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5" r:id="rId10"/>
    <p:sldId id="266" r:id="rId11"/>
    <p:sldId id="29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63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Next Tuesday: Data Loading Assignment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8827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Help us understand where everyone is with technical prerequisites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Help you understand the tools and skills you’ll need for this class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Assignment is a bit vague intentionally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Note it’s a different database than we’ll use for the projects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Grading won’t be too granular, focus on initial check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3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Tuesday)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W</a:t>
            </a:r>
            <a:r>
              <a:rPr lang="en" dirty="0" err="1"/>
              <a:t>ednesday</a:t>
            </a:r>
            <a:r>
              <a:rPr lang="en" dirty="0"/>
              <a:t> 6pm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3-4 person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8C874-45C3-E346-83EB-04B29D9098DB}"/>
              </a:ext>
            </a:extLst>
          </p:cNvPr>
          <p:cNvSpPr/>
          <p:nvPr/>
        </p:nvSpPr>
        <p:spPr>
          <a:xfrm>
            <a:off x="108642" y="109547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D2882-9DD9-6641-9FC0-DBE7D6B5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2" y="1131691"/>
            <a:ext cx="853624" cy="8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0649D-1957-1C4C-B86B-F0D0232CD214}"/>
              </a:ext>
            </a:extLst>
          </p:cNvPr>
          <p:cNvSpPr txBox="1"/>
          <p:nvPr/>
        </p:nvSpPr>
        <p:spPr>
          <a:xfrm>
            <a:off x="1554600" y="119929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Reducing hazardous waste violations by prioritizing environmental inspections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2114830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2218653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students who are at risk of not graduating high school on time and need extra support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35868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9691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advocacy efforts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67727-9CDC-BC46-994B-E542B30F371A}"/>
              </a:ext>
            </a:extLst>
          </p:cNvPr>
          <p:cNvSpPr/>
          <p:nvPr/>
        </p:nvSpPr>
        <p:spPr>
          <a:xfrm>
            <a:off x="108642" y="4189208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5D103-14FE-5F4C-BA64-95E7FD3E1F59}"/>
              </a:ext>
            </a:extLst>
          </p:cNvPr>
          <p:cNvSpPr txBox="1"/>
          <p:nvPr/>
        </p:nvSpPr>
        <p:spPr>
          <a:xfrm>
            <a:off x="1554600" y="4293031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Increasing civic participation by identifying voters unlikely to vote to support voter turnout efforts</a:t>
            </a:r>
          </a:p>
        </p:txBody>
      </p:sp>
      <p:pic>
        <p:nvPicPr>
          <p:cNvPr id="1034" name="Picture 10" descr="I Voted Today Stickers">
            <a:extLst>
              <a:ext uri="{FF2B5EF4-FFF2-40B4-BE49-F238E27FC236}">
                <a16:creationId xmlns:a16="http://schemas.microsoft.com/office/drawing/2014/main" id="{4C2BBFBB-5C4D-F245-B6DA-D5B8C0E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0" y="4241251"/>
            <a:ext cx="841248" cy="81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raduation Cap Books And Diploma Png Clipart - Graduation Cap With Books,  Transparent Png , Transparent Png Image - PNGitem">
            <a:extLst>
              <a:ext uri="{FF2B5EF4-FFF2-40B4-BE49-F238E27FC236}">
                <a16:creationId xmlns:a16="http://schemas.microsoft.com/office/drawing/2014/main" id="{959A5558-51CE-F544-8502-9C987224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2" y="2156812"/>
            <a:ext cx="1292083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Next Tuesday: Data Loading Exercise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38F0-740A-A04B-9FB1-0C03BF0D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7" y="1081191"/>
            <a:ext cx="6912784" cy="4062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46594-2817-9444-B1A8-2B2E5060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" y="1303572"/>
            <a:ext cx="7402664" cy="3839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95124-57DE-974F-AB1F-53FF30A2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7" y="1209100"/>
            <a:ext cx="7435745" cy="196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824</Words>
  <Application>Microsoft Macintosh PowerPoint</Application>
  <PresentationFormat>On-screen Show (16:9)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Lato</vt:lpstr>
      <vt:lpstr>Arial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Class Schedule</vt:lpstr>
      <vt:lpstr>Different components of the class</vt:lpstr>
      <vt:lpstr>Due Next Tuesday: Data Loading Assignment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Kit Rodolfa</cp:lastModifiedBy>
  <cp:revision>12</cp:revision>
  <dcterms:modified xsi:type="dcterms:W3CDTF">2021-08-31T01:14:12Z</dcterms:modified>
</cp:coreProperties>
</file>