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7" r:id="rId3"/>
    <p:sldId id="429" r:id="rId4"/>
    <p:sldId id="295" r:id="rId5"/>
    <p:sldId id="424" r:id="rId6"/>
    <p:sldId id="431" r:id="rId7"/>
    <p:sldId id="432" r:id="rId8"/>
    <p:sldId id="4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3306"/>
  </p:normalViewPr>
  <p:slideViewPr>
    <p:cSldViewPr snapToGrid="0" snapToObjects="1">
      <p:cViewPr varScale="1">
        <p:scale>
          <a:sx n="97" d="100"/>
          <a:sy n="97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 and 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15327F-2A1E-4D4C-8B82-3E0A05F0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"/>
          <a:stretch/>
        </p:blipFill>
        <p:spPr>
          <a:xfrm>
            <a:off x="1701568" y="247630"/>
            <a:ext cx="8788863" cy="6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175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PowerPoint Presentation</vt:lpstr>
      <vt:lpstr>Any questions from the video lecture?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38</cp:revision>
  <dcterms:created xsi:type="dcterms:W3CDTF">2020-01-14T19:43:43Z</dcterms:created>
  <dcterms:modified xsi:type="dcterms:W3CDTF">2020-09-18T18:46:28Z</dcterms:modified>
</cp:coreProperties>
</file>