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CF018-F188-0844-8277-FB341E321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№6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C369FD-5145-C14F-8A8F-FA323A129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Презентацию подготовил студент НКНбд-01-20</a:t>
            </a:r>
          </a:p>
          <a:p>
            <a:r>
              <a:rPr lang="ru-RU" dirty="0"/>
              <a:t>Шестаков Дмитрий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70772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26B01-30DD-8742-9068-2722C320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720777-C755-E349-93CF-227BD58D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Ознакомление с файловой системой </a:t>
            </a:r>
            <a:r>
              <a:rPr lang="en" dirty="0"/>
              <a:t>Linux, </a:t>
            </a:r>
            <a:r>
              <a:rPr lang="ru-RU" dirty="0"/>
              <a:t>её структурой, именами и содержанием каталогов.</a:t>
            </a:r>
          </a:p>
          <a:p>
            <a:r>
              <a:rPr lang="ru-RU" dirty="0"/>
              <a:t> 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34768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C0F2F-12B6-294E-9EF9-4D979D81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Прагматика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C8561E-566F-F243-B552-524E05A83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Лабораторная работа была выполнена, с целью изучения возможностей командной строки. А также для приобретения навыков по работе с файловой системы через интерфейс  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40151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F42CE-4A0A-3947-87BF-8D020627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EBF34-A6FC-D745-879C-CAEE887D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Выполнили все примеры из лабораторной работы</a:t>
            </a:r>
          </a:p>
          <a:p>
            <a:r>
              <a:rPr lang="ru-RU" dirty="0"/>
              <a:t> Изучили способы создания, перемещения, переименования и удаления каталогов и файлов.</a:t>
            </a:r>
          </a:p>
          <a:p>
            <a:r>
              <a:rPr lang="ru-RU" dirty="0"/>
              <a:t>  Определили опции команды </a:t>
            </a:r>
            <a:r>
              <a:rPr lang="en" dirty="0" err="1"/>
              <a:t>chmod</a:t>
            </a:r>
            <a:r>
              <a:rPr lang="en" dirty="0"/>
              <a:t>, </a:t>
            </a:r>
            <a:r>
              <a:rPr lang="ru-RU" dirty="0"/>
              <a:t>необходимые для того, чтобы присвоить перечисленным файлам выделенные права доступа</a:t>
            </a:r>
          </a:p>
          <a:p>
            <a:r>
              <a:rPr lang="ru-RU" dirty="0"/>
              <a:t>  Проделали упражнения по созданию, просмотру, удалению, перемещению файлов и </a:t>
            </a:r>
            <a:r>
              <a:rPr lang="ru-RU" dirty="0" err="1"/>
              <a:t>каталоговб</a:t>
            </a:r>
            <a:r>
              <a:rPr lang="ru-RU" dirty="0"/>
              <a:t>, а также упражнения на изменение прав доступа</a:t>
            </a:r>
          </a:p>
          <a:p>
            <a:r>
              <a:rPr lang="ru-RU" dirty="0"/>
              <a:t>  Прочитали </a:t>
            </a:r>
            <a:r>
              <a:rPr lang="en" dirty="0"/>
              <a:t>man </a:t>
            </a:r>
            <a:r>
              <a:rPr lang="ru-RU" dirty="0"/>
              <a:t>по командам </a:t>
            </a:r>
            <a:r>
              <a:rPr lang="en" dirty="0"/>
              <a:t>mount, </a:t>
            </a:r>
            <a:r>
              <a:rPr lang="en" dirty="0" err="1"/>
              <a:t>fsck</a:t>
            </a:r>
            <a:r>
              <a:rPr lang="en" dirty="0"/>
              <a:t>, </a:t>
            </a:r>
            <a:r>
              <a:rPr lang="en" dirty="0" err="1"/>
              <a:t>mkfs</a:t>
            </a:r>
            <a:r>
              <a:rPr lang="en" dirty="0"/>
              <a:t>, kill </a:t>
            </a:r>
            <a:r>
              <a:rPr lang="ru-RU" dirty="0"/>
              <a:t>и дали краткую характеристику</a:t>
            </a:r>
          </a:p>
        </p:txBody>
      </p:sp>
    </p:spTree>
    <p:extLst>
      <p:ext uri="{BB962C8B-B14F-4D97-AF65-F5344CB8AC3E}">
        <p14:creationId xmlns:p14="http://schemas.microsoft.com/office/powerpoint/2010/main" val="90197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61850-356F-7F47-8660-2FBCF309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CF0A79-6621-024A-80DD-C25CAD61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Ознакомились с файловой системой </a:t>
            </a:r>
            <a:r>
              <a:rPr lang="en" dirty="0"/>
              <a:t>Linux, </a:t>
            </a:r>
            <a:r>
              <a:rPr lang="ru-RU" dirty="0"/>
              <a:t>ее структурой, именами и содержанием каталогов.</a:t>
            </a:r>
          </a:p>
          <a:p>
            <a:r>
              <a:rPr lang="ru-RU" dirty="0"/>
              <a:t>  Приобрели практические навыки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03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2228A-BE68-7342-A6B0-F55BCD8B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74831"/>
            <a:ext cx="7729728" cy="1188720"/>
          </a:xfrm>
        </p:spPr>
        <p:txBody>
          <a:bodyPr/>
          <a:lstStyle/>
          <a:p>
            <a:r>
              <a:rPr lang="ru-RU" dirty="0"/>
              <a:t>Спасибо </a:t>
            </a:r>
            <a:r>
              <a:rPr lang="ru-RU"/>
              <a:t>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38684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4</TotalTime>
  <Words>212</Words>
  <Application>Microsoft Macintosh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Corbel</vt:lpstr>
      <vt:lpstr>Gill Sans MT</vt:lpstr>
      <vt:lpstr>Посылка</vt:lpstr>
      <vt:lpstr>Лабораторная работа №6</vt:lpstr>
      <vt:lpstr>Цель работы</vt:lpstr>
      <vt:lpstr>Прагматика выполнения работы</vt:lpstr>
      <vt:lpstr>Ход работы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№6</dc:title>
  <dc:creator>СВ ...</dc:creator>
  <cp:lastModifiedBy>СВ ...</cp:lastModifiedBy>
  <cp:revision>1</cp:revision>
  <dcterms:created xsi:type="dcterms:W3CDTF">2021-05-14T15:38:08Z</dcterms:created>
  <dcterms:modified xsi:type="dcterms:W3CDTF">2021-05-14T15:42:40Z</dcterms:modified>
</cp:coreProperties>
</file>