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1" autoAdjust="0"/>
  </p:normalViewPr>
  <p:slideViewPr>
    <p:cSldViewPr>
      <p:cViewPr varScale="1">
        <p:scale>
          <a:sx n="61" d="100"/>
          <a:sy n="61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1A75-8346-4D39-9A81-2B4D389089C9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E70AD-84A7-46C0-8FF5-74ADFABBB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00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pt-BR" dirty="0" smtClean="0"/>
              <a:t>Pedir</a:t>
            </a:r>
            <a:r>
              <a:rPr lang="pt-BR" baseline="0" dirty="0" smtClean="0"/>
              <a:t> para criar o projeto no visual </a:t>
            </a:r>
            <a:r>
              <a:rPr lang="pt-BR" baseline="0" dirty="0" err="1" smtClean="0"/>
              <a:t>studio</a:t>
            </a:r>
            <a:r>
              <a:rPr lang="pt-BR" baseline="0" dirty="0" smtClean="0"/>
              <a:t>, para poderem visualizar a anatomia do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E70AD-84A7-46C0-8FF5-74ADFABBBB7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4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pt-BR" dirty="0" smtClean="0"/>
              <a:t>Adicionar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framework no projeto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E70AD-84A7-46C0-8FF5-74ADFABBBB7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89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1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8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2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55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5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45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09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22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3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A192-127F-4A9D-8C40-305B744811DC}" type="datetimeFigureOut">
              <a:rPr lang="pt-BR" smtClean="0"/>
              <a:t>14/09/2012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C43B-24AA-4E44-B066-7A775089A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9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banagouro.net/site/2012/02/09/introducao-ao-asp-net-mv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banagouro.net/site/2012/02/09/introducao-ao-asp-net-mvc/" TargetMode="External"/><Relationship Id="rId2" Type="http://schemas.openxmlformats.org/officeDocument/2006/relationships/hyperlink" Target="http://brasildotnet.ning.com/profiles/blogs/introducao-ao-razor-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ASP .NET MVC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0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3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2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ASP .NET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lvl="1"/>
            <a:r>
              <a:rPr lang="pt-BR" dirty="0" smtClean="0"/>
              <a:t>Forma de desenvolvimento parecido com o Windows </a:t>
            </a:r>
            <a:r>
              <a:rPr lang="pt-BR" dirty="0" err="1" smtClean="0"/>
              <a:t>Forms</a:t>
            </a:r>
            <a:endParaRPr lang="pt-BR" dirty="0" smtClean="0"/>
          </a:p>
          <a:p>
            <a:r>
              <a:rPr lang="pt-BR" dirty="0" smtClean="0"/>
              <a:t>ASP .NET MVC</a:t>
            </a:r>
          </a:p>
          <a:p>
            <a:pPr lvl="1"/>
            <a:r>
              <a:rPr lang="pt-BR" dirty="0" smtClean="0"/>
              <a:t>Oferece um modelo de programação muito mais simplificado e direto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80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http://mbanagouro.net/site/2012/02/09/introducao-ao-asp-net-mvc/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52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ASP.NET </a:t>
            </a:r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http://brasildotnet.ning.com/profiles/blogs/introducao-ao-razor-e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http://mbanagouro.net/site/2012/02/09/introducao-ao-asp-net-mvc/</a:t>
            </a:r>
            <a:endParaRPr lang="pt-BR" dirty="0" smtClean="0"/>
          </a:p>
          <a:p>
            <a:r>
              <a:rPr lang="pt-BR" dirty="0" smtClean="0"/>
              <a:t>Revista Programar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2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ASP.NET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ASP.NET </a:t>
            </a:r>
            <a:r>
              <a:rPr lang="pt-BR" dirty="0"/>
              <a:t>implementa o </a:t>
            </a:r>
            <a:r>
              <a:rPr lang="pt-BR" dirty="0" err="1"/>
              <a:t>pattern</a:t>
            </a:r>
            <a:r>
              <a:rPr lang="pt-BR" dirty="0"/>
              <a:t> MVC e separa a aplicação em três componentes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O </a:t>
            </a:r>
            <a:r>
              <a:rPr lang="pt-BR" b="1" dirty="0" err="1"/>
              <a:t>model</a:t>
            </a:r>
            <a:r>
              <a:rPr lang="pt-BR" dirty="0"/>
              <a:t> contém o código da camada de </a:t>
            </a:r>
            <a:r>
              <a:rPr lang="pt-BR" dirty="0" smtClean="0"/>
              <a:t>dados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/>
              <a:t>O </a:t>
            </a:r>
            <a:r>
              <a:rPr lang="pt-BR" b="1" dirty="0" err="1"/>
              <a:t>controller</a:t>
            </a:r>
            <a:r>
              <a:rPr lang="pt-BR" dirty="0"/>
              <a:t> recebe as requisições do </a:t>
            </a:r>
            <a:r>
              <a:rPr lang="pt-BR" dirty="0" smtClean="0"/>
              <a:t>usuário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/>
              <a:t>O </a:t>
            </a:r>
            <a:r>
              <a:rPr lang="pt-BR" b="1" dirty="0" err="1"/>
              <a:t>view</a:t>
            </a:r>
            <a:r>
              <a:rPr lang="pt-BR" dirty="0"/>
              <a:t> implementa o design da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2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Forms</a:t>
            </a:r>
            <a:r>
              <a:rPr lang="pt-BR" dirty="0" smtClean="0"/>
              <a:t> X ASP.NET MVC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45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Anatomia de um Projeto ASP.NET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 smtClean="0"/>
              <a:t>App_Data</a:t>
            </a:r>
            <a:r>
              <a:rPr lang="pt-BR" dirty="0" smtClean="0"/>
              <a:t>: Contém os arquivos do banco de dados;</a:t>
            </a:r>
          </a:p>
          <a:p>
            <a:r>
              <a:rPr lang="pt-BR" dirty="0" err="1" smtClean="0"/>
              <a:t>Content</a:t>
            </a:r>
            <a:r>
              <a:rPr lang="pt-BR" dirty="0" smtClean="0"/>
              <a:t>: Contém os arquivos estáticos como imagens e arquivos CSS;</a:t>
            </a:r>
          </a:p>
          <a:p>
            <a:r>
              <a:rPr lang="pt-BR" dirty="0" err="1" smtClean="0"/>
              <a:t>Controllers</a:t>
            </a:r>
            <a:r>
              <a:rPr lang="pt-BR" dirty="0" smtClean="0"/>
              <a:t>: Contém as classes de controle;</a:t>
            </a:r>
          </a:p>
          <a:p>
            <a:r>
              <a:rPr lang="pt-BR" dirty="0" err="1" smtClean="0"/>
              <a:t>Model</a:t>
            </a:r>
            <a:r>
              <a:rPr lang="pt-BR" dirty="0" smtClean="0"/>
              <a:t>: Contém as classes da camada de dados;</a:t>
            </a:r>
          </a:p>
          <a:p>
            <a:r>
              <a:rPr lang="pt-BR" dirty="0" smtClean="0"/>
              <a:t>Scripts: Contém os arquivos </a:t>
            </a:r>
            <a:r>
              <a:rPr lang="pt-BR" dirty="0" err="1" smtClean="0"/>
              <a:t>JavaScript</a:t>
            </a:r>
            <a:r>
              <a:rPr lang="pt-BR" dirty="0" smtClean="0"/>
              <a:t>, </a:t>
            </a:r>
            <a:r>
              <a:rPr lang="pt-BR" dirty="0" err="1" smtClean="0"/>
              <a:t>jQuery</a:t>
            </a:r>
            <a:r>
              <a:rPr lang="pt-BR" dirty="0" smtClean="0"/>
              <a:t>, arquivos .</a:t>
            </a:r>
            <a:r>
              <a:rPr lang="pt-BR" dirty="0" err="1" smtClean="0"/>
              <a:t>js</a:t>
            </a:r>
            <a:r>
              <a:rPr lang="pt-BR" dirty="0" smtClean="0"/>
              <a:t> em geral;</a:t>
            </a:r>
          </a:p>
          <a:p>
            <a:r>
              <a:rPr lang="pt-BR" dirty="0" err="1" smtClean="0"/>
              <a:t>Views</a:t>
            </a:r>
            <a:r>
              <a:rPr lang="pt-BR" dirty="0" smtClean="0"/>
              <a:t>: </a:t>
            </a:r>
            <a:r>
              <a:rPr lang="pt-BR" dirty="0"/>
              <a:t>Contém em geral arquivos .</a:t>
            </a:r>
            <a:r>
              <a:rPr lang="pt-BR" dirty="0" err="1"/>
              <a:t>aspx</a:t>
            </a:r>
            <a:r>
              <a:rPr lang="pt-BR" dirty="0"/>
              <a:t>, .</a:t>
            </a:r>
            <a:r>
              <a:rPr lang="pt-BR" dirty="0" err="1"/>
              <a:t>ascx</a:t>
            </a:r>
            <a:r>
              <a:rPr lang="pt-BR" dirty="0"/>
              <a:t>, .</a:t>
            </a:r>
            <a:r>
              <a:rPr lang="pt-BR" dirty="0" err="1"/>
              <a:t>master</a:t>
            </a:r>
            <a:r>
              <a:rPr lang="pt-BR" dirty="0"/>
              <a:t>, .</a:t>
            </a:r>
            <a:r>
              <a:rPr lang="pt-BR" dirty="0" err="1"/>
              <a:t>cshtml</a:t>
            </a:r>
            <a:r>
              <a:rPr lang="pt-BR" dirty="0"/>
              <a:t> responsáveis </a:t>
            </a:r>
            <a:r>
              <a:rPr lang="pt-BR" dirty="0" smtClean="0"/>
              <a:t>pela exibição </a:t>
            </a:r>
            <a:r>
              <a:rPr lang="pt-BR" dirty="0"/>
              <a:t>do conteúdo ao usuário.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18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Explicar o Funcionamento, para que serve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96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217</Words>
  <Application>Microsoft Office PowerPoint</Application>
  <PresentationFormat>Apresentação na tela (4:3)</PresentationFormat>
  <Paragraphs>32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ASP .NET MVC 3</vt:lpstr>
      <vt:lpstr>Agenda</vt:lpstr>
      <vt:lpstr>Introdução</vt:lpstr>
      <vt:lpstr>Web Forms</vt:lpstr>
      <vt:lpstr>ASP.NET MVC</vt:lpstr>
      <vt:lpstr>ASP.NET MVC</vt:lpstr>
      <vt:lpstr>Web Forms X ASP.NET MVC</vt:lpstr>
      <vt:lpstr>Anatomia de um Projeto ASP.NET MVC</vt:lpstr>
      <vt:lpstr>Entity Framework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 3</dc:title>
  <dc:creator>Rodrigo</dc:creator>
  <cp:lastModifiedBy>Rodrigo</cp:lastModifiedBy>
  <cp:revision>11</cp:revision>
  <dcterms:created xsi:type="dcterms:W3CDTF">2012-09-13T12:31:42Z</dcterms:created>
  <dcterms:modified xsi:type="dcterms:W3CDTF">2012-09-14T23:49:57Z</dcterms:modified>
</cp:coreProperties>
</file>