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5YVDBJnu6oerGzOVfVyGC93n7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7aa56f05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7aa56f0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7aa56f05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4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" name="Google Shape;59;p2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2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2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2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29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2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29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p2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29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29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" name="Google Shape;80;p3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1" name="Google Shape;81;p3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Google Shape;82;p3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3" name="Google Shape;83;p3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3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3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3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" name="Google Shape;89;p3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0" name="Google Shape;90;p30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1" name="Google Shape;91;p3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" name="Google Shape;92;p30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3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31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3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1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3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3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3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31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32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32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3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3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3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32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2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2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Forecast gold price for next 30 days</a:t>
            </a:r>
            <a:endParaRPr/>
          </a:p>
        </p:txBody>
      </p:sp>
      <p:sp>
        <p:nvSpPr>
          <p:cNvPr id="141" name="Google Shape;141;p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u="sng"/>
              <a:t>Group-3  members 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u="sng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260"/>
              <a:buFont typeface="Century Schoolbook"/>
              <a:buAutoNum type="arabicPeriod"/>
            </a:pPr>
            <a:r>
              <a:rPr lang="en-US" sz="1800"/>
              <a:t>H. VISHAL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260"/>
              <a:buFont typeface="Century Schoolbook"/>
              <a:buAutoNum type="arabicPeriod"/>
            </a:pPr>
            <a:r>
              <a:rPr lang="en-US" sz="1800"/>
              <a:t>H. SHIVA NANDINI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260"/>
              <a:buFont typeface="Century Schoolbook"/>
              <a:buAutoNum type="arabicPeriod"/>
            </a:pPr>
            <a:r>
              <a:rPr lang="en-US" sz="1800"/>
              <a:t>NILAKANTHA PANIGRAHI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260"/>
              <a:buFont typeface="Century Schoolbook"/>
              <a:buAutoNum type="arabicPeriod"/>
            </a:pPr>
            <a:r>
              <a:rPr lang="en-US" sz="1800"/>
              <a:t>CHANDRIKA  KJ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260"/>
              <a:buFont typeface="Century Schoolbook"/>
              <a:buAutoNum type="arabicPeriod"/>
            </a:pPr>
            <a:r>
              <a:rPr lang="en-US" sz="1800"/>
              <a:t>DEEPAK KUMAR SHARMA</a:t>
            </a:r>
            <a:endParaRPr/>
          </a:p>
          <a:p>
            <a:pPr indent="-350520" lvl="0" marL="45720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t/>
            </a:r>
            <a:endParaRPr u="sng"/>
          </a:p>
        </p:txBody>
      </p:sp>
      <p:pic>
        <p:nvPicPr>
          <p:cNvPr descr="gold1-kI8H--621x414@LiveMint-5b2a.jpg" id="142" name="Google Shape;142;p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819400"/>
            <a:ext cx="454641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/>
              <a:t>Mentor : KARTIK</a:t>
            </a:r>
            <a:endParaRPr/>
          </a:p>
        </p:txBody>
      </p:sp>
      <p:sp>
        <p:nvSpPr>
          <p:cNvPr id="144" name="Google Shape;144;p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/>
              <a:t>Date : 14-04-2022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rgbClr val="C00000"/>
                </a:solidFill>
              </a:rPr>
              <a:t>Boxplot :</a:t>
            </a:r>
            <a:endParaRPr/>
          </a:p>
        </p:txBody>
      </p:sp>
      <p:pic>
        <p:nvPicPr>
          <p:cNvPr id="206" name="Google Shape;20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1751076"/>
            <a:ext cx="69532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889" y="302365"/>
            <a:ext cx="5133901" cy="380149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 txBox="1"/>
          <p:nvPr/>
        </p:nvSpPr>
        <p:spPr>
          <a:xfrm>
            <a:off x="1176156" y="4456827"/>
            <a:ext cx="6800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we see no outliers for daily variation of price of gold , and our objective is to forecast for daily range , so we need not treat outliers.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Line plot :</a:t>
            </a:r>
            <a:endParaRPr/>
          </a:p>
        </p:txBody>
      </p:sp>
      <p:pic>
        <p:nvPicPr>
          <p:cNvPr descr="Chart, line chart&#10;&#10;Description automatically generated" id="218" name="Google Shape;21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83" y="2024157"/>
            <a:ext cx="7772759" cy="415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286" y="270401"/>
            <a:ext cx="4287558" cy="28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940576" y="113253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Differentiating to remove trend</a:t>
            </a:r>
            <a:endParaRPr/>
          </a:p>
        </p:txBody>
      </p:sp>
      <p:pic>
        <p:nvPicPr>
          <p:cNvPr descr="Chart&#10;&#10;Description automatically generated" id="225" name="Google Shape;2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0286" y="3520299"/>
            <a:ext cx="4409710" cy="3028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812970" y="441647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Seasonality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/>
        </p:nvSpPr>
        <p:spPr>
          <a:xfrm>
            <a:off x="2432583" y="2388957"/>
            <a:ext cx="41479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BUILDING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antenna&#10;&#10;Description automatically generated"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32" y="3702258"/>
            <a:ext cx="4915772" cy="3118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338537" y="216385"/>
            <a:ext cx="3947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Simple Exponential Smoothing</a:t>
            </a:r>
            <a:endParaRPr/>
          </a:p>
        </p:txBody>
      </p:sp>
      <p:pic>
        <p:nvPicPr>
          <p:cNvPr descr="Table&#10;&#10;Description automatically generated"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13" y="691095"/>
            <a:ext cx="4453338" cy="27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/>
        </p:nvSpPr>
        <p:spPr>
          <a:xfrm>
            <a:off x="5367519" y="2950641"/>
            <a:ext cx="303985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Since SES model does not take into account trend and seasonality , we only get a level prediction using this model. Thus it cannot be used to build final model to predict gold price for next 30 days.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/>
        </p:nvSpPr>
        <p:spPr>
          <a:xfrm>
            <a:off x="277461" y="15530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Holt's model</a:t>
            </a:r>
            <a:endParaRPr/>
          </a:p>
        </p:txBody>
      </p:sp>
      <p:pic>
        <p:nvPicPr>
          <p:cNvPr descr="Chart, line chart&#10;&#10;Description automatically generated"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67" y="3327078"/>
            <a:ext cx="4924497" cy="3484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table&#10;&#10;Description automatically generated" id="246" name="Google Shape;2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172" y="704604"/>
            <a:ext cx="3956001" cy="242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/>
          <p:nvPr/>
        </p:nvSpPr>
        <p:spPr>
          <a:xfrm>
            <a:off x="5280267" y="1641863"/>
            <a:ext cx="33190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Holt's model takes into account the trend present in the data but not the seasonality and hence predicts the trend values in the given data.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382163" y="21638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Holt- Winter's model</a:t>
            </a:r>
            <a:r>
              <a:rPr lang="en-US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​</a:t>
            </a:r>
            <a:endParaRPr/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89" y="3135122"/>
            <a:ext cx="5247329" cy="3327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21" y="798346"/>
            <a:ext cx="3100932" cy="212023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/>
        </p:nvSpPr>
        <p:spPr>
          <a:xfrm>
            <a:off x="5669629" y="844598"/>
            <a:ext cx="276065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Holt Winter's model takes into account both trend and seasonality. As we can see the predicted data is following the seasonality as present in test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 the MAPE value obtained was 6.2, which is reasonable value to use use the model as final model.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49" y="1181756"/>
            <a:ext cx="6582283" cy="49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49" y="747783"/>
            <a:ext cx="6870215" cy="59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/>
          <p:nvPr/>
        </p:nvSpPr>
        <p:spPr>
          <a:xfrm>
            <a:off x="303637" y="94232"/>
            <a:ext cx="3650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PREDICTION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entury Schoolbook"/>
              <a:buNone/>
            </a:pPr>
            <a:r>
              <a:rPr lang="en-US" sz="3200" u="sng">
                <a:solidFill>
                  <a:schemeClr val="accent3"/>
                </a:solidFill>
              </a:rPr>
              <a:t>Business problem :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/>
              <a:t>Forecasting of gold price for next 30 days.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u="sng">
                <a:solidFill>
                  <a:schemeClr val="accent3"/>
                </a:solidFill>
              </a:rPr>
              <a:t>OBJECTIVE :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/>
              <a:t>Based on the time series data provided we have to build a forecast model to predict the gold price so that the importing and exporting companies can set their revenues accordingly.</a:t>
            </a:r>
            <a:endParaRPr/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/>
        </p:nvSpPr>
        <p:spPr>
          <a:xfrm>
            <a:off x="1804370" y="2580911"/>
            <a:ext cx="6023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DEPLOYMENT USING STREAMLIT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37" y="1030694"/>
            <a:ext cx="8508904" cy="492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7aa56f057_1_0"/>
          <p:cNvSpPr txBox="1"/>
          <p:nvPr/>
        </p:nvSpPr>
        <p:spPr>
          <a:xfrm>
            <a:off x="515075" y="238450"/>
            <a:ext cx="52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entury Schoolbook"/>
                <a:ea typeface="Century Schoolbook"/>
                <a:cs typeface="Century Schoolbook"/>
                <a:sym typeface="Century Schoolbook"/>
              </a:rPr>
              <a:t>CHALLENGES FACED DURING PROJECT</a:t>
            </a:r>
            <a:endParaRPr b="1" u="sng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3" name="Google Shape;283;g127aa56f057_1_0"/>
          <p:cNvSpPr txBox="1"/>
          <p:nvPr/>
        </p:nvSpPr>
        <p:spPr>
          <a:xfrm>
            <a:off x="629525" y="820300"/>
            <a:ext cx="759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Understanding Seasonality in the data was a major issue and we had to try with different differencing methods to come to a conclusion of 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additive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 seasonality in the  time series data.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Deployment using platforms other than streamlit was challenging.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902898" y="2848185"/>
            <a:ext cx="7467600" cy="1488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Thank you...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Project architecture : 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 rot="-10131645">
            <a:off x="2938790" y="5152083"/>
            <a:ext cx="609600" cy="1295400"/>
          </a:xfrm>
          <a:custGeom>
            <a:rect b="b" l="l" r="r" t="t"/>
            <a:pathLst>
              <a:path extrusionOk="0" h="1295400" w="609600">
                <a:moveTo>
                  <a:pt x="0" y="0"/>
                </a:moveTo>
                <a:lnTo>
                  <a:pt x="159429" y="0"/>
                </a:lnTo>
                <a:lnTo>
                  <a:pt x="609600" y="647700"/>
                </a:lnTo>
                <a:lnTo>
                  <a:pt x="159429" y="1295400"/>
                </a:lnTo>
                <a:lnTo>
                  <a:pt x="0" y="1295400"/>
                </a:lnTo>
                <a:lnTo>
                  <a:pt x="450171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3"/>
          <p:cNvSpPr/>
          <p:nvPr/>
        </p:nvSpPr>
        <p:spPr>
          <a:xfrm rot="8490559">
            <a:off x="4612369" y="5206852"/>
            <a:ext cx="533400" cy="1295400"/>
          </a:xfrm>
          <a:custGeom>
            <a:rect b="b" l="l" r="r" t="t"/>
            <a:pathLst>
              <a:path extrusionOk="0" h="1295400" w="533400">
                <a:moveTo>
                  <a:pt x="0" y="0"/>
                </a:moveTo>
                <a:lnTo>
                  <a:pt x="147709" y="0"/>
                </a:lnTo>
                <a:lnTo>
                  <a:pt x="533400" y="647700"/>
                </a:lnTo>
                <a:lnTo>
                  <a:pt x="147709" y="1295400"/>
                </a:lnTo>
                <a:lnTo>
                  <a:pt x="0" y="1295400"/>
                </a:lnTo>
                <a:lnTo>
                  <a:pt x="385691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creenshot-2020-04-15-at-10.08.12-AM.png"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47800"/>
            <a:ext cx="6565066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Dataset details : 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Time  series  dataset (1-jan-2016 to 21-dec-2021)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Rows  =  2182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Columns  =  2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Missing values  =  No missing values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Time interval  =  Daily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Data set details </a:t>
            </a:r>
            <a:r>
              <a:rPr lang="en-US"/>
              <a:t>:</a:t>
            </a:r>
            <a:endParaRPr/>
          </a:p>
        </p:txBody>
      </p:sp>
      <p:pic>
        <p:nvPicPr>
          <p:cNvPr descr="WhatsApp Image 2022-04-22 at 7.46.13 AM (1).jpeg" id="170" name="Google Shape;17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3657600" cy="2336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2-04-22 at 7.46.37 AM.jpeg" id="171" name="Google Shape;171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590800"/>
            <a:ext cx="3657600" cy="378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EDA :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Observed it has upward exponential trend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Additive seasonality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No outliers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trend.png" id="178" name="Google Shape;178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752600"/>
            <a:ext cx="4916743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352498" y="204170"/>
            <a:ext cx="7572302" cy="6269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With the below graph we can see trend and seasonality existing for the given data</a:t>
            </a:r>
            <a:endParaRPr/>
          </a:p>
        </p:txBody>
      </p:sp>
      <p:pic>
        <p:nvPicPr>
          <p:cNvPr descr="Background pattern&#10;&#10;Description automatically generated"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34" y="1013768"/>
            <a:ext cx="8056840" cy="533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Visualization :</a:t>
            </a:r>
            <a:endParaRPr/>
          </a:p>
        </p:txBody>
      </p:sp>
      <p:pic>
        <p:nvPicPr>
          <p:cNvPr descr="WhatsApp Image 2022-04-22 at 7.16.02 AM.jpeg" id="191" name="Google Shape;19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782822"/>
            <a:ext cx="3962401" cy="2932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2-04-22 at 7.18.02 AM.jpeg" id="192" name="Google Shape;192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024" y="2667000"/>
            <a:ext cx="4167909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/>
              <a:t>LAG PLOT</a:t>
            </a:r>
            <a:endParaRPr/>
          </a:p>
        </p:txBody>
      </p:sp>
      <p:sp>
        <p:nvSpPr>
          <p:cNvPr id="194" name="Google Shape;194;p8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/>
              <a:t>ACF PLOT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entury Schoolbook"/>
              <a:buNone/>
            </a:pPr>
            <a:r>
              <a:rPr lang="en-US" u="sng">
                <a:solidFill>
                  <a:schemeClr val="accent3"/>
                </a:solidFill>
              </a:rPr>
              <a:t>Heat map :</a:t>
            </a:r>
            <a:endParaRPr/>
          </a:p>
        </p:txBody>
      </p:sp>
      <p:pic>
        <p:nvPicPr>
          <p:cNvPr descr="Timeline&#10;&#10;Description automatically generated" id="200" name="Google Shape;20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424" y="1707944"/>
            <a:ext cx="63627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2022-04-21T16:02:46Z</dcterms:created>
  <dc:creator>DELL</dc:creator>
</cp:coreProperties>
</file>