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4A1C-5A82-5856-FA26-630FE1B4A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UBER PRICE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123AC-3C11-F34A-D930-B1D6E12B2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92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BD4F46-78E4-40E7-7220-94480B133608}"/>
              </a:ext>
            </a:extLst>
          </p:cNvPr>
          <p:cNvSpPr txBox="1"/>
          <p:nvPr/>
        </p:nvSpPr>
        <p:spPr>
          <a:xfrm>
            <a:off x="3033074" y="2554193"/>
            <a:ext cx="61038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fare amount of a ride is influenced by various factors such as distance, duration, traffic conditions, time of day, and demand. Your goal is to develop a regression model that can predict the fare amount based on these factors. You will work with a dataset that includes historical ride data, including the fare amount and relevant features.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1B8DB-2255-FA9F-9290-ECEFB334D63F}"/>
              </a:ext>
            </a:extLst>
          </p:cNvPr>
          <p:cNvSpPr txBox="1"/>
          <p:nvPr/>
        </p:nvSpPr>
        <p:spPr>
          <a:xfrm>
            <a:off x="3459637" y="857839"/>
            <a:ext cx="47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0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B6F6-7DEC-C3C8-5E9A-9B96C52F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5D10-88C1-2F2A-BBB0-FD4B06E9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 data</a:t>
            </a:r>
          </a:p>
          <a:p>
            <a:r>
              <a:rPr lang="en-US" dirty="0"/>
              <a:t>Clean and prepare acquired data for further analysis</a:t>
            </a:r>
          </a:p>
          <a:p>
            <a:r>
              <a:rPr lang="en-US" dirty="0"/>
              <a:t>Exploratory data analysis for figuring out most helpful attributes for conversion </a:t>
            </a:r>
          </a:p>
          <a:p>
            <a:r>
              <a:rPr lang="en-US" dirty="0"/>
              <a:t>Prepare the data model building</a:t>
            </a:r>
          </a:p>
          <a:p>
            <a:r>
              <a:rPr lang="en-US" dirty="0"/>
              <a:t>Build a logistic regression model</a:t>
            </a:r>
          </a:p>
          <a:p>
            <a:r>
              <a:rPr lang="en-US" dirty="0"/>
              <a:t>Test the model on train set</a:t>
            </a:r>
          </a:p>
          <a:p>
            <a:r>
              <a:rPr lang="en-US" dirty="0"/>
              <a:t>Evaluate model by different measures ad metrics.</a:t>
            </a:r>
          </a:p>
          <a:p>
            <a:r>
              <a:rPr lang="en-US" dirty="0"/>
              <a:t>Test the model on test set</a:t>
            </a:r>
          </a:p>
          <a:p>
            <a:r>
              <a:rPr lang="en-US" dirty="0"/>
              <a:t>Measure the accuracy of model and other metrics for evaluation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53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0EEED-676A-B479-C930-3AB22D2BAA49}"/>
              </a:ext>
            </a:extLst>
          </p:cNvPr>
          <p:cNvSpPr txBox="1"/>
          <p:nvPr/>
        </p:nvSpPr>
        <p:spPr>
          <a:xfrm>
            <a:off x="6096000" y="1102936"/>
            <a:ext cx="38681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square shows the correlation between the variables on each axis. Correlation ranges from -1 to +1. Values closer to zero means there is no linear trend between two variables. The close to 1 correlation is the more positively correlated. The diagonals are all 1/dark yellow because those squares are correlating each variable to itself (so it's a perfect correlation). For the rest the larger the number and darker the color the higher the correlation between the two variables.</a:t>
            </a:r>
            <a:endParaRPr lang="en-IN" dirty="0"/>
          </a:p>
          <a:p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5363332-2E1E-0ED4-344A-7D26BB834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52" y="966392"/>
            <a:ext cx="4666158" cy="41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0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90157-E3C3-598A-B160-0A7A3986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92782" y="643543"/>
            <a:ext cx="6671903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5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31F-5DFE-1099-C488-723E8DFF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u="sng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609F-2C5D-D553-CA2D-17DF18CF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project revolves around the world's largest taxi company, Uber Inc. We aim to predict taxi fares based on variables such as </a:t>
            </a:r>
            <a:r>
              <a:rPr lang="en-US" dirty="0" err="1"/>
              <a:t>pickup_longitude</a:t>
            </a:r>
            <a:r>
              <a:rPr lang="en-US" dirty="0"/>
              <a:t>, </a:t>
            </a:r>
            <a:r>
              <a:rPr lang="en-US" dirty="0" err="1"/>
              <a:t>pickup_latitude</a:t>
            </a:r>
            <a:r>
              <a:rPr lang="en-US" dirty="0"/>
              <a:t>, </a:t>
            </a:r>
            <a:r>
              <a:rPr lang="en-US" dirty="0" err="1"/>
              <a:t>dropoff_longitude</a:t>
            </a:r>
            <a:r>
              <a:rPr lang="en-US" dirty="0"/>
              <a:t>, </a:t>
            </a:r>
            <a:r>
              <a:rPr lang="en-US" dirty="0" err="1"/>
              <a:t>dropoff_latitude</a:t>
            </a:r>
            <a:r>
              <a:rPr lang="en-US" dirty="0"/>
              <a:t>, and </a:t>
            </a:r>
            <a:r>
              <a:rPr lang="en-US" dirty="0" err="1"/>
              <a:t>Distance_km.To</a:t>
            </a:r>
            <a:r>
              <a:rPr lang="en-US" dirty="0"/>
              <a:t> achieve this, we'll undertake the following steps:</a:t>
            </a:r>
          </a:p>
          <a:p>
            <a:r>
              <a:rPr lang="en-US" dirty="0"/>
              <a:t>Explore the dataset to understand its structure, distributions, and relationships between variables. </a:t>
            </a:r>
          </a:p>
          <a:p>
            <a:r>
              <a:rPr lang="en-US" dirty="0"/>
              <a:t>Use more insight for better understanding.</a:t>
            </a:r>
          </a:p>
          <a:p>
            <a:r>
              <a:rPr lang="en-US" dirty="0"/>
              <a:t>Utilize linear regression, a simple yet powerful modeling technique, to predict taxi fares based on the selected </a:t>
            </a:r>
            <a:r>
              <a:rPr lang="en-US" dirty="0" err="1"/>
              <a:t>variables.Train</a:t>
            </a:r>
            <a:r>
              <a:rPr lang="en-US" dirty="0"/>
              <a:t> the model on a subset of the data and evaluate its performance using appropriate metrics such as R-squared, mean squared error, etc.</a:t>
            </a:r>
          </a:p>
          <a:p>
            <a:r>
              <a:rPr lang="en-US"/>
              <a:t>we aim to develop a robust predictive model that accurately estimates taxi fares for Uber Inc., thereby contributing to decision-making and operational efficiency within the company.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5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378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UBER PRICE PREDICTION</vt:lpstr>
      <vt:lpstr>PowerPoint Presentation</vt:lpstr>
      <vt:lpstr>STRATEGY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PRICE PREDICTION</dc:title>
  <dc:creator>Sunidhi Gambhir</dc:creator>
  <cp:lastModifiedBy>Sunidhi Gambhir</cp:lastModifiedBy>
  <cp:revision>2</cp:revision>
  <dcterms:created xsi:type="dcterms:W3CDTF">2024-05-13T06:02:24Z</dcterms:created>
  <dcterms:modified xsi:type="dcterms:W3CDTF">2024-05-29T10:11:52Z</dcterms:modified>
</cp:coreProperties>
</file>