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30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41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2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7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793D-C6E8-418F-9EBE-8678FF76232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B0FF18-B3A5-44B2-B204-365B9106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539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8ABDA-4668-4D2F-8CDD-37D776314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CIS 308 Final Project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3BFC6-310A-4C1C-90A5-32E9C1C45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EFFFF"/>
                </a:solidFill>
              </a:rPr>
              <a:t>Dylan Staatz &amp; Trey Schmidt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B6C0C-950B-4F53-AC6D-3573B8FA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816497"/>
            <a:ext cx="5640502" cy="48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08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1947-FDDA-4CD4-8E0A-998BB5CA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To solve a maze by implementing the Flood Fill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969F58-EBC3-47D7-810A-2A1BB211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0" r="9447" b="2146"/>
          <a:stretch/>
        </p:blipFill>
        <p:spPr>
          <a:xfrm>
            <a:off x="2414264" y="2657435"/>
            <a:ext cx="1695635" cy="368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130D5-29E6-4142-84D1-E513E4014414}"/>
              </a:ext>
            </a:extLst>
          </p:cNvPr>
          <p:cNvSpPr txBox="1"/>
          <p:nvPr/>
        </p:nvSpPr>
        <p:spPr>
          <a:xfrm>
            <a:off x="8708901" y="2235552"/>
            <a:ext cx="120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8846AE-9A19-4286-8A49-7C9C29D03B8E}"/>
              </a:ext>
            </a:extLst>
          </p:cNvPr>
          <p:cNvSpPr/>
          <p:nvPr/>
        </p:nvSpPr>
        <p:spPr>
          <a:xfrm>
            <a:off x="4456590" y="4057095"/>
            <a:ext cx="2849732" cy="5948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59534-EC9A-41D9-B7A9-DAEB6D849BB8}"/>
              </a:ext>
            </a:extLst>
          </p:cNvPr>
          <p:cNvSpPr txBox="1"/>
          <p:nvPr/>
        </p:nvSpPr>
        <p:spPr>
          <a:xfrm>
            <a:off x="2800118" y="2288103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10031-CD88-4EB6-ABB1-91841D56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74" y="2633853"/>
            <a:ext cx="3645024" cy="37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75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982-8A71-4988-9A59-53B5DD5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 Fill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8B63-AF2D-4562-AD53-7F7527EB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687301" cy="3777622"/>
          </a:xfrm>
        </p:spPr>
        <p:txBody>
          <a:bodyPr/>
          <a:lstStyle/>
          <a:p>
            <a:r>
              <a:rPr lang="en-US" dirty="0"/>
              <a:t>Traversing a maze</a:t>
            </a:r>
          </a:p>
          <a:p>
            <a:r>
              <a:rPr lang="en-US" dirty="0"/>
              <a:t>Can solve as you go</a:t>
            </a:r>
          </a:p>
          <a:p>
            <a:r>
              <a:rPr lang="en-US" dirty="0"/>
              <a:t>Needs only the start and end locations</a:t>
            </a:r>
          </a:p>
          <a:p>
            <a:r>
              <a:rPr lang="en-US" dirty="0"/>
              <a:t>Works by emanating outward from the end location based on the robot’s knowledge of walls. The robot then moves, and repeats.</a:t>
            </a:r>
          </a:p>
        </p:txBody>
      </p:sp>
      <p:pic>
        <p:nvPicPr>
          <p:cNvPr id="4" name="Picture 2" descr="Image result for flood fill gif">
            <a:extLst>
              <a:ext uri="{FF2B5EF4-FFF2-40B4-BE49-F238E27FC236}">
                <a16:creationId xmlns:a16="http://schemas.microsoft.com/office/drawing/2014/main" id="{C06403E1-7E73-4131-B8D6-687F3CB1A0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5" y="1539800"/>
            <a:ext cx="4391025" cy="437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066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630F-79A7-44FC-B5BD-8C759EA2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7743-6C3E-4E8E-8664-C7B37B20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part where we show you it works</a:t>
            </a:r>
          </a:p>
          <a:p>
            <a:pPr lvl="1"/>
            <a:r>
              <a:rPr lang="en-US" dirty="0"/>
              <a:t>Simple 4x4 maze</a:t>
            </a:r>
          </a:p>
          <a:p>
            <a:pPr lvl="1"/>
            <a:r>
              <a:rPr lang="en-US" dirty="0"/>
              <a:t>Let’s do a 20x20 too, because why not?</a:t>
            </a:r>
          </a:p>
        </p:txBody>
      </p:sp>
    </p:spTree>
    <p:extLst>
      <p:ext uri="{BB962C8B-B14F-4D97-AF65-F5344CB8AC3E}">
        <p14:creationId xmlns:p14="http://schemas.microsoft.com/office/powerpoint/2010/main" val="15486635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B54A-2CE7-4186-A249-4F2008EA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420" y="2254928"/>
            <a:ext cx="7216900" cy="253531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  <a:br>
              <a:rPr lang="en-US" sz="6600" dirty="0"/>
            </a:br>
            <a:r>
              <a:rPr lang="en-US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268897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CIS 308 Final Project</vt:lpstr>
      <vt:lpstr>Goal: To solve a maze by implementing the Flood Fill algorithm</vt:lpstr>
      <vt:lpstr>Flood Fill Algorithm</vt:lpstr>
      <vt:lpstr>Demonstration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308 Final Project</dc:title>
  <dc:creator>Trey Schmidt</dc:creator>
  <cp:lastModifiedBy>Trey Schmidt</cp:lastModifiedBy>
  <cp:revision>5</cp:revision>
  <dcterms:created xsi:type="dcterms:W3CDTF">2018-12-09T00:32:38Z</dcterms:created>
  <dcterms:modified xsi:type="dcterms:W3CDTF">2018-12-09T01:20:09Z</dcterms:modified>
</cp:coreProperties>
</file>