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43" autoAdjust="0"/>
    <p:restoredTop sz="94660"/>
  </p:normalViewPr>
  <p:slideViewPr>
    <p:cSldViewPr snapToGrid="0">
      <p:cViewPr>
        <p:scale>
          <a:sx n="150" d="100"/>
          <a:sy n="150" d="100"/>
        </p:scale>
        <p:origin x="-2107" y="-1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F55-7AC2-4E82-8BC9-D1BC91A3FF4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DC1-40B7-464E-8EA4-B13D83FC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4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F55-7AC2-4E82-8BC9-D1BC91A3FF4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DC1-40B7-464E-8EA4-B13D83FC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F55-7AC2-4E82-8BC9-D1BC91A3FF4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DC1-40B7-464E-8EA4-B13D83FC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F55-7AC2-4E82-8BC9-D1BC91A3FF4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DC1-40B7-464E-8EA4-B13D83FC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F55-7AC2-4E82-8BC9-D1BC91A3FF4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DC1-40B7-464E-8EA4-B13D83FC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0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F55-7AC2-4E82-8BC9-D1BC91A3FF4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DC1-40B7-464E-8EA4-B13D83FC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F55-7AC2-4E82-8BC9-D1BC91A3FF4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DC1-40B7-464E-8EA4-B13D83FC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4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F55-7AC2-4E82-8BC9-D1BC91A3FF4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DC1-40B7-464E-8EA4-B13D83FC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F55-7AC2-4E82-8BC9-D1BC91A3FF4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DC1-40B7-464E-8EA4-B13D83FC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5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F55-7AC2-4E82-8BC9-D1BC91A3FF4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DC1-40B7-464E-8EA4-B13D83FC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4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CF55-7AC2-4E82-8BC9-D1BC91A3FF4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6DC1-40B7-464E-8EA4-B13D83FC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4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CF55-7AC2-4E82-8BC9-D1BC91A3FF43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36DC1-40B7-464E-8EA4-B13D83FC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5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672862" y="1818752"/>
            <a:ext cx="1095270" cy="462224"/>
            <a:chOff x="2672862" y="1818752"/>
            <a:chExt cx="1095270" cy="46222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672862" y="1818752"/>
              <a:ext cx="10952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672862" y="1818752"/>
              <a:ext cx="0" cy="462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768132" y="1818752"/>
              <a:ext cx="0" cy="462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758753" y="1823609"/>
            <a:ext cx="2964264" cy="462224"/>
            <a:chOff x="3758753" y="1823609"/>
            <a:chExt cx="2964264" cy="46222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758753" y="2285833"/>
              <a:ext cx="18689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5627747" y="1823609"/>
              <a:ext cx="1095270" cy="462224"/>
              <a:chOff x="2672862" y="1818752"/>
              <a:chExt cx="1095270" cy="462224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672862" y="1818752"/>
                <a:ext cx="10952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72862" y="1818752"/>
                <a:ext cx="0" cy="462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768132" y="1818752"/>
                <a:ext cx="0" cy="462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6726743" y="1818752"/>
            <a:ext cx="2964264" cy="462224"/>
            <a:chOff x="3758753" y="1823609"/>
            <a:chExt cx="2964264" cy="462224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758753" y="2285833"/>
              <a:ext cx="18689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5627747" y="1823609"/>
              <a:ext cx="1095270" cy="462224"/>
              <a:chOff x="2672862" y="1818752"/>
              <a:chExt cx="1095270" cy="462224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2672862" y="1818752"/>
                <a:ext cx="10952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672862" y="1818752"/>
                <a:ext cx="0" cy="462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68132" y="1818752"/>
                <a:ext cx="0" cy="462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Connector 25"/>
          <p:cNvCxnSpPr/>
          <p:nvPr/>
        </p:nvCxnSpPr>
        <p:spPr>
          <a:xfrm>
            <a:off x="2672862" y="2423160"/>
            <a:ext cx="0" cy="121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27747" y="2423160"/>
            <a:ext cx="0" cy="121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68132" y="2423160"/>
            <a:ext cx="0" cy="121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1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Stadler</dc:creator>
  <cp:lastModifiedBy>Ed Stadler</cp:lastModifiedBy>
  <cp:revision>2</cp:revision>
  <dcterms:created xsi:type="dcterms:W3CDTF">2015-06-06T16:52:17Z</dcterms:created>
  <dcterms:modified xsi:type="dcterms:W3CDTF">2015-06-07T18:17:20Z</dcterms:modified>
</cp:coreProperties>
</file>