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120" d="100"/>
          <a:sy n="120" d="100"/>
        </p:scale>
        <p:origin x="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1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7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66B3-561D-EE4A-9AC9-01A6E6479E25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B7A6-8348-CD4A-81B0-C8A84DFE0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14098" y="882868"/>
            <a:ext cx="7746125" cy="4824248"/>
            <a:chOff x="2217681" y="830317"/>
            <a:chExt cx="7746125" cy="4824248"/>
          </a:xfrm>
        </p:grpSpPr>
        <p:sp>
          <p:nvSpPr>
            <p:cNvPr id="4" name="Rectangle 3"/>
            <p:cNvSpPr/>
            <p:nvPr/>
          </p:nvSpPr>
          <p:spPr>
            <a:xfrm>
              <a:off x="2217681" y="830317"/>
              <a:ext cx="7746125" cy="48242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17681" y="1103586"/>
              <a:ext cx="77461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384331" y="388883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 App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33492" y="509808"/>
            <a:ext cx="283779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events are upcoming, and are </a:t>
            </a:r>
            <a:r>
              <a:rPr lang="en-US" smtClean="0"/>
              <a:t>they important</a:t>
            </a:r>
          </a:p>
        </p:txBody>
      </p:sp>
      <p:sp>
        <p:nvSpPr>
          <p:cNvPr id="21" name="Oval 20"/>
          <p:cNvSpPr/>
          <p:nvPr/>
        </p:nvSpPr>
        <p:spPr>
          <a:xfrm>
            <a:off x="1204332" y="928063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77601" y="92823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68377" y="928063"/>
            <a:ext cx="182880" cy="1828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7536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81959" y="1393904"/>
            <a:ext cx="3127579" cy="3976883"/>
            <a:chOff x="1481959" y="1393904"/>
            <a:chExt cx="3127579" cy="3976883"/>
          </a:xfrm>
        </p:grpSpPr>
        <p:sp>
          <p:nvSpPr>
            <p:cNvPr id="11" name="Rectangle 10"/>
            <p:cNvSpPr/>
            <p:nvPr/>
          </p:nvSpPr>
          <p:spPr>
            <a:xfrm>
              <a:off x="1481959" y="1429407"/>
              <a:ext cx="3127579" cy="3941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481959" y="1886837"/>
              <a:ext cx="31275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060668" y="1429407"/>
              <a:ext cx="10511" cy="3941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16929" y="1393904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56376" y="1487219"/>
              <a:ext cx="1169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Title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5461000" y="2279134"/>
            <a:ext cx="2882900" cy="369332"/>
          </a:xfrm>
          <a:prstGeom prst="roundRect">
            <a:avLst>
              <a:gd name="adj" fmla="val 372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61000" y="2279134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Event Title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61000" y="2790557"/>
            <a:ext cx="274320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35320" y="2741588"/>
            <a:ext cx="113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Important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644024" y="2791653"/>
            <a:ext cx="699876" cy="274320"/>
          </a:xfrm>
          <a:prstGeom prst="roundRect">
            <a:avLst>
              <a:gd name="adj" fmla="val 28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9745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 Stagnaro</dc:creator>
  <cp:lastModifiedBy>Daniel J Stagnaro</cp:lastModifiedBy>
  <cp:revision>2</cp:revision>
  <dcterms:created xsi:type="dcterms:W3CDTF">2016-10-29T17:59:20Z</dcterms:created>
  <dcterms:modified xsi:type="dcterms:W3CDTF">2016-10-29T18:19:04Z</dcterms:modified>
</cp:coreProperties>
</file>