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2E1"/>
    <a:srgbClr val="C8C3E1"/>
    <a:srgbClr val="82E1AA"/>
    <a:srgbClr val="C3AABE"/>
    <a:srgbClr val="82C382"/>
    <a:srgbClr val="96AADC"/>
    <a:srgbClr val="8C96C3"/>
    <a:srgbClr val="BEC8DC"/>
    <a:srgbClr val="009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/>
    <p:restoredTop sz="94696"/>
  </p:normalViewPr>
  <p:slideViewPr>
    <p:cSldViewPr snapToGrid="0" snapToObjects="1">
      <p:cViewPr>
        <p:scale>
          <a:sx n="160" d="100"/>
          <a:sy n="160" d="100"/>
        </p:scale>
        <p:origin x="-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776F-F14E-E942-BD29-48A4A6C6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CA6F7-07D9-964A-9029-840CB7C83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CE86-DBA2-E148-896E-A8BA993F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6A01-45FC-4F4B-B73A-3922E7F5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A385-B5E0-224F-8377-EE3207E3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B142-7EC7-0C4D-B633-07F1C7CC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E7979-6E29-B448-B598-70326EB2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EC42-1FE4-8F4C-B4C4-F2F0157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14B5-A50A-9943-B1CC-C3A88697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746A-7C6D-894E-A301-6456435F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5A6EB-8A73-5249-9B39-046589F6C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2A8FD-BF93-854E-BB96-B3DD91FB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4631-55F5-8946-8C3C-C3F1F9C3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E470-C933-7241-93B5-6A1A6FF1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76DD-9CE1-0546-824D-E8DA7418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A269-4BCE-6B42-8678-717DFA9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A824-4AA4-764E-9EC9-8C9AA560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31D3-3281-5C4B-8901-AC90271A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1653-FCEE-F64D-88B6-21982D2D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F5D1-860A-2949-80A8-BE7D9BF4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A85F-7668-844D-B3BE-6FB46A12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A0380-817A-194A-AB55-887EC5DD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BC1E-8E00-0040-9E3F-928089B9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7B96-212A-9542-9E9D-D2974A09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A0B1-AC20-B64B-8C87-A630670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4A73-141A-D04C-9601-DBCE826F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5DEE-B51F-D64B-B649-0CC283EB3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EAE74-A79E-7649-8E6B-70CFAE55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D5E24-54B2-C144-9794-42360438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A892-C238-354B-9E82-2D3AB0EF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8F87-139E-5A46-A374-8A5DAB86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4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E0D2-2BB3-5A4A-8709-56BA99E2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BE487-5D86-674A-A312-07252F09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56B0-5BF5-4345-8B2C-E55A74E72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CCB7C-CDD5-9D41-85A3-8D7606606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960C5-A6EF-7741-BAED-F84362CEC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6E1C9-B009-F146-8AE1-CE851983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C62ED-2935-AB4D-BC37-A51E129F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AE74F-6245-084E-AEDC-F21EB4D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6439-A9B0-D844-8390-F661575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AA1B4-733D-CC4D-B799-C896820D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0DD4C-F4E9-5844-BE7F-5C5732DF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3CDE5-DE34-F54B-812D-210BBADB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81034-A87D-4346-A7B7-B20B7DCD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392CF-AEA5-0746-9730-27813988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08642-BA63-AD47-88C6-7E4FEA4E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46E7-CC64-3F40-BEEE-3C22A8FF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1945-89E1-5D4A-88B7-FF18EECD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AA8EB-0FFE-A247-9903-CA9367AC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85EE-1434-CD4D-9382-E5E7B63D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C4D82-DB8D-2645-A8FA-ADDCAFDA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3A53A-C86E-5540-A907-0C930F0E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4DEF-E118-7144-BA4A-34D96A5F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32248-CB0A-1D47-AAD8-5C4DD7D7F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7E4D5-4C15-FE4C-A080-C60DF35F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7936-CFE6-BC40-8CFF-C3EC9227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22D1-ACCB-FC42-96DA-AD57E7D3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53C1-8721-2F49-99AA-D7D3071F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4CD9D-8BDB-0642-BD0E-E9D8941C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8209E-A233-4B45-BD3B-CB5114EE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DBB3-5A8D-7342-A683-3C5ABA601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C30B-E7B1-A642-B8B7-ACDEE74A56D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1009-C9A1-164A-8407-DCE400D9C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4F2B-A57A-5F4C-944F-12D6DA8BB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6162-9763-F143-B7FF-33551BF1A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0F4969-20DA-4440-ABF1-0C1510AC0D11}"/>
              </a:ext>
            </a:extLst>
          </p:cNvPr>
          <p:cNvSpPr/>
          <p:nvPr/>
        </p:nvSpPr>
        <p:spPr>
          <a:xfrm>
            <a:off x="1301858" y="619932"/>
            <a:ext cx="457200" cy="457200"/>
          </a:xfrm>
          <a:prstGeom prst="rect">
            <a:avLst/>
          </a:prstGeom>
          <a:solidFill>
            <a:srgbClr val="0091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03A8F-F6E6-1948-8AC6-9D2F1C325EB4}"/>
              </a:ext>
            </a:extLst>
          </p:cNvPr>
          <p:cNvSpPr/>
          <p:nvPr/>
        </p:nvSpPr>
        <p:spPr>
          <a:xfrm>
            <a:off x="1759058" y="619932"/>
            <a:ext cx="457200" cy="457200"/>
          </a:xfrm>
          <a:prstGeom prst="rect">
            <a:avLst/>
          </a:prstGeom>
          <a:solidFill>
            <a:srgbClr val="BEC8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14EC7-D177-7D47-A279-D98BBD201241}"/>
              </a:ext>
            </a:extLst>
          </p:cNvPr>
          <p:cNvSpPr/>
          <p:nvPr/>
        </p:nvSpPr>
        <p:spPr>
          <a:xfrm>
            <a:off x="2216258" y="619932"/>
            <a:ext cx="457200" cy="457200"/>
          </a:xfrm>
          <a:prstGeom prst="rect">
            <a:avLst/>
          </a:prstGeom>
          <a:solidFill>
            <a:srgbClr val="8C96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F09E5-337B-D242-9B90-33A7E8DA6BB3}"/>
              </a:ext>
            </a:extLst>
          </p:cNvPr>
          <p:cNvSpPr/>
          <p:nvPr/>
        </p:nvSpPr>
        <p:spPr>
          <a:xfrm>
            <a:off x="2673458" y="619932"/>
            <a:ext cx="457200" cy="457200"/>
          </a:xfrm>
          <a:prstGeom prst="rect">
            <a:avLst/>
          </a:prstGeom>
          <a:solidFill>
            <a:srgbClr val="96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8BABF-3C37-CB49-8638-CD8BC5890D83}"/>
              </a:ext>
            </a:extLst>
          </p:cNvPr>
          <p:cNvSpPr/>
          <p:nvPr/>
        </p:nvSpPr>
        <p:spPr>
          <a:xfrm>
            <a:off x="3130658" y="619932"/>
            <a:ext cx="457200" cy="457200"/>
          </a:xfrm>
          <a:prstGeom prst="rect">
            <a:avLst/>
          </a:prstGeom>
          <a:solidFill>
            <a:srgbClr val="82C3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30C4C-66EC-2C41-986A-1D534C540F0C}"/>
              </a:ext>
            </a:extLst>
          </p:cNvPr>
          <p:cNvSpPr/>
          <p:nvPr/>
        </p:nvSpPr>
        <p:spPr>
          <a:xfrm>
            <a:off x="3587858" y="619932"/>
            <a:ext cx="457200" cy="457200"/>
          </a:xfrm>
          <a:prstGeom prst="rect">
            <a:avLst/>
          </a:prstGeom>
          <a:solidFill>
            <a:srgbClr val="C3AA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A05C7-420D-0B48-BEE1-5080AC7C134F}"/>
              </a:ext>
            </a:extLst>
          </p:cNvPr>
          <p:cNvSpPr/>
          <p:nvPr/>
        </p:nvSpPr>
        <p:spPr>
          <a:xfrm>
            <a:off x="4045058" y="619932"/>
            <a:ext cx="457200" cy="457200"/>
          </a:xfrm>
          <a:prstGeom prst="rect">
            <a:avLst/>
          </a:prstGeom>
          <a:solidFill>
            <a:srgbClr val="82E1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5BFD68-7DE4-A341-A581-6B0D6074381C}"/>
              </a:ext>
            </a:extLst>
          </p:cNvPr>
          <p:cNvSpPr/>
          <p:nvPr/>
        </p:nvSpPr>
        <p:spPr>
          <a:xfrm>
            <a:off x="4502258" y="619932"/>
            <a:ext cx="457200" cy="457200"/>
          </a:xfrm>
          <a:prstGeom prst="rect">
            <a:avLst/>
          </a:prstGeom>
          <a:solidFill>
            <a:srgbClr val="C8C3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6D078-BC61-B24C-9C2A-FE0616528DB7}"/>
              </a:ext>
            </a:extLst>
          </p:cNvPr>
          <p:cNvSpPr/>
          <p:nvPr/>
        </p:nvSpPr>
        <p:spPr>
          <a:xfrm>
            <a:off x="4959458" y="619932"/>
            <a:ext cx="457200" cy="457200"/>
          </a:xfrm>
          <a:prstGeom prst="rect">
            <a:avLst/>
          </a:prstGeom>
          <a:solidFill>
            <a:srgbClr val="A582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 Stagnaro</dc:creator>
  <cp:lastModifiedBy>Daniel J Stagnaro</cp:lastModifiedBy>
  <cp:revision>1</cp:revision>
  <dcterms:created xsi:type="dcterms:W3CDTF">2020-01-09T19:13:27Z</dcterms:created>
  <dcterms:modified xsi:type="dcterms:W3CDTF">2020-01-09T19:22:41Z</dcterms:modified>
</cp:coreProperties>
</file>