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8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05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4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097-666E-480E-A2F6-7AA445DD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F39A-7AED-43C6-A990-246FF1EE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unners at a starting line">
            <a:extLst>
              <a:ext uri="{FF2B5EF4-FFF2-40B4-BE49-F238E27FC236}">
                <a16:creationId xmlns:a16="http://schemas.microsoft.com/office/drawing/2014/main" id="{B1A35ADF-DA42-478F-97BC-4BB2A47B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3" y="2001838"/>
            <a:ext cx="9699713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1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Irene Zou</a:t>
            </a:r>
          </a:p>
          <a:p>
            <a:r>
              <a:rPr lang="en-US" dirty="0"/>
              <a:t>Jeff </a:t>
            </a:r>
            <a:r>
              <a:rPr lang="en-US" dirty="0" err="1"/>
              <a:t>Lyng</a:t>
            </a:r>
            <a:endParaRPr lang="en-US" dirty="0"/>
          </a:p>
          <a:p>
            <a:r>
              <a:rPr lang="en-US" dirty="0"/>
              <a:t>David Stagner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Olympic athletes have improved performance significantly over time.</a:t>
            </a:r>
          </a:p>
        </p:txBody>
      </p:sp>
    </p:spTree>
    <p:extLst>
      <p:ext uri="{BB962C8B-B14F-4D97-AF65-F5344CB8AC3E}">
        <p14:creationId xmlns:p14="http://schemas.microsoft.com/office/powerpoint/2010/main" val="203332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93044"/>
          </a:xfrm>
        </p:spPr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1675"/>
            <a:ext cx="9601200" cy="5609852"/>
          </a:xfrm>
        </p:spPr>
        <p:txBody>
          <a:bodyPr/>
          <a:lstStyle/>
          <a:p>
            <a:r>
              <a:rPr lang="en-US" dirty="0"/>
              <a:t>We will analyze summer Olympic games gold medalist data from 1896 to 2016 for 5 specific track &amp; field events for both male and female.</a:t>
            </a:r>
          </a:p>
          <a:p>
            <a:pPr lvl="1"/>
            <a:r>
              <a:rPr lang="en-US" dirty="0"/>
              <a:t>100 meter</a:t>
            </a:r>
          </a:p>
          <a:p>
            <a:pPr lvl="1"/>
            <a:r>
              <a:rPr lang="en-US" dirty="0"/>
              <a:t>800 meter</a:t>
            </a:r>
          </a:p>
          <a:p>
            <a:pPr lvl="1"/>
            <a:r>
              <a:rPr lang="en-US" dirty="0"/>
              <a:t>10,000 meter</a:t>
            </a:r>
          </a:p>
          <a:p>
            <a:pPr lvl="1"/>
            <a:r>
              <a:rPr lang="en-US" dirty="0"/>
              <a:t>High Jump</a:t>
            </a:r>
          </a:p>
          <a:p>
            <a:pPr lvl="1"/>
            <a:r>
              <a:rPr lang="en-US" dirty="0"/>
              <a:t>Discus</a:t>
            </a:r>
          </a:p>
          <a:p>
            <a:r>
              <a:rPr lang="en-US" dirty="0"/>
              <a:t>We will also analyze height and weight data for the athletes that competed in these events.</a:t>
            </a:r>
          </a:p>
          <a:p>
            <a:r>
              <a:rPr lang="en-US" dirty="0"/>
              <a:t>Data Source	</a:t>
            </a:r>
          </a:p>
          <a:p>
            <a:pPr lvl="1"/>
            <a:r>
              <a:rPr lang="en-US" dirty="0"/>
              <a:t>Kaggle</a:t>
            </a:r>
          </a:p>
          <a:p>
            <a:pPr lvl="2"/>
            <a:r>
              <a:rPr lang="en-US" dirty="0"/>
              <a:t>Olympic Track &amp; Field Results csv</a:t>
            </a:r>
          </a:p>
          <a:p>
            <a:pPr lvl="2"/>
            <a:r>
              <a:rPr lang="en-US" dirty="0"/>
              <a:t>120 Years of Olympic History: Athletes and Results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AE3BC3-E914-41A3-994B-02B64765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2" y="858837"/>
            <a:ext cx="9601200" cy="58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 Meter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16A127-89C8-494E-BAAF-5A75734D3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49085"/>
            <a:ext cx="9601200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5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 Meter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29FF1-14D7-4593-8132-970457F8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47725"/>
            <a:ext cx="9601199" cy="59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C445E-934B-4F47-AE7A-DD52F7A5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49313"/>
            <a:ext cx="9601200" cy="58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86926-70DD-4C7B-99F5-B77B2522C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11213"/>
            <a:ext cx="9601200" cy="58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6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</TotalTime>
  <Words>109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PROJECT 1</vt:lpstr>
      <vt:lpstr>Project 1 Team</vt:lpstr>
      <vt:lpstr>HYPOTHESIS</vt:lpstr>
      <vt:lpstr>Project Overview</vt:lpstr>
      <vt:lpstr>100 Meter Results</vt:lpstr>
      <vt:lpstr>800 Meter Results</vt:lpstr>
      <vt:lpstr>10,000 Meter Results</vt:lpstr>
      <vt:lpstr>High Jump Results</vt:lpstr>
      <vt:lpstr>Discus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David Stagner</dc:creator>
  <cp:lastModifiedBy>David Stagner</cp:lastModifiedBy>
  <cp:revision>7</cp:revision>
  <dcterms:created xsi:type="dcterms:W3CDTF">2020-09-19T18:52:09Z</dcterms:created>
  <dcterms:modified xsi:type="dcterms:W3CDTF">2020-09-22T01:04:29Z</dcterms:modified>
</cp:coreProperties>
</file>