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9" r:id="rId5"/>
    <p:sldId id="268" r:id="rId6"/>
    <p:sldId id="267" r:id="rId7"/>
    <p:sldId id="260" r:id="rId8"/>
    <p:sldId id="266" r:id="rId9"/>
    <p:sldId id="269" r:id="rId10"/>
    <p:sldId id="270" r:id="rId11"/>
    <p:sldId id="279" r:id="rId12"/>
    <p:sldId id="281" r:id="rId13"/>
    <p:sldId id="282" r:id="rId14"/>
    <p:sldId id="261" r:id="rId15"/>
    <p:sldId id="262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482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052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3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249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3097-666E-480E-A2F6-7AA445DDB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21" y="328946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Olympics athlete performance  </a:t>
            </a:r>
            <a:br>
              <a:rPr lang="en-US" sz="4400" dirty="0"/>
            </a:br>
            <a:r>
              <a:rPr lang="en-US" sz="3600" dirty="0"/>
              <a:t>in</a:t>
            </a:r>
            <a:r>
              <a:rPr lang="en-US" sz="4400" dirty="0"/>
              <a:t> </a:t>
            </a:r>
            <a:r>
              <a:rPr lang="en-US" sz="3600" dirty="0"/>
              <a:t>track &amp; field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7F39A-7AED-43C6-A990-246FF1EE6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Runners at a starting line">
            <a:extLst>
              <a:ext uri="{FF2B5EF4-FFF2-40B4-BE49-F238E27FC236}">
                <a16:creationId xmlns:a16="http://schemas.microsoft.com/office/drawing/2014/main" id="{B1A35ADF-DA42-478F-97BC-4BB2A47B1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49" y="1208421"/>
            <a:ext cx="9680896" cy="4420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7CA6D3-4721-4DAA-8B92-3A91F0FA1595}"/>
              </a:ext>
            </a:extLst>
          </p:cNvPr>
          <p:cNvSpPr txBox="1"/>
          <p:nvPr/>
        </p:nvSpPr>
        <p:spPr>
          <a:xfrm>
            <a:off x="897622" y="5882723"/>
            <a:ext cx="580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Irene Zou, Jeff </a:t>
            </a:r>
            <a:r>
              <a:rPr lang="en-US" dirty="0" err="1"/>
              <a:t>Lyng</a:t>
            </a:r>
            <a:r>
              <a:rPr lang="en-US" dirty="0"/>
              <a:t>, and David Stagner</a:t>
            </a:r>
          </a:p>
        </p:txBody>
      </p:sp>
    </p:spTree>
    <p:extLst>
      <p:ext uri="{BB962C8B-B14F-4D97-AF65-F5344CB8AC3E}">
        <p14:creationId xmlns:p14="http://schemas.microsoft.com/office/powerpoint/2010/main" val="330400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764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100 Meter Percent Change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66DA06-9CAE-49F2-8CE4-B1F2A7B8C4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7" y="892082"/>
            <a:ext cx="8503586" cy="578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1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Jump Physical Attributes </a:t>
            </a:r>
            <a:br>
              <a:rPr lang="en-US" dirty="0"/>
            </a:br>
            <a:r>
              <a:rPr lang="en-US" dirty="0"/>
              <a:t>By Gender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682373-16E5-4B9F-9032-0B91C66FD7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3" y="1650595"/>
            <a:ext cx="5386027" cy="3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AD478B2-D105-4695-A395-44A71562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82" y="1650595"/>
            <a:ext cx="5386027" cy="3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05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 Physical Attributes </a:t>
            </a:r>
            <a:br>
              <a:rPr lang="en-US" dirty="0"/>
            </a:br>
            <a:r>
              <a:rPr lang="en-US" dirty="0"/>
              <a:t>By Gender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FA09611-BA81-4A65-A1E9-13B829FDC0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3" y="1650595"/>
            <a:ext cx="5386027" cy="3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C12A96C-40FC-40D5-997D-B8DC2C64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04" y="1650596"/>
            <a:ext cx="5386025" cy="355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6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100M Physical Attributes </a:t>
            </a:r>
            <a:br>
              <a:rPr lang="en-US" dirty="0"/>
            </a:br>
            <a:r>
              <a:rPr lang="en-US" dirty="0"/>
              <a:t>By Gender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82A5469E-BC7F-479C-AC86-3BA781849F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04" y="1650595"/>
            <a:ext cx="5386027" cy="3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28EFE5E-B489-4DF5-A0BB-D2F7E7B1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09" y="1650595"/>
            <a:ext cx="5386025" cy="355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4277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0077"/>
            <a:ext cx="9601200" cy="4097323"/>
          </a:xfrm>
        </p:spPr>
        <p:txBody>
          <a:bodyPr/>
          <a:lstStyle/>
          <a:p>
            <a:r>
              <a:rPr lang="en-US" dirty="0"/>
              <a:t>Athlete’s performance improved greatly from 1896 to mid-1980 and has leveled off from that time to 2016.</a:t>
            </a:r>
          </a:p>
          <a:p>
            <a:r>
              <a:rPr lang="en-US" dirty="0"/>
              <a:t>The percent change has been mostly positive year over year</a:t>
            </a:r>
          </a:p>
          <a:p>
            <a:r>
              <a:rPr lang="en-US" dirty="0"/>
              <a:t>The physical attributes of athletes do appear to change over time depending on the event and gender. </a:t>
            </a:r>
          </a:p>
        </p:txBody>
      </p:sp>
    </p:spTree>
    <p:extLst>
      <p:ext uri="{BB962C8B-B14F-4D97-AF65-F5344CB8AC3E}">
        <p14:creationId xmlns:p14="http://schemas.microsoft.com/office/powerpoint/2010/main" val="164664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7019"/>
            <a:ext cx="9601200" cy="1101055"/>
          </a:xfrm>
        </p:spPr>
        <p:txBody>
          <a:bodyPr/>
          <a:lstStyle/>
          <a:p>
            <a:pPr algn="ctr"/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2239"/>
            <a:ext cx="9601200" cy="45251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Topics for Further Analysis:</a:t>
            </a:r>
          </a:p>
          <a:p>
            <a:pPr lvl="1"/>
            <a:r>
              <a:rPr lang="en-US" dirty="0"/>
              <a:t>Would have liked to take a deeper dive into percent change.</a:t>
            </a:r>
          </a:p>
          <a:p>
            <a:pPr lvl="2"/>
            <a:r>
              <a:rPr lang="en-US" dirty="0"/>
              <a:t>For example analyzing the 1896 to 1980s period as well as the 1980s to present</a:t>
            </a:r>
          </a:p>
          <a:p>
            <a:pPr lvl="1"/>
            <a:r>
              <a:rPr lang="en-US" dirty="0"/>
              <a:t>Would have liked to analyze performance by country</a:t>
            </a:r>
          </a:p>
          <a:p>
            <a:pPr lvl="1"/>
            <a:r>
              <a:rPr lang="en-US" dirty="0"/>
              <a:t>Would have liked to included data on training, equipment, and technological advances</a:t>
            </a:r>
          </a:p>
          <a:p>
            <a:pPr lvl="1"/>
            <a:r>
              <a:rPr lang="en-US" dirty="0"/>
              <a:t>Would have liked to analyze more than three events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3FA198-8A64-4B72-9601-3E4D1D38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refrigerator&#10;&#10;Description automatically generated">
            <a:extLst>
              <a:ext uri="{FF2B5EF4-FFF2-40B4-BE49-F238E27FC236}">
                <a16:creationId xmlns:a16="http://schemas.microsoft.com/office/drawing/2014/main" id="{E83C00C0-5141-5D47-B735-762D6D251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2474" r="3148" b="2474"/>
          <a:stretch/>
        </p:blipFill>
        <p:spPr>
          <a:xfrm>
            <a:off x="0" y="0"/>
            <a:ext cx="12192000" cy="685762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84240F-1290-C848-8BA5-410B605C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12" y="302664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Questions</a:t>
            </a:r>
            <a:r>
              <a:rPr lang="en-US" sz="6600" b="1" dirty="0"/>
              <a:t> </a:t>
            </a:r>
          </a:p>
        </p:txBody>
      </p:sp>
      <p:pic>
        <p:nvPicPr>
          <p:cNvPr id="13" name="Content Placeholder 17">
            <a:extLst>
              <a:ext uri="{FF2B5EF4-FFF2-40B4-BE49-F238E27FC236}">
                <a16:creationId xmlns:a16="http://schemas.microsoft.com/office/drawing/2014/main" id="{11703262-B24D-9847-BE01-142670706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50000"/>
          </a:blip>
          <a:srcRect l="18525" t="3455" r="27435" b="4558"/>
          <a:stretch/>
        </p:blipFill>
        <p:spPr>
          <a:xfrm>
            <a:off x="4884531" y="1788564"/>
            <a:ext cx="2413503" cy="345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2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1747"/>
            <a:ext cx="9601200" cy="3845653"/>
          </a:xfrm>
        </p:spPr>
        <p:txBody>
          <a:bodyPr/>
          <a:lstStyle/>
          <a:p>
            <a:r>
              <a:rPr lang="en-US" sz="2400" dirty="0"/>
              <a:t>We all love the summer Olympics and wanted to learn about how the athletes have progressed over time.</a:t>
            </a:r>
          </a:p>
          <a:p>
            <a:r>
              <a:rPr lang="en-US" sz="2400" dirty="0"/>
              <a:t>Hypothesis: Athletes have consistently improved over time.</a:t>
            </a:r>
          </a:p>
          <a:p>
            <a:r>
              <a:rPr lang="en-US" sz="2400" dirty="0"/>
              <a:t>Are athlete’s becoming more physically suited to specific events?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3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8630"/>
            <a:ext cx="9601200" cy="79304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8407"/>
            <a:ext cx="9601200" cy="5243120"/>
          </a:xfrm>
        </p:spPr>
        <p:txBody>
          <a:bodyPr>
            <a:normAutofit/>
          </a:bodyPr>
          <a:lstStyle/>
          <a:p>
            <a:r>
              <a:rPr lang="en-US" dirty="0"/>
              <a:t>We will analyze two csv files with summer Olympic medalist data from 1896 to 2016 for three specific track &amp; field events for both male and female.</a:t>
            </a:r>
          </a:p>
          <a:p>
            <a:pPr lvl="1"/>
            <a:r>
              <a:rPr lang="en-US" dirty="0"/>
              <a:t>High Jump</a:t>
            </a:r>
          </a:p>
          <a:p>
            <a:pPr lvl="1"/>
            <a:r>
              <a:rPr lang="en-US" dirty="0"/>
              <a:t>Discus </a:t>
            </a:r>
          </a:p>
          <a:p>
            <a:pPr lvl="1"/>
            <a:r>
              <a:rPr lang="en-US" dirty="0"/>
              <a:t>100 meter</a:t>
            </a:r>
          </a:p>
          <a:p>
            <a:r>
              <a:rPr lang="en-US" dirty="0"/>
              <a:t>We will analyze the data by the following:</a:t>
            </a:r>
          </a:p>
          <a:p>
            <a:pPr lvl="1"/>
            <a:r>
              <a:rPr lang="en-US" dirty="0"/>
              <a:t>Medalist results by event</a:t>
            </a:r>
          </a:p>
          <a:p>
            <a:pPr lvl="1"/>
            <a:r>
              <a:rPr lang="en-US" dirty="0"/>
              <a:t>Percent change of gold medalists over time</a:t>
            </a:r>
          </a:p>
          <a:p>
            <a:pPr lvl="1"/>
            <a:r>
              <a:rPr lang="en-US" dirty="0"/>
              <a:t>Physical height and weight of the athletes</a:t>
            </a:r>
          </a:p>
          <a:p>
            <a:r>
              <a:rPr lang="en-US" dirty="0"/>
              <a:t>Data Sources is Kaggle:	</a:t>
            </a:r>
          </a:p>
          <a:p>
            <a:pPr lvl="1"/>
            <a:r>
              <a:rPr lang="en-US" sz="2000" dirty="0"/>
              <a:t>Olympic Track &amp; Field Results csv</a:t>
            </a:r>
          </a:p>
          <a:p>
            <a:pPr lvl="1"/>
            <a:r>
              <a:rPr lang="en-US" dirty="0"/>
              <a:t>120 Years of Olympic History: Athletes and Results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4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8630"/>
            <a:ext cx="9601200" cy="79304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Data Clean-up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8407"/>
            <a:ext cx="9601200" cy="5243120"/>
          </a:xfrm>
        </p:spPr>
        <p:txBody>
          <a:bodyPr/>
          <a:lstStyle/>
          <a:p>
            <a:r>
              <a:rPr lang="en-US" dirty="0"/>
              <a:t>Manually coded some missing results</a:t>
            </a:r>
          </a:p>
          <a:p>
            <a:r>
              <a:rPr lang="en-US" dirty="0"/>
              <a:t>Excluded some missing heights and weights </a:t>
            </a:r>
          </a:p>
          <a:p>
            <a:r>
              <a:rPr lang="en-US" dirty="0"/>
              <a:t>Changed data types from string to float for time results</a:t>
            </a:r>
          </a:p>
          <a:p>
            <a:r>
              <a:rPr lang="en-US" dirty="0"/>
              <a:t>We created data frames for each event by gender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FF3B9-8080-4895-ACC9-BB0DE865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90" y="3538056"/>
            <a:ext cx="9015420" cy="15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Jump Results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6F967F3-E6BE-4574-A758-0E587B2CFB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47" y="1021778"/>
            <a:ext cx="8312906" cy="56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1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298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 Results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228D00-A84D-469A-A500-1D7D05D42F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35" y="964733"/>
            <a:ext cx="8462729" cy="57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3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01786"/>
            <a:ext cx="9601200" cy="6764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100 Meter Results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B5AA29D-D76E-4F33-BD4D-DC188B060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02" y="970384"/>
            <a:ext cx="8563795" cy="578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3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Jump Percent Change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3A23F3-D08E-4E4A-A7EB-7642EA73B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31" y="962104"/>
            <a:ext cx="8668138" cy="589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30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298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 Percent Change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91C255-1158-40E7-8CB3-71FA733A71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93" y="888305"/>
            <a:ext cx="8576214" cy="578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0955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328</Words>
  <Application>Microsoft Macintosh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Olympics athlete performance   in track &amp; field events</vt:lpstr>
      <vt:lpstr>Motivation and Summary</vt:lpstr>
      <vt:lpstr>Questions &amp; Data</vt:lpstr>
      <vt:lpstr>Data Clean-up &amp; Exploration</vt:lpstr>
      <vt:lpstr>High Jump Results</vt:lpstr>
      <vt:lpstr>Discus Results</vt:lpstr>
      <vt:lpstr>100 Meter Results</vt:lpstr>
      <vt:lpstr>High Jump Percent Change</vt:lpstr>
      <vt:lpstr>Discus Percent Change</vt:lpstr>
      <vt:lpstr>100 Meter Percent Change</vt:lpstr>
      <vt:lpstr>High Jump Physical Attributes  By Gender</vt:lpstr>
      <vt:lpstr>Discus Physical Attributes  By Gender</vt:lpstr>
      <vt:lpstr>100M Physical Attributes  By Gender</vt:lpstr>
      <vt:lpstr>Discussion</vt:lpstr>
      <vt:lpstr>Post-Mortem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athlete performance   in track &amp; field events</dc:title>
  <dc:creator>Hang Zou</dc:creator>
  <cp:lastModifiedBy>Hang Zou</cp:lastModifiedBy>
  <cp:revision>1</cp:revision>
  <dcterms:created xsi:type="dcterms:W3CDTF">2020-09-24T05:30:41Z</dcterms:created>
  <dcterms:modified xsi:type="dcterms:W3CDTF">2020-09-24T05:32:20Z</dcterms:modified>
</cp:coreProperties>
</file>