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73" r:id="rId8"/>
    <p:sldId id="274" r:id="rId9"/>
    <p:sldId id="267" r:id="rId10"/>
    <p:sldId id="269" r:id="rId11"/>
    <p:sldId id="275" r:id="rId12"/>
    <p:sldId id="276" r:id="rId13"/>
    <p:sldId id="260" r:id="rId14"/>
    <p:sldId id="270" r:id="rId15"/>
    <p:sldId id="277" r:id="rId16"/>
    <p:sldId id="278" r:id="rId17"/>
    <p:sldId id="264" r:id="rId18"/>
    <p:sldId id="271" r:id="rId19"/>
    <p:sldId id="279" r:id="rId20"/>
    <p:sldId id="280" r:id="rId21"/>
    <p:sldId id="265" r:id="rId22"/>
    <p:sldId id="272" r:id="rId23"/>
    <p:sldId id="281" r:id="rId24"/>
    <p:sldId id="282" r:id="rId25"/>
    <p:sldId id="261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482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05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3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4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DAC814-26B3-4FDB-89C3-3EC0EA8327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B0A75D-7C87-4FFA-8420-F62CFB8A2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3097-666E-480E-A2F6-7AA445DD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072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7F39A-7AED-43C6-A990-246FF1EE6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unners at a starting line">
            <a:extLst>
              <a:ext uri="{FF2B5EF4-FFF2-40B4-BE49-F238E27FC236}">
                <a16:creationId xmlns:a16="http://schemas.microsoft.com/office/drawing/2014/main" id="{B1A35ADF-DA42-478F-97BC-4BB2A47B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3" y="2001838"/>
            <a:ext cx="9699713" cy="4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0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29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Percent Change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7FE2366-562B-4B60-BAC7-E6867AA2A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66" y="942393"/>
            <a:ext cx="8496067" cy="573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9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Men’s Physical Stats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5F7E29-D575-488F-8543-605B154C7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05" y="1107347"/>
            <a:ext cx="8086376" cy="53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8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Women’s Physical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2EE9C5-B6CC-41AC-9593-6200DA0DA4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24" y="1040234"/>
            <a:ext cx="8258351" cy="55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1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764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 Meter Results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0C51C64-049D-4D43-A3EE-4C499B65E0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00" y="998374"/>
            <a:ext cx="8330609" cy="562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3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764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 Meter Percent Change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40FBD5-0F66-4FF2-AAFB-2BCA27579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37" y="981226"/>
            <a:ext cx="8372526" cy="56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1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100M Men’s Physical Stats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4BB8C6-CBEB-449A-AA60-67146ED21E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85" y="998454"/>
            <a:ext cx="8179020" cy="545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100M Women’s Physical Stats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5B1A69-96BB-4BE6-AED7-0AEF334376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36" y="966531"/>
            <a:ext cx="8341727" cy="55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7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800 Meter Results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EF8D83D-210A-4B89-989D-8A472D97D1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038" y="984381"/>
            <a:ext cx="8409923" cy="57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9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800 Meter Percent Change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A88D5F-7DF4-4BCC-984E-C8351A1BC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35" y="1002718"/>
            <a:ext cx="8340929" cy="56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9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800M Men’s Physical Stats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EB7271-0C58-46E9-A6DA-C9640FAE1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82" y="1050422"/>
            <a:ext cx="8126235" cy="541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34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Project 1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Irene Zou</a:t>
            </a:r>
          </a:p>
          <a:p>
            <a:r>
              <a:rPr lang="en-US" sz="2400" dirty="0"/>
              <a:t>Jeff </a:t>
            </a:r>
            <a:r>
              <a:rPr lang="en-US" sz="2400" dirty="0" err="1"/>
              <a:t>Lyng</a:t>
            </a:r>
            <a:endParaRPr lang="en-US" sz="2400" dirty="0"/>
          </a:p>
          <a:p>
            <a:r>
              <a:rPr lang="en-US" sz="2400" dirty="0"/>
              <a:t>David Stagner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3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800M Women’s Physical Stats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5CA3B1E-48DD-48B9-BC19-1EA0932FA6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46" y="966411"/>
            <a:ext cx="8315170" cy="55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5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10,000 Meter Results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925DD9A-46C0-49C1-9B62-C83CB20AD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93" y="847288"/>
            <a:ext cx="8618014" cy="58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5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10,000 Meter Percent Change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DF3652B-FCAA-4905-AA2E-2F37B6EFC0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03" y="884015"/>
            <a:ext cx="8563393" cy="57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1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10,000M Men’s Physical Stats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EDE7B0-B9D7-488A-A05D-01F4A46D37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98" y="974921"/>
            <a:ext cx="8112203" cy="540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41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10,000M Women’s Physical Stats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EFB545-25F1-463E-AAE1-7E505AA345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52" y="974800"/>
            <a:ext cx="8048295" cy="536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258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5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Olympic athletes have improved performance significantly over time.</a:t>
            </a:r>
          </a:p>
        </p:txBody>
      </p:sp>
    </p:spTree>
    <p:extLst>
      <p:ext uri="{BB962C8B-B14F-4D97-AF65-F5344CB8AC3E}">
        <p14:creationId xmlns:p14="http://schemas.microsoft.com/office/powerpoint/2010/main" val="203332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630"/>
            <a:ext cx="9601200" cy="79304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1C38-2070-481C-96A3-C4D7B28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51675"/>
            <a:ext cx="9601200" cy="5609852"/>
          </a:xfrm>
        </p:spPr>
        <p:txBody>
          <a:bodyPr/>
          <a:lstStyle/>
          <a:p>
            <a:r>
              <a:rPr lang="en-US" dirty="0"/>
              <a:t>We will analyze summer Olympic games gold medalist data from 1896 to 2016 for 5 specific track &amp; field events for both male and female.</a:t>
            </a:r>
          </a:p>
          <a:p>
            <a:pPr lvl="1"/>
            <a:r>
              <a:rPr lang="en-US" dirty="0"/>
              <a:t>100 meter</a:t>
            </a:r>
          </a:p>
          <a:p>
            <a:pPr lvl="1"/>
            <a:r>
              <a:rPr lang="en-US" dirty="0"/>
              <a:t>800 meter</a:t>
            </a:r>
          </a:p>
          <a:p>
            <a:pPr lvl="1"/>
            <a:r>
              <a:rPr lang="en-US" dirty="0"/>
              <a:t>10,000 meter</a:t>
            </a:r>
          </a:p>
          <a:p>
            <a:pPr lvl="1"/>
            <a:r>
              <a:rPr lang="en-US" dirty="0"/>
              <a:t>High Jump</a:t>
            </a:r>
          </a:p>
          <a:p>
            <a:pPr lvl="1"/>
            <a:r>
              <a:rPr lang="en-US" dirty="0"/>
              <a:t>Discus</a:t>
            </a:r>
          </a:p>
          <a:p>
            <a:r>
              <a:rPr lang="en-US" dirty="0"/>
              <a:t>We will also analyze height and weight data for the athletes that competed in these events.</a:t>
            </a:r>
          </a:p>
          <a:p>
            <a:r>
              <a:rPr lang="en-US" dirty="0"/>
              <a:t>Data Source	</a:t>
            </a:r>
          </a:p>
          <a:p>
            <a:pPr lvl="1"/>
            <a:r>
              <a:rPr lang="en-US" dirty="0"/>
              <a:t>Kaggle</a:t>
            </a:r>
          </a:p>
          <a:p>
            <a:pPr lvl="2"/>
            <a:r>
              <a:rPr lang="en-US" sz="2000" dirty="0"/>
              <a:t>Olympic Track &amp; Field Results csv</a:t>
            </a:r>
          </a:p>
          <a:p>
            <a:pPr lvl="2"/>
            <a:r>
              <a:rPr lang="en-US" sz="2000" dirty="0"/>
              <a:t>120 Years of Olympic History: Athletes and Results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6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Results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DFD879-F0B0-46CE-942F-3E13B2B97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03" y="1082351"/>
            <a:ext cx="8115593" cy="55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Percent Change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CC61EC-ADFC-4AB9-8E71-569DC8FF57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96" y="1119674"/>
            <a:ext cx="7984408" cy="543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3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Men’s Physical Stats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0277-A6B7-4643-8C3E-D2B738AEC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40" y="1367406"/>
            <a:ext cx="7509720" cy="500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 Jump Women’s Physical Stats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77F64-7304-472E-9336-AF2E7251C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44" y="1300292"/>
            <a:ext cx="7618777" cy="50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2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32-D7BC-4647-A1FB-220F7E6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81947"/>
            <a:ext cx="9601200" cy="629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 Results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50BF7F-E1CF-4CFC-8E29-5F854DCCF3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70" y="989045"/>
            <a:ext cx="8229859" cy="56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36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</TotalTime>
  <Words>170</Words>
  <Application>Microsoft Office PowerPoint</Application>
  <PresentationFormat>Widescreen</PresentationFormat>
  <Paragraphs>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Franklin Gothic Book</vt:lpstr>
      <vt:lpstr>Crop</vt:lpstr>
      <vt:lpstr>PROJECT 1</vt:lpstr>
      <vt:lpstr>Project 1 Team</vt:lpstr>
      <vt:lpstr>HYPOTHESIS</vt:lpstr>
      <vt:lpstr>Project Overview</vt:lpstr>
      <vt:lpstr>High Jump Results</vt:lpstr>
      <vt:lpstr>High Jump Percent Change</vt:lpstr>
      <vt:lpstr>High Jump Men’s Physical Stats</vt:lpstr>
      <vt:lpstr>High Jump Women’s Physical Stats</vt:lpstr>
      <vt:lpstr>Discus Results</vt:lpstr>
      <vt:lpstr>Discus Percent Change</vt:lpstr>
      <vt:lpstr>Discus Men’s Physical Stats</vt:lpstr>
      <vt:lpstr>Discus Women’s Physical Stats</vt:lpstr>
      <vt:lpstr>100 Meter Results</vt:lpstr>
      <vt:lpstr>100 Meter Percent Change</vt:lpstr>
      <vt:lpstr>100M Men’s Physical Stats</vt:lpstr>
      <vt:lpstr>100M Women’s Physical Stats</vt:lpstr>
      <vt:lpstr>800 Meter Results</vt:lpstr>
      <vt:lpstr>800 Meter Percent Change</vt:lpstr>
      <vt:lpstr>800M Men’s Physical Stats</vt:lpstr>
      <vt:lpstr>800M Women’s Physical Stats</vt:lpstr>
      <vt:lpstr>10,000 Meter Results</vt:lpstr>
      <vt:lpstr>10,000 Meter Percent Change</vt:lpstr>
      <vt:lpstr>10,000M Men’s Physical Stats</vt:lpstr>
      <vt:lpstr>10,000M Women’s Physical Stats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David Stagner</dc:creator>
  <cp:lastModifiedBy>David Stagner</cp:lastModifiedBy>
  <cp:revision>12</cp:revision>
  <dcterms:created xsi:type="dcterms:W3CDTF">2020-09-19T18:52:09Z</dcterms:created>
  <dcterms:modified xsi:type="dcterms:W3CDTF">2020-09-22T02:06:50Z</dcterms:modified>
</cp:coreProperties>
</file>