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6" r:id="rId7"/>
    <p:sldId id="267" r:id="rId8"/>
    <p:sldId id="269" r:id="rId9"/>
    <p:sldId id="260" r:id="rId10"/>
    <p:sldId id="270" r:id="rId11"/>
    <p:sldId id="264" r:id="rId12"/>
    <p:sldId id="271" r:id="rId13"/>
    <p:sldId id="265" r:id="rId14"/>
    <p:sldId id="272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4821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1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5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052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4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7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93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249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76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3097-666E-480E-A2F6-7AA445DDB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20725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7F39A-7AED-43C6-A990-246FF1EE6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Runners at a starting line">
            <a:extLst>
              <a:ext uri="{FF2B5EF4-FFF2-40B4-BE49-F238E27FC236}">
                <a16:creationId xmlns:a16="http://schemas.microsoft.com/office/drawing/2014/main" id="{B1A35ADF-DA42-478F-97BC-4BB2A47B1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43" y="2001838"/>
            <a:ext cx="9699713" cy="4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0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764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100 Meter Percent Change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640FBD5-0F66-4FF2-AAFB-2BCA275791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37" y="981226"/>
            <a:ext cx="8372526" cy="569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11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800 Meter Results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EF8D83D-210A-4B89-989D-8A472D97D1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038" y="984381"/>
            <a:ext cx="8409923" cy="57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49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800 Meter Percent Change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5A88D5F-7DF4-4BCC-984E-C8351A1BC9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35" y="1002718"/>
            <a:ext cx="8340929" cy="567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39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53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10,000 Meter Results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925DD9A-46C0-49C1-9B62-C83CB20ADA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993" y="847288"/>
            <a:ext cx="8618014" cy="585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53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10,000 Meter Percent Change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DF3652B-FCAA-4905-AA2E-2F37B6EFC0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303" y="884015"/>
            <a:ext cx="8563393" cy="579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91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49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75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8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Project 1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Irene Zou</a:t>
            </a:r>
          </a:p>
          <a:p>
            <a:r>
              <a:rPr lang="en-US" sz="2400" dirty="0"/>
              <a:t>Jeff </a:t>
            </a:r>
            <a:r>
              <a:rPr lang="en-US" sz="2400" dirty="0" err="1"/>
              <a:t>Lyng</a:t>
            </a:r>
            <a:endParaRPr lang="en-US" sz="2400" dirty="0"/>
          </a:p>
          <a:p>
            <a:r>
              <a:rPr lang="en-US" sz="2400" dirty="0"/>
              <a:t>David Stagner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3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Olympic athletes have improved performance significantly over time.</a:t>
            </a:r>
          </a:p>
        </p:txBody>
      </p:sp>
    </p:spTree>
    <p:extLst>
      <p:ext uri="{BB962C8B-B14F-4D97-AF65-F5344CB8AC3E}">
        <p14:creationId xmlns:p14="http://schemas.microsoft.com/office/powerpoint/2010/main" val="203332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8630"/>
            <a:ext cx="9601200" cy="79304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51675"/>
            <a:ext cx="9601200" cy="5609852"/>
          </a:xfrm>
        </p:spPr>
        <p:txBody>
          <a:bodyPr/>
          <a:lstStyle/>
          <a:p>
            <a:r>
              <a:rPr lang="en-US" dirty="0"/>
              <a:t>We will analyze summer Olympic games gold medalist data from 1896 to 2016 for 5 specific track &amp; field events for both male and female.</a:t>
            </a:r>
          </a:p>
          <a:p>
            <a:pPr lvl="1"/>
            <a:r>
              <a:rPr lang="en-US" dirty="0"/>
              <a:t>100 meter</a:t>
            </a:r>
          </a:p>
          <a:p>
            <a:pPr lvl="1"/>
            <a:r>
              <a:rPr lang="en-US" dirty="0"/>
              <a:t>800 meter</a:t>
            </a:r>
          </a:p>
          <a:p>
            <a:pPr lvl="1"/>
            <a:r>
              <a:rPr lang="en-US" dirty="0"/>
              <a:t>10,000 meter</a:t>
            </a:r>
          </a:p>
          <a:p>
            <a:pPr lvl="1"/>
            <a:r>
              <a:rPr lang="en-US" dirty="0"/>
              <a:t>High Jump</a:t>
            </a:r>
          </a:p>
          <a:p>
            <a:pPr lvl="1"/>
            <a:r>
              <a:rPr lang="en-US" dirty="0"/>
              <a:t>Discus</a:t>
            </a:r>
          </a:p>
          <a:p>
            <a:r>
              <a:rPr lang="en-US" dirty="0"/>
              <a:t>We will also analyze height and weight data for the athletes that competed in these events.</a:t>
            </a:r>
          </a:p>
          <a:p>
            <a:r>
              <a:rPr lang="en-US" dirty="0"/>
              <a:t>Data Source	</a:t>
            </a:r>
          </a:p>
          <a:p>
            <a:pPr lvl="1"/>
            <a:r>
              <a:rPr lang="en-US" dirty="0"/>
              <a:t>Kaggle</a:t>
            </a:r>
          </a:p>
          <a:p>
            <a:pPr lvl="2"/>
            <a:r>
              <a:rPr lang="en-US" sz="2000" dirty="0"/>
              <a:t>Olympic Track &amp; Field Results csv</a:t>
            </a:r>
          </a:p>
          <a:p>
            <a:pPr lvl="2"/>
            <a:r>
              <a:rPr lang="en-US" sz="2000" dirty="0"/>
              <a:t>120 Years of Olympic History: Athletes and Results 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6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High Jump Results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1DFD879-F0B0-46CE-942F-3E13B2B978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03" y="1082351"/>
            <a:ext cx="8115593" cy="552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1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High Jump Percent Change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CC61EC-ADFC-4AB9-8E71-569DC8FF57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796" y="1119674"/>
            <a:ext cx="7984408" cy="543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30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298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 Results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550BF7F-E1CF-4CFC-8E29-5F854DCCF3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70" y="989045"/>
            <a:ext cx="8229859" cy="561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43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298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 Percent Change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7FE2366-562B-4B60-BAC7-E6867AA2AB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966" y="942393"/>
            <a:ext cx="8496067" cy="573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09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764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100 Meter Results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0C51C64-049D-4D43-A3EE-4C499B65E0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00" y="998374"/>
            <a:ext cx="8330609" cy="562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302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66</TotalTime>
  <Words>128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Franklin Gothic Book</vt:lpstr>
      <vt:lpstr>Crop</vt:lpstr>
      <vt:lpstr>PROJECT 1</vt:lpstr>
      <vt:lpstr>Project 1 Team</vt:lpstr>
      <vt:lpstr>HYPOTHESIS</vt:lpstr>
      <vt:lpstr>Project Overview</vt:lpstr>
      <vt:lpstr>High Jump Results</vt:lpstr>
      <vt:lpstr>High Jump Percent Change</vt:lpstr>
      <vt:lpstr>Discus Results</vt:lpstr>
      <vt:lpstr>Discus Percent Change</vt:lpstr>
      <vt:lpstr>100 Meter Results</vt:lpstr>
      <vt:lpstr>100 Meter Percent Change</vt:lpstr>
      <vt:lpstr>800 Meter Results</vt:lpstr>
      <vt:lpstr>800 Meter Percent Change</vt:lpstr>
      <vt:lpstr>10,000 Meter Results</vt:lpstr>
      <vt:lpstr>10,000 Meter Percent Change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David Stagner</dc:creator>
  <cp:lastModifiedBy>David Stagner</cp:lastModifiedBy>
  <cp:revision>10</cp:revision>
  <dcterms:created xsi:type="dcterms:W3CDTF">2020-09-19T18:52:09Z</dcterms:created>
  <dcterms:modified xsi:type="dcterms:W3CDTF">2020-09-22T01:44:56Z</dcterms:modified>
</cp:coreProperties>
</file>