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238BC-3EF6-4156-952E-E9AE551A698F}" v="24" dt="2025-07-24T15:08:47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Dax" userId="00d327df-c725-4d2c-b80d-480cf7e82dae" providerId="ADAL" clId="{2BA238BC-3EF6-4156-952E-E9AE551A698F}"/>
    <pc:docChg chg="undo custSel modSld">
      <pc:chgData name="Shah, Dax" userId="00d327df-c725-4d2c-b80d-480cf7e82dae" providerId="ADAL" clId="{2BA238BC-3EF6-4156-952E-E9AE551A698F}" dt="2025-07-24T15:19:11.877" v="501" actId="20577"/>
      <pc:docMkLst>
        <pc:docMk/>
      </pc:docMkLst>
      <pc:sldChg chg="addSp delSp modSp mod">
        <pc:chgData name="Shah, Dax" userId="00d327df-c725-4d2c-b80d-480cf7e82dae" providerId="ADAL" clId="{2BA238BC-3EF6-4156-952E-E9AE551A698F}" dt="2025-07-24T15:19:11.877" v="501" actId="20577"/>
        <pc:sldMkLst>
          <pc:docMk/>
          <pc:sldMk cId="803006056" sldId="264"/>
        </pc:sldMkLst>
        <pc:spChg chg="mod">
          <ac:chgData name="Shah, Dax" userId="00d327df-c725-4d2c-b80d-480cf7e82dae" providerId="ADAL" clId="{2BA238BC-3EF6-4156-952E-E9AE551A698F}" dt="2025-07-24T15:19:11.877" v="501" actId="20577"/>
          <ac:spMkLst>
            <pc:docMk/>
            <pc:sldMk cId="803006056" sldId="264"/>
            <ac:spMk id="4" creationId="{DA9425E7-0325-40D6-A1ED-40B752F55435}"/>
          </ac:spMkLst>
        </pc:spChg>
        <pc:picChg chg="add">
          <ac:chgData name="Shah, Dax" userId="00d327df-c725-4d2c-b80d-480cf7e82dae" providerId="ADAL" clId="{2BA238BC-3EF6-4156-952E-E9AE551A698F}" dt="2025-07-24T14:53:32.157" v="1"/>
          <ac:picMkLst>
            <pc:docMk/>
            <pc:sldMk cId="803006056" sldId="264"/>
            <ac:picMk id="1026" creationId="{192FB9DA-5F4B-54CB-56C8-3A3B62F7B589}"/>
          </ac:picMkLst>
        </pc:picChg>
        <pc:picChg chg="add">
          <ac:chgData name="Shah, Dax" userId="00d327df-c725-4d2c-b80d-480cf7e82dae" providerId="ADAL" clId="{2BA238BC-3EF6-4156-952E-E9AE551A698F}" dt="2025-07-24T14:53:58.032" v="3"/>
          <ac:picMkLst>
            <pc:docMk/>
            <pc:sldMk cId="803006056" sldId="264"/>
            <ac:picMk id="1027" creationId="{8C8D5637-2031-B925-4E64-0200C3DA31E4}"/>
          </ac:picMkLst>
        </pc:picChg>
        <pc:picChg chg="add del mod">
          <ac:chgData name="Shah, Dax" userId="00d327df-c725-4d2c-b80d-480cf7e82dae" providerId="ADAL" clId="{2BA238BC-3EF6-4156-952E-E9AE551A698F}" dt="2025-07-24T15:08:47.758" v="22" actId="1076"/>
          <ac:picMkLst>
            <pc:docMk/>
            <pc:sldMk cId="803006056" sldId="264"/>
            <ac:picMk id="2050" creationId="{0CAEE027-BE01-DA98-A693-D6125EA884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CC1D-E8F7-F414-1D9C-1CB7D0D9C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B4197-5797-9F90-612D-BF57F6D47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4C53-7FC4-1A7D-930C-4F7E6D4A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1033-2AD5-3972-B9BF-C7C0DB60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299C-8DE7-A654-8ECC-33F3DB5C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4172"/>
      </p:ext>
    </p:extLst>
  </p:cSld>
  <p:clrMapOvr>
    <a:masterClrMapping/>
  </p:clrMapOvr>
  <p:transition advClick="0"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A4B7-2640-7ACC-8A5D-44D665F9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45B29-91CD-BE30-E2E7-E2B2B692E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0E99-F637-569F-1A65-F06F364C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C8D5-E513-58DB-17D3-AADC734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73D2-CB4C-4B8D-D98E-ACF97576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90672"/>
      </p:ext>
    </p:extLst>
  </p:cSld>
  <p:clrMapOvr>
    <a:masterClrMapping/>
  </p:clrMapOvr>
  <p:transition advClick="0" advTm="10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2385F-E098-2D2A-971A-034B75283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894FF-11F8-68F7-EE30-78A810A2B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52FC-88BA-A29E-3717-D78BBE28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CBBB3-6965-3CD7-358A-62F5E502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201A-26B1-A857-499C-C1C6661B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96153"/>
      </p:ext>
    </p:extLst>
  </p:cSld>
  <p:clrMapOvr>
    <a:masterClrMapping/>
  </p:clrMapOvr>
  <p:transition advClick="0"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F78C-D8CF-CB05-B7CE-B8433D64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720C-5413-81AB-9878-709A03E7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32D9-E5B9-2468-28B1-26229773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8722-D34D-CED6-158F-F6397817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86DCC-9795-7682-9D95-EDB08A29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4747"/>
      </p:ext>
    </p:extLst>
  </p:cSld>
  <p:clrMapOvr>
    <a:masterClrMapping/>
  </p:clrMapOvr>
  <p:transition advClick="0" advTm="10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92A4-4A02-08ED-EE24-C1B8EF5F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73436-A1F6-7528-4923-A2744AED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F6A8-171F-70A0-ADAC-5F09DB4F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D3EE-614C-FA1A-ED22-2655ED7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73B1-775E-8D3D-EBE0-43CCF036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2251"/>
      </p:ext>
    </p:extLst>
  </p:cSld>
  <p:clrMapOvr>
    <a:masterClrMapping/>
  </p:clrMapOvr>
  <p:transition advClick="0" advTm="10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1D0E-A706-9A03-263B-8F0EB8AF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12F3-EFF6-FEC7-7134-334C92F11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C880B-890B-C053-1FD7-1D7A49AF5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1B89-AE9A-D76E-08E6-E2F3245C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ADA2-8284-8B5A-72C1-65F9FBA2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3D76-5C9D-61CD-340A-9B6B16F5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6723"/>
      </p:ext>
    </p:extLst>
  </p:cSld>
  <p:clrMapOvr>
    <a:masterClrMapping/>
  </p:clrMapOvr>
  <p:transition advClick="0" advTm="10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7F2-6FAE-EE50-8994-71D20FAC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9C9A4-61CE-32E2-707B-C67C0787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DCDA7-7E2B-1D3D-758C-AEAAFB480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B461B-436E-54BE-927A-E1397BA3E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DBBCF-E7B7-EC2C-96E1-258D57B23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A42F3-F337-694F-0415-AF4430A9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8645A-3D94-E32E-218A-D196A7F7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1D70E-3BC0-15C4-04D5-8967FB5D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2866"/>
      </p:ext>
    </p:extLst>
  </p:cSld>
  <p:clrMapOvr>
    <a:masterClrMapping/>
  </p:clrMapOvr>
  <p:transition advClick="0" advTm="10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2F78-CDF7-F1FA-1F04-248FD909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A883B-3877-71BA-62EB-8545C125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9DB9D-BDFE-39B4-D9A0-07BE087D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C203-709C-E13C-D6D4-B7F17D8D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3932"/>
      </p:ext>
    </p:extLst>
  </p:cSld>
  <p:clrMapOvr>
    <a:masterClrMapping/>
  </p:clrMapOvr>
  <p:transition advClick="0" advTm="10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ACB18-ADBA-2C34-A908-3854CD15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DE760-4D16-02EC-F6A1-3AD2D652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96FDF-728F-D999-FCC5-F811871B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38689"/>
      </p:ext>
    </p:extLst>
  </p:cSld>
  <p:clrMapOvr>
    <a:masterClrMapping/>
  </p:clrMapOvr>
  <p:transition advClick="0" advTm="1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FBEC-8A6C-38E4-4750-FE6096FE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171CF-108A-D756-8EE3-CC22BC7C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A8A51-08E9-A7B0-4879-1114DDF35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AC62E-EAD1-26E6-67BA-14673E6B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609ED-3BEA-02F6-5307-A5D785B8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51DA-D049-233A-9F09-11AB2E2F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05423"/>
      </p:ext>
    </p:extLst>
  </p:cSld>
  <p:clrMapOvr>
    <a:masterClrMapping/>
  </p:clrMapOvr>
  <p:transition advClick="0" advTm="1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D1DB-CB0D-2903-D39A-01AA8145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0E6C-836F-F7C0-D037-57C7CAC5C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DA6EF-EF72-6633-5B56-25FDBA4EC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D09D-FF45-892D-3F3A-0A28E76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7679D-901B-E336-1182-BEA62554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4244A-BE65-1A87-F09E-42F88E12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21806"/>
      </p:ext>
    </p:extLst>
  </p:cSld>
  <p:clrMapOvr>
    <a:masterClrMapping/>
  </p:clrMapOvr>
  <p:transition advClick="0" advTm="1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D066F-FDBB-1157-3984-B486B147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9F0F9-5BAA-A51E-9933-CD6F8FBB1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A37-ADE0-3E11-03E7-CA1411FEC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461D68-8214-4CEF-AFD4-34C019BEC46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6AB3-BCCD-CD75-91AD-A52909B51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163B2-C5DB-2555-00FD-E2379AFBB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29C10-43AE-4D2D-B9D7-44CC62D5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7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0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3BB0E6-B0CD-4621-AE39-E458C689280B}"/>
              </a:ext>
            </a:extLst>
          </p:cNvPr>
          <p:cNvGrpSpPr/>
          <p:nvPr/>
        </p:nvGrpSpPr>
        <p:grpSpPr>
          <a:xfrm>
            <a:off x="193057" y="286758"/>
            <a:ext cx="7579325" cy="5918724"/>
            <a:chOff x="125048" y="41665"/>
            <a:chExt cx="7579325" cy="59187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BD3085-2F8B-48B9-B237-55BCAD6477A0}"/>
                </a:ext>
              </a:extLst>
            </p:cNvPr>
            <p:cNvGrpSpPr/>
            <p:nvPr/>
          </p:nvGrpSpPr>
          <p:grpSpPr>
            <a:xfrm>
              <a:off x="125048" y="41665"/>
              <a:ext cx="7579325" cy="5918724"/>
              <a:chOff x="125048" y="41665"/>
              <a:chExt cx="7579325" cy="5918724"/>
            </a:xfrm>
          </p:grpSpPr>
          <p:pic>
            <p:nvPicPr>
              <p:cNvPr id="5" name="Picture 4" descr="A red and white 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6B89FB95-3F65-4DB6-B081-75ED55C24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48" y="106680"/>
                <a:ext cx="941570" cy="557848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F2DCA5D-20E5-4B5F-9ABF-26CD043E135F}"/>
                  </a:ext>
                </a:extLst>
              </p:cNvPr>
              <p:cNvGrpSpPr/>
              <p:nvPr/>
            </p:nvGrpSpPr>
            <p:grpSpPr>
              <a:xfrm>
                <a:off x="820715" y="798530"/>
                <a:ext cx="1710055" cy="561975"/>
                <a:chOff x="5240972" y="3148012"/>
                <a:chExt cx="1710055" cy="561975"/>
              </a:xfrm>
            </p:grpSpPr>
            <p:sp>
              <p:nvSpPr>
                <p:cNvPr id="14" name="Text Box 2">
                  <a:extLst>
                    <a:ext uri="{FF2B5EF4-FFF2-40B4-BE49-F238E27FC236}">
                      <a16:creationId xmlns:a16="http://schemas.microsoft.com/office/drawing/2014/main" id="{8C882671-4CE5-4BEF-AB8D-D548D2915C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5322" y="3252787"/>
                  <a:ext cx="1195705" cy="3657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800" b="1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About Me</a:t>
                  </a:r>
                  <a:endPara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5" name="Graphic 2" descr="Employee badge with solid fill">
                  <a:extLst>
                    <a:ext uri="{FF2B5EF4-FFF2-40B4-BE49-F238E27FC236}">
                      <a16:creationId xmlns:a16="http://schemas.microsoft.com/office/drawing/2014/main" id="{3E73F018-CF53-4862-94CA-4B332787F63C}"/>
                    </a:ext>
                  </a:extLst>
                </p:cNvPr>
                <p:cNvPicPr/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0972" y="3148012"/>
                  <a:ext cx="561975" cy="561975"/>
                </a:xfrm>
                <a:prstGeom prst="rect">
                  <a:avLst/>
                </a:prstGeom>
              </p:spPr>
            </p:pic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D27582B-08DE-4161-83BC-617BB4E4F2A9}"/>
                  </a:ext>
                </a:extLst>
              </p:cNvPr>
              <p:cNvSpPr/>
              <p:nvPr/>
            </p:nvSpPr>
            <p:spPr>
              <a:xfrm>
                <a:off x="125048" y="1437438"/>
                <a:ext cx="3376958" cy="2429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" name="TextBox 18">
                <a:extLst>
                  <a:ext uri="{FF2B5EF4-FFF2-40B4-BE49-F238E27FC236}">
                    <a16:creationId xmlns:a16="http://schemas.microsoft.com/office/drawing/2014/main" id="{65DB3974-5FE5-4449-B662-C3C0D644FF21}"/>
                  </a:ext>
                </a:extLst>
              </p:cNvPr>
              <p:cNvSpPr txBox="1"/>
              <p:nvPr/>
            </p:nvSpPr>
            <p:spPr>
              <a:xfrm>
                <a:off x="126346" y="1620177"/>
                <a:ext cx="3303949" cy="2335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School: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University of Wisconsin - Madison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Graduation Year: 2027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Department: DD&amp;T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Hometown: Schaumburg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Illinois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 Fact: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 grew up in Tanzania (East Africa)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73FDD2-F017-4BE6-9086-74E5CEB02BF1}"/>
                  </a:ext>
                </a:extLst>
              </p:cNvPr>
              <p:cNvGrpSpPr/>
              <p:nvPr/>
            </p:nvGrpSpPr>
            <p:grpSpPr>
              <a:xfrm>
                <a:off x="4909635" y="1437439"/>
                <a:ext cx="2794738" cy="583565"/>
                <a:chOff x="8978900" y="529255"/>
                <a:chExt cx="3194051" cy="583565"/>
              </a:xfrm>
            </p:grpSpPr>
            <p:sp>
              <p:nvSpPr>
                <p:cNvPr id="12" name="Text Box 2">
                  <a:extLst>
                    <a:ext uri="{FF2B5EF4-FFF2-40B4-BE49-F238E27FC236}">
                      <a16:creationId xmlns:a16="http://schemas.microsoft.com/office/drawing/2014/main" id="{E3B8A8FF-ACFD-44BE-9CBB-BB0D42163A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58326" y="639132"/>
                  <a:ext cx="2714625" cy="3755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800" b="1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Projects </a:t>
                  </a:r>
                  <a:endPara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" name="Graphic 5" descr="Professor female with solid fill">
                  <a:extLst>
                    <a:ext uri="{FF2B5EF4-FFF2-40B4-BE49-F238E27FC236}">
                      <a16:creationId xmlns:a16="http://schemas.microsoft.com/office/drawing/2014/main" id="{84AC7FFC-0C16-4932-87DC-2B3329270487}"/>
                    </a:ext>
                  </a:extLst>
                </p:cNvPr>
                <p:cNvPicPr/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8900" y="529255"/>
                  <a:ext cx="583565" cy="583565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22">
                <a:extLst>
                  <a:ext uri="{FF2B5EF4-FFF2-40B4-BE49-F238E27FC236}">
                    <a16:creationId xmlns:a16="http://schemas.microsoft.com/office/drawing/2014/main" id="{537826E1-F2C4-49FB-A67D-B3F10DDB0001}"/>
                  </a:ext>
                </a:extLst>
              </p:cNvPr>
              <p:cNvSpPr txBox="1"/>
              <p:nvPr/>
            </p:nvSpPr>
            <p:spPr>
              <a:xfrm>
                <a:off x="4604149" y="41665"/>
                <a:ext cx="1932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/>
                  <a:t>Dax Shah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B3BFE3-9BA1-4420-9425-57529A965487}"/>
                  </a:ext>
                </a:extLst>
              </p:cNvPr>
              <p:cNvSpPr/>
              <p:nvPr/>
            </p:nvSpPr>
            <p:spPr>
              <a:xfrm>
                <a:off x="3909223" y="2080104"/>
                <a:ext cx="3553958" cy="3880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" name="TextBox 24">
              <a:extLst>
                <a:ext uri="{FF2B5EF4-FFF2-40B4-BE49-F238E27FC236}">
                  <a16:creationId xmlns:a16="http://schemas.microsoft.com/office/drawing/2014/main" id="{DA9425E7-0325-40D6-A1ED-40B752F55435}"/>
                </a:ext>
              </a:extLst>
            </p:cNvPr>
            <p:cNvSpPr txBox="1"/>
            <p:nvPr/>
          </p:nvSpPr>
          <p:spPr>
            <a:xfrm>
              <a:off x="3988336" y="2296697"/>
              <a:ext cx="3424224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457200">
                <a:spcAft>
                  <a:spcPts val="600"/>
                </a:spcAft>
                <a:buAutoNum type="arabicPeriod"/>
              </a:pPr>
              <a:r>
                <a:rPr lang="en-US" sz="1600" dirty="0"/>
                <a:t>Creating an electronic batch board that will replace the physical ones by utilizing the </a:t>
              </a:r>
              <a:r>
                <a:rPr lang="en-US" sz="1600"/>
                <a:t>EBM system</a:t>
              </a:r>
              <a:endParaRPr lang="en-US" sz="1600" dirty="0"/>
            </a:p>
            <a:p>
              <a:pPr marL="182880" indent="-457200">
                <a:spcAft>
                  <a:spcPts val="600"/>
                </a:spcAft>
                <a:buAutoNum type="arabicPeriod"/>
              </a:pPr>
              <a:r>
                <a:rPr lang="en-US" sz="1600" dirty="0"/>
                <a:t>Designing a Power BI dashboard for Manufacturing </a:t>
              </a:r>
            </a:p>
            <a:p>
              <a:pPr marL="182880" indent="-457200"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dirty="0"/>
                <a:t>3. Finding or creating an alternative to Microsoft Forms that organize the responses in a neat manner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AEE027-BE01-DA98-A693-D6125EA88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9" t="19725" r="36108" b="46083"/>
          <a:stretch>
            <a:fillRect/>
          </a:stretch>
        </p:blipFill>
        <p:spPr bwMode="auto">
          <a:xfrm>
            <a:off x="8621987" y="1514158"/>
            <a:ext cx="2939510" cy="293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006056"/>
      </p:ext>
    </p:extLst>
  </p:cSld>
  <p:clrMapOvr>
    <a:masterClrMapping/>
  </p:clrMapOvr>
  <p:transition advClick="0" advTm="1000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Schroeder, Sydney</dc:creator>
  <cp:lastModifiedBy>Shah, Dax</cp:lastModifiedBy>
  <cp:revision>2</cp:revision>
  <dcterms:created xsi:type="dcterms:W3CDTF">2024-07-22T18:36:11Z</dcterms:created>
  <dcterms:modified xsi:type="dcterms:W3CDTF">2025-07-24T15:19:12Z</dcterms:modified>
</cp:coreProperties>
</file>