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6" r:id="rId2"/>
    <p:sldId id="337" r:id="rId3"/>
    <p:sldId id="34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 snapToObjects="1">
      <p:cViewPr varScale="1">
        <p:scale>
          <a:sx n="108" d="100"/>
          <a:sy n="108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4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54531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9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2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1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D0AF-2A3F-8145-A799-853C959E26A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9DAB-65DF-DA44-BB09-C9AD9E86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2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12C8E-29A7-3E44-8EB4-6071949F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3" y="1376235"/>
            <a:ext cx="3891743" cy="13703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0493EB-1B04-F042-9E6D-FE65944A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086" y="1376235"/>
            <a:ext cx="3891743" cy="1370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B06DD2-9882-3D46-8BCE-C927552691C1}"/>
              </a:ext>
            </a:extLst>
          </p:cNvPr>
          <p:cNvSpPr txBox="1"/>
          <p:nvPr/>
        </p:nvSpPr>
        <p:spPr>
          <a:xfrm>
            <a:off x="4012765" y="1459555"/>
            <a:ext cx="931665" cy="35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90" dirty="0"/>
              <a:t>Assume: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8AD0D-BEBC-5943-84DF-FB702BACB7A6}"/>
              </a:ext>
            </a:extLst>
          </p:cNvPr>
          <p:cNvCxnSpPr>
            <a:cxnSpLocks/>
          </p:cNvCxnSpPr>
          <p:nvPr/>
        </p:nvCxnSpPr>
        <p:spPr>
          <a:xfrm flipV="1">
            <a:off x="2375295" y="3028309"/>
            <a:ext cx="1" cy="1260661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611CD2-A1AC-F442-831D-BDF82B8863F5}"/>
              </a:ext>
            </a:extLst>
          </p:cNvPr>
          <p:cNvCxnSpPr>
            <a:cxnSpLocks/>
          </p:cNvCxnSpPr>
          <p:nvPr/>
        </p:nvCxnSpPr>
        <p:spPr>
          <a:xfrm flipV="1">
            <a:off x="7020833" y="3028309"/>
            <a:ext cx="1" cy="1260661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165EEA-3D99-E142-A01B-95D5BB0A249E}"/>
              </a:ext>
            </a:extLst>
          </p:cNvPr>
          <p:cNvSpPr txBox="1"/>
          <p:nvPr/>
        </p:nvSpPr>
        <p:spPr>
          <a:xfrm>
            <a:off x="337396" y="3497711"/>
            <a:ext cx="1931619" cy="611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87" dirty="0"/>
              <a:t>Estimates</a:t>
            </a:r>
            <a:br>
              <a:rPr lang="en-US" sz="1687" dirty="0"/>
            </a:br>
            <a:r>
              <a:rPr lang="en-US" sz="1687" dirty="0"/>
              <a:t>population variance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350F4-5C7D-774A-8367-DAC70F1E87F9}"/>
              </a:ext>
            </a:extLst>
          </p:cNvPr>
          <p:cNvSpPr txBox="1"/>
          <p:nvPr/>
        </p:nvSpPr>
        <p:spPr>
          <a:xfrm>
            <a:off x="4944430" y="3497711"/>
            <a:ext cx="1931619" cy="611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87" dirty="0"/>
              <a:t>Estimates</a:t>
            </a:r>
            <a:br>
              <a:rPr lang="en-US" sz="1687" dirty="0"/>
            </a:br>
            <a:r>
              <a:rPr lang="en-US" sz="1687" dirty="0"/>
              <a:t>population variance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E0DD6E-78CE-3B43-8B98-80F6EFEA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82" y="595747"/>
            <a:ext cx="1840230" cy="5520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9A4226-212F-6F4C-A2CB-95EB7CED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529" y="4503548"/>
            <a:ext cx="987530" cy="7043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3E85F3-F87F-7548-AD27-0F69BFB3CB8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957" y="4528493"/>
            <a:ext cx="1161752" cy="584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85B039-E9E5-2D4A-BF23-680C70B1DA1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7931" y="571997"/>
            <a:ext cx="1668588" cy="570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099777-28DC-D14D-8D75-B9EB38FB7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6066" y="1752459"/>
            <a:ext cx="2443118" cy="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244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86A781-55F6-5B4F-B369-78C021B62B4D}"/>
              </a:ext>
            </a:extLst>
          </p:cNvPr>
          <p:cNvCxnSpPr>
            <a:cxnSpLocks/>
          </p:cNvCxnSpPr>
          <p:nvPr/>
        </p:nvCxnSpPr>
        <p:spPr>
          <a:xfrm flipV="1">
            <a:off x="2850078" y="3145613"/>
            <a:ext cx="1069777" cy="1260132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CE0C6D4-4442-2742-B25F-61DA257CE726}"/>
              </a:ext>
            </a:extLst>
          </p:cNvPr>
          <p:cNvSpPr txBox="1"/>
          <p:nvPr/>
        </p:nvSpPr>
        <p:spPr>
          <a:xfrm>
            <a:off x="1018117" y="3395922"/>
            <a:ext cx="1931619" cy="611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87" dirty="0"/>
              <a:t>Estimates</a:t>
            </a:r>
            <a:br>
              <a:rPr lang="en-US" sz="1687" dirty="0"/>
            </a:br>
            <a:r>
              <a:rPr lang="en-US" sz="1687" dirty="0"/>
              <a:t>population variance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EFC02F-B3BA-6D46-BE08-EF979F21A439}"/>
              </a:ext>
            </a:extLst>
          </p:cNvPr>
          <p:cNvSpPr txBox="1"/>
          <p:nvPr/>
        </p:nvSpPr>
        <p:spPr>
          <a:xfrm>
            <a:off x="6194264" y="3405250"/>
            <a:ext cx="1931619" cy="611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Estimates</a:t>
            </a:r>
            <a:br>
              <a:rPr lang="en-US" sz="1687" dirty="0"/>
            </a:br>
            <a:r>
              <a:rPr lang="en-US" sz="1687" dirty="0"/>
              <a:t>population variance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5FACF1-C68E-FD45-BEAF-2E4CBE67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20" y="1641944"/>
            <a:ext cx="3891743" cy="13703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92D5E9-012D-9D4D-B860-863E2ED2C8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9000"/>
          </a:blip>
          <a:stretch>
            <a:fillRect/>
          </a:stretch>
        </p:blipFill>
        <p:spPr>
          <a:xfrm>
            <a:off x="3313507" y="845632"/>
            <a:ext cx="3211356" cy="737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4FCC5-394E-5E4C-95C6-D8797D6EA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529" y="4503548"/>
            <a:ext cx="987530" cy="7043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012DE5-13AF-4745-B455-0E47959EF25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957" y="4528493"/>
            <a:ext cx="1161752" cy="58439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DCE5DB-7DB3-C24D-9A85-39C0893CAD5C}"/>
              </a:ext>
            </a:extLst>
          </p:cNvPr>
          <p:cNvCxnSpPr>
            <a:cxnSpLocks/>
          </p:cNvCxnSpPr>
          <p:nvPr/>
        </p:nvCxnSpPr>
        <p:spPr>
          <a:xfrm flipH="1" flipV="1">
            <a:off x="5261766" y="3156283"/>
            <a:ext cx="1069200" cy="126000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9244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58935" y="7087556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86A781-55F6-5B4F-B369-78C021B62B4D}"/>
              </a:ext>
            </a:extLst>
          </p:cNvPr>
          <p:cNvCxnSpPr>
            <a:cxnSpLocks/>
          </p:cNvCxnSpPr>
          <p:nvPr/>
        </p:nvCxnSpPr>
        <p:spPr>
          <a:xfrm flipV="1">
            <a:off x="4592427" y="3186749"/>
            <a:ext cx="0" cy="126000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AB07308-91EF-344A-9BCB-A287B408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20" y="1641944"/>
            <a:ext cx="3891743" cy="1370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3D7B8-58E4-FF4D-B132-1426FD23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9000"/>
          </a:blip>
          <a:stretch>
            <a:fillRect/>
          </a:stretch>
        </p:blipFill>
        <p:spPr>
          <a:xfrm>
            <a:off x="3313507" y="845632"/>
            <a:ext cx="3211356" cy="737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4BC5AF-10F1-8240-BB28-7684220DE9A4}"/>
              </a:ext>
            </a:extLst>
          </p:cNvPr>
          <p:cNvSpPr txBox="1"/>
          <p:nvPr/>
        </p:nvSpPr>
        <p:spPr>
          <a:xfrm>
            <a:off x="2514409" y="3597801"/>
            <a:ext cx="1931619" cy="611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87" dirty="0"/>
              <a:t>Estimates</a:t>
            </a:r>
            <a:br>
              <a:rPr lang="en-US" sz="1687" dirty="0"/>
            </a:br>
            <a:r>
              <a:rPr lang="en-US" sz="1687" dirty="0"/>
              <a:t>population variance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74C4B-819A-A94C-B036-D49B55DB30E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155" y="4523430"/>
            <a:ext cx="1101364" cy="57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0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23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Stanley</dc:creator>
  <cp:lastModifiedBy>David Stanley</cp:lastModifiedBy>
  <cp:revision>13</cp:revision>
  <dcterms:created xsi:type="dcterms:W3CDTF">2020-07-20T20:29:37Z</dcterms:created>
  <dcterms:modified xsi:type="dcterms:W3CDTF">2020-07-29T13:03:08Z</dcterms:modified>
</cp:coreProperties>
</file>