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c51091e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c51091e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bc51091e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bc51091e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c51091e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c51091e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c51091e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c51091e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c51091e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c51091e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24700" y="1444250"/>
            <a:ext cx="329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Помощник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сольфеджио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64700" y="32580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Проект Старичковой Дарьи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88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пришла идея: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Я  сама закончила музыкальную школу, но я пока что не особо использую знания оттуда.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Поэтому мне захотелось их использовать и соединить сольфеджио и программирование.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571750" y="3021800"/>
            <a:ext cx="7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58925" y="1287625"/>
            <a:ext cx="388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Задача проекта</a:t>
            </a:r>
            <a:r>
              <a:rPr b="1" lang="ru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программу-помощник для музыкантов/учащихся музыке, которая поможет легче работать с интервалами и трезвучиями, поможет их учить.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262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18"/>
              <a:t>Cтруктура:</a:t>
            </a:r>
            <a:endParaRPr b="1" sz="27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18"/>
              <a:t>QMainWindow</a:t>
            </a:r>
            <a:endParaRPr sz="26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18"/>
              <a:t>QWidget</a:t>
            </a:r>
            <a:endParaRPr sz="26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18"/>
          </a:p>
          <a:p>
            <a:pPr indent="-3325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 sz="2618"/>
              <a:t>QInputDialog</a:t>
            </a:r>
            <a:endParaRPr sz="2618"/>
          </a:p>
          <a:p>
            <a:pPr indent="-3325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618"/>
              <a:t>QFileDialog</a:t>
            </a:r>
            <a:endParaRPr sz="26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931900" y="1225225"/>
            <a:ext cx="262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Библиотеки</a:t>
            </a:r>
            <a:r>
              <a:rPr b="1" lang="ru"/>
              <a:t>: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PyQt5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QtMultimedia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ru" sz="1700">
                <a:solidFill>
                  <a:srgbClr val="000000"/>
                </a:solidFill>
              </a:rPr>
              <a:t>QPixmap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ru" sz="1700">
                <a:solidFill>
                  <a:srgbClr val="000000"/>
                </a:solidFill>
              </a:rPr>
              <a:t>os (для нахождения пути к файлу)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ru" sz="1700">
                <a:solidFill>
                  <a:srgbClr val="000000"/>
                </a:solidFill>
              </a:rPr>
              <a:t>sqlite3 (для БД)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73575" y="1225225"/>
            <a:ext cx="41664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Виджеты</a:t>
            </a:r>
            <a:r>
              <a:rPr b="1" lang="ru"/>
              <a:t>: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QPushButton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QLabel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QInputDialog.getText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QInputDialog.getItem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QInputDialog.getInt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80" name="Google Shape;80;p15"/>
          <p:cNvCxnSpPr/>
          <p:nvPr/>
        </p:nvCxnSpPr>
        <p:spPr>
          <a:xfrm>
            <a:off x="912975" y="1980250"/>
            <a:ext cx="0" cy="450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912975" y="2777500"/>
            <a:ext cx="282900" cy="462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4126200" y="1980250"/>
            <a:ext cx="231600" cy="282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8" y="315926"/>
            <a:ext cx="9040614" cy="42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970350" y="1825950"/>
            <a:ext cx="181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при нажатии клавиш издается звук</a:t>
            </a:r>
            <a:endParaRPr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3446150" y="2571750"/>
            <a:ext cx="205800" cy="1362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Возможности для доработки: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Добавить картинки для всех интервалов/трезвучий.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Сделать возможность добавлять свои звуки.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Сделать раздел для работы с аккордами (больше 4 нот).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38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75975" y="38355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688" y="2211700"/>
            <a:ext cx="27146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71525" y="3549000"/>
            <a:ext cx="7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я когда делала проект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2893225" y="3741900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