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60" r:id="rId2"/>
    <p:sldId id="261" r:id="rId3"/>
    <p:sldId id="275" r:id="rId4"/>
    <p:sldId id="276" r:id="rId5"/>
    <p:sldId id="273" r:id="rId6"/>
    <p:sldId id="277" r:id="rId7"/>
    <p:sldId id="263" r:id="rId8"/>
    <p:sldId id="264" r:id="rId9"/>
    <p:sldId id="269" r:id="rId10"/>
    <p:sldId id="266" r:id="rId11"/>
    <p:sldId id="272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97C229-9294-8343-8EED-EEBD1CA83315}">
          <p14:sldIdLst>
            <p14:sldId id="260"/>
            <p14:sldId id="261"/>
          </p14:sldIdLst>
        </p14:section>
        <p14:section name="Ball of mud" id="{7BD9731A-B0A8-E24D-9673-DE03EE14E810}">
          <p14:sldIdLst>
            <p14:sldId id="275"/>
            <p14:sldId id="276"/>
            <p14:sldId id="273"/>
            <p14:sldId id="277"/>
          </p14:sldIdLst>
        </p14:section>
        <p14:section name="Service Classes" id="{F7F08EA0-E3D1-3643-9E0B-49F59D38A395}">
          <p14:sldIdLst>
            <p14:sldId id="263"/>
            <p14:sldId id="264"/>
            <p14:sldId id="269"/>
            <p14:sldId id="266"/>
          </p14:sldIdLst>
        </p14:section>
        <p14:section name="Weather" id="{B0835312-DAA9-3742-A0B1-6C40BBC3D36E}">
          <p14:sldIdLst>
            <p14:sldId id="272"/>
          </p14:sldIdLst>
        </p14:section>
        <p14:section name="Summry" id="{68CE3511-B0DC-3647-899D-7DBF23EDAC6D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 Grafelman" initials="AG" lastIdx="1" clrIdx="0"/>
  <p:cmAuthor id="2" name="Ann Grafelman" initials="AG [2]" lastIdx="1" clrIdx="1"/>
  <p:cmAuthor id="3" name="Ann Grafelman" initials="AG [3]" lastIdx="1" clrIdx="2"/>
  <p:cmAuthor id="4" name="Ann Grafelman" initials="AG [4]" lastIdx="1" clrIdx="3"/>
  <p:cmAuthor id="5" name="Ann Grafelman" initials="AG [5]" lastIdx="1" clrIdx="4"/>
  <p:cmAuthor id="6" name="Ann Grafelman" initials="AG [6]" lastIdx="1" clrIdx="5"/>
  <p:cmAuthor id="7" name="Ann Grafelman" initials="AG [7]" lastIdx="1" clrIdx="6"/>
  <p:cmAuthor id="8" name="Ann Grafelman" initials="AG [8]" lastIdx="1" clrIdx="7"/>
  <p:cmAuthor id="9" name="Ann Grafelman" initials="AG [9]" lastIdx="1" clrIdx="8"/>
  <p:cmAuthor id="10" name="Ann Grafelman" initials="AG [10]" lastIdx="1" clrIdx="9"/>
  <p:cmAuthor id="11" name="Ann Grafelman" initials="AG [11]" lastIdx="1" clrIdx="10"/>
  <p:cmAuthor id="12" name="Ann Grafelman" initials="AG [12]" lastIdx="1" clrIdx="11"/>
  <p:cmAuthor id="13" name="Ann Grafelman" initials="AG [13]" lastIdx="1" clrIdx="12"/>
  <p:cmAuthor id="14" name="Ann Grafelman" initials="AG [14]" lastIdx="1" clrIdx="13"/>
  <p:cmAuthor id="15" name="Ann Grafelman" initials="AG [15]" lastIdx="1" clrIdx="14"/>
  <p:cmAuthor id="16" name="Ann Grafelman" initials="AG [16]" lastIdx="1" clrIdx="15"/>
  <p:cmAuthor id="17" name="Ann Grafelman" initials="AG [17]" lastIdx="1" clrIdx="16"/>
  <p:cmAuthor id="18" name="Ann Grafelman" initials="AG [18]" lastIdx="1" clrIdx="17"/>
  <p:cmAuthor id="19" name="Ann Grafelman" initials="AG [19]" lastIdx="1" clrIdx="18"/>
  <p:cmAuthor id="20" name="Ann Grafelman" initials="AG [20]" lastIdx="1" clrIdx="19"/>
  <p:cmAuthor id="21" name="Ann Grafelman" initials="AG [12] [2]" lastIdx="1" clrIdx="20"/>
  <p:cmAuthor id="22" name="Ann Grafelman" initials="AG [12] [2] [2]" lastIdx="1" clrIdx="21"/>
  <p:cmAuthor id="23" name="Ann Grafelman" initials="AG [12] [2] [2] [2]" lastIdx="1" clrIdx="22"/>
  <p:cmAuthor id="24" name="Ann Grafelman" initials="AG [21]" lastIdx="1" clrIdx="2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9E9E9"/>
    <a:srgbClr val="F55F53"/>
    <a:srgbClr val="F5536E"/>
    <a:srgbClr val="000000"/>
    <a:srgbClr val="F56244"/>
    <a:srgbClr val="F65E59"/>
    <a:srgbClr val="F55F54"/>
    <a:srgbClr val="F3556C"/>
    <a:srgbClr val="F55964"/>
    <a:srgbClr val="F55C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FDA6AC-686C-3A4E-9CFD-DE74618D7D4A}" v="116" dt="2019-11-10T17:01:39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5" autoAdjust="0"/>
    <p:restoredTop sz="59665" autoAdjust="0"/>
  </p:normalViewPr>
  <p:slideViewPr>
    <p:cSldViewPr snapToGrid="0">
      <p:cViewPr varScale="1">
        <p:scale>
          <a:sx n="126" d="100"/>
          <a:sy n="126" d="100"/>
        </p:scale>
        <p:origin x="656" y="192"/>
      </p:cViewPr>
      <p:guideLst>
        <p:guide orient="horz" pos="3336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7" d="100"/>
        <a:sy n="107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tarr" userId="e49286a23fe22b14" providerId="LiveId" clId="{630CC462-4FF0-4412-AFAF-9829A55D816A}"/>
    <pc:docChg chg="custSel addSld delSld modSld sldOrd modSection">
      <pc:chgData name="David Starr" userId="e49286a23fe22b14" providerId="LiveId" clId="{630CC462-4FF0-4412-AFAF-9829A55D816A}" dt="2019-11-10T01:22:27.065" v="470" actId="20577"/>
      <pc:docMkLst>
        <pc:docMk/>
      </pc:docMkLst>
      <pc:sldChg chg="modNotesTx">
        <pc:chgData name="David Starr" userId="e49286a23fe22b14" providerId="LiveId" clId="{630CC462-4FF0-4412-AFAF-9829A55D816A}" dt="2019-11-10T01:22:27.065" v="470" actId="20577"/>
        <pc:sldMkLst>
          <pc:docMk/>
          <pc:sldMk cId="2913093775" sldId="262"/>
        </pc:sldMkLst>
      </pc:sldChg>
      <pc:sldChg chg="modNotesTx">
        <pc:chgData name="David Starr" userId="e49286a23fe22b14" providerId="LiveId" clId="{630CC462-4FF0-4412-AFAF-9829A55D816A}" dt="2019-11-10T01:14:54.725" v="91" actId="15"/>
        <pc:sldMkLst>
          <pc:docMk/>
          <pc:sldMk cId="3696205449" sldId="263"/>
        </pc:sldMkLst>
      </pc:sldChg>
      <pc:sldChg chg="modNotesTx">
        <pc:chgData name="David Starr" userId="e49286a23fe22b14" providerId="LiveId" clId="{630CC462-4FF0-4412-AFAF-9829A55D816A}" dt="2019-11-10T01:15:51.430" v="101" actId="20577"/>
        <pc:sldMkLst>
          <pc:docMk/>
          <pc:sldMk cId="286654483" sldId="264"/>
        </pc:sldMkLst>
      </pc:sldChg>
      <pc:sldChg chg="add modNotesTx">
        <pc:chgData name="David Starr" userId="e49286a23fe22b14" providerId="LiveId" clId="{630CC462-4FF0-4412-AFAF-9829A55D816A}" dt="2019-11-10T01:21:04.090" v="315" actId="20577"/>
        <pc:sldMkLst>
          <pc:docMk/>
          <pc:sldMk cId="3175044420" sldId="266"/>
        </pc:sldMkLst>
      </pc:sldChg>
      <pc:sldChg chg="del ord">
        <pc:chgData name="David Starr" userId="e49286a23fe22b14" providerId="LiveId" clId="{630CC462-4FF0-4412-AFAF-9829A55D816A}" dt="2019-11-10T00:54:18.957" v="28" actId="2696"/>
        <pc:sldMkLst>
          <pc:docMk/>
          <pc:sldMk cId="3802179509" sldId="266"/>
        </pc:sldMkLst>
      </pc:sldChg>
      <pc:sldChg chg="ord modNotesTx">
        <pc:chgData name="David Starr" userId="e49286a23fe22b14" providerId="LiveId" clId="{630CC462-4FF0-4412-AFAF-9829A55D816A}" dt="2019-11-10T01:18:18.328" v="197" actId="20577"/>
        <pc:sldMkLst>
          <pc:docMk/>
          <pc:sldMk cId="2690135119" sldId="269"/>
        </pc:sldMkLst>
      </pc:sldChg>
      <pc:sldChg chg="del">
        <pc:chgData name="David Starr" userId="e49286a23fe22b14" providerId="LiveId" clId="{630CC462-4FF0-4412-AFAF-9829A55D816A}" dt="2019-11-10T00:38:28.517" v="0" actId="47"/>
        <pc:sldMkLst>
          <pc:docMk/>
          <pc:sldMk cId="1299819886" sldId="270"/>
        </pc:sldMkLst>
      </pc:sldChg>
      <pc:sldChg chg="del">
        <pc:chgData name="David Starr" userId="e49286a23fe22b14" providerId="LiveId" clId="{630CC462-4FF0-4412-AFAF-9829A55D816A}" dt="2019-11-10T00:38:33.998" v="1" actId="47"/>
        <pc:sldMkLst>
          <pc:docMk/>
          <pc:sldMk cId="1916400253" sldId="271"/>
        </pc:sldMkLst>
      </pc:sldChg>
      <pc:sldChg chg="modNotesTx">
        <pc:chgData name="David Starr" userId="e49286a23fe22b14" providerId="LiveId" clId="{630CC462-4FF0-4412-AFAF-9829A55D816A}" dt="2019-11-10T01:22:07.042" v="458" actId="20577"/>
        <pc:sldMkLst>
          <pc:docMk/>
          <pc:sldMk cId="3737146004" sldId="272"/>
        </pc:sldMkLst>
      </pc:sldChg>
      <pc:sldChg chg="modNotesTx">
        <pc:chgData name="David Starr" userId="e49286a23fe22b14" providerId="LiveId" clId="{630CC462-4FF0-4412-AFAF-9829A55D816A}" dt="2019-11-10T01:20:31.647" v="256" actId="20577"/>
        <pc:sldMkLst>
          <pc:docMk/>
          <pc:sldMk cId="1660781038" sldId="273"/>
        </pc:sldMkLst>
      </pc:sldChg>
      <pc:sldChg chg="ord modNotesTx">
        <pc:chgData name="David Starr" userId="e49286a23fe22b14" providerId="LiveId" clId="{630CC462-4FF0-4412-AFAF-9829A55D816A}" dt="2019-11-10T01:17:08.613" v="174" actId="20577"/>
        <pc:sldMkLst>
          <pc:docMk/>
          <pc:sldMk cId="2976612329" sldId="274"/>
        </pc:sldMkLst>
      </pc:sldChg>
      <pc:sldChg chg="ord modNotesTx">
        <pc:chgData name="David Starr" userId="e49286a23fe22b14" providerId="LiveId" clId="{630CC462-4FF0-4412-AFAF-9829A55D816A}" dt="2019-11-10T01:19:39.636" v="217" actId="15"/>
        <pc:sldMkLst>
          <pc:docMk/>
          <pc:sldMk cId="4045139559" sldId="275"/>
        </pc:sldMkLst>
      </pc:sldChg>
    </pc:docChg>
  </pc:docChgLst>
  <pc:docChgLst>
    <pc:chgData name="David Starr" userId="e49286a23fe22b14" providerId="LiveId" clId="{39FDA6AC-686C-3A4E-9CFD-DE74618D7D4A}"/>
    <pc:docChg chg="undo custSel addSld delSld modSld sldOrd delSection modSection">
      <pc:chgData name="David Starr" userId="e49286a23fe22b14" providerId="LiveId" clId="{39FDA6AC-686C-3A4E-9CFD-DE74618D7D4A}" dt="2019-11-16T20:13:19.413" v="5780" actId="20577"/>
      <pc:docMkLst>
        <pc:docMk/>
      </pc:docMkLst>
      <pc:sldChg chg="modNotesTx">
        <pc:chgData name="David Starr" userId="e49286a23fe22b14" providerId="LiveId" clId="{39FDA6AC-686C-3A4E-9CFD-DE74618D7D4A}" dt="2019-11-07T18:29:50.823" v="2383" actId="20577"/>
        <pc:sldMkLst>
          <pc:docMk/>
          <pc:sldMk cId="1015966474" sldId="260"/>
        </pc:sldMkLst>
      </pc:sldChg>
      <pc:sldChg chg="modSp modNotesTx">
        <pc:chgData name="David Starr" userId="e49286a23fe22b14" providerId="LiveId" clId="{39FDA6AC-686C-3A4E-9CFD-DE74618D7D4A}" dt="2019-11-10T16:57:39.800" v="5759" actId="20577"/>
        <pc:sldMkLst>
          <pc:docMk/>
          <pc:sldMk cId="2050377909" sldId="261"/>
        </pc:sldMkLst>
        <pc:spChg chg="mod">
          <ac:chgData name="David Starr" userId="e49286a23fe22b14" providerId="LiveId" clId="{39FDA6AC-686C-3A4E-9CFD-DE74618D7D4A}" dt="2019-11-10T13:39:10.588" v="5747" actId="20577"/>
          <ac:spMkLst>
            <pc:docMk/>
            <pc:sldMk cId="2050377909" sldId="261"/>
            <ac:spMk id="2" creationId="{E2F66083-78F8-9C42-8856-C08F545359A8}"/>
          </ac:spMkLst>
        </pc:spChg>
      </pc:sldChg>
      <pc:sldChg chg="modSp modNotesTx">
        <pc:chgData name="David Starr" userId="e49286a23fe22b14" providerId="LiveId" clId="{39FDA6AC-686C-3A4E-9CFD-DE74618D7D4A}" dt="2019-11-10T13:38:49.109" v="5745" actId="20577"/>
        <pc:sldMkLst>
          <pc:docMk/>
          <pc:sldMk cId="2913093775" sldId="262"/>
        </pc:sldMkLst>
        <pc:spChg chg="mod">
          <ac:chgData name="David Starr" userId="e49286a23fe22b14" providerId="LiveId" clId="{39FDA6AC-686C-3A4E-9CFD-DE74618D7D4A}" dt="2019-11-10T13:37:35.180" v="5619" actId="20577"/>
          <ac:spMkLst>
            <pc:docMk/>
            <pc:sldMk cId="2913093775" sldId="262"/>
            <ac:spMk id="2" creationId="{E2F66083-78F8-9C42-8856-C08F545359A8}"/>
          </ac:spMkLst>
        </pc:spChg>
      </pc:sldChg>
      <pc:sldChg chg="modNotesTx">
        <pc:chgData name="David Starr" userId="e49286a23fe22b14" providerId="LiveId" clId="{39FDA6AC-686C-3A4E-9CFD-DE74618D7D4A}" dt="2019-11-10T13:36:07.304" v="5614" actId="20577"/>
        <pc:sldMkLst>
          <pc:docMk/>
          <pc:sldMk cId="3696205449" sldId="263"/>
        </pc:sldMkLst>
      </pc:sldChg>
      <pc:sldChg chg="ord modNotesTx">
        <pc:chgData name="David Starr" userId="e49286a23fe22b14" providerId="LiveId" clId="{39FDA6AC-686C-3A4E-9CFD-DE74618D7D4A}" dt="2019-11-07T18:41:21.704" v="3553" actId="20577"/>
        <pc:sldMkLst>
          <pc:docMk/>
          <pc:sldMk cId="286654483" sldId="264"/>
        </pc:sldMkLst>
      </pc:sldChg>
      <pc:sldChg chg="ord">
        <pc:chgData name="David Starr" userId="e49286a23fe22b14" providerId="LiveId" clId="{39FDA6AC-686C-3A4E-9CFD-DE74618D7D4A}" dt="2019-11-10T13:27:56.946" v="5486"/>
        <pc:sldMkLst>
          <pc:docMk/>
          <pc:sldMk cId="3175044420" sldId="266"/>
        </pc:sldMkLst>
      </pc:sldChg>
      <pc:sldChg chg="modNotesTx">
        <pc:chgData name="David Starr" userId="e49286a23fe22b14" providerId="LiveId" clId="{39FDA6AC-686C-3A4E-9CFD-DE74618D7D4A}" dt="2019-11-02T00:13:13.926" v="1962" actId="20577"/>
        <pc:sldMkLst>
          <pc:docMk/>
          <pc:sldMk cId="3802179509" sldId="266"/>
        </pc:sldMkLst>
      </pc:sldChg>
      <pc:sldChg chg="ord modNotesTx">
        <pc:chgData name="David Starr" userId="e49286a23fe22b14" providerId="LiveId" clId="{39FDA6AC-686C-3A4E-9CFD-DE74618D7D4A}" dt="2019-11-10T13:27:42.984" v="5485"/>
        <pc:sldMkLst>
          <pc:docMk/>
          <pc:sldMk cId="2690135119" sldId="269"/>
        </pc:sldMkLst>
      </pc:sldChg>
      <pc:sldChg chg="addSp delSp modAnim">
        <pc:chgData name="David Starr" userId="e49286a23fe22b14" providerId="LiveId" clId="{39FDA6AC-686C-3A4E-9CFD-DE74618D7D4A}" dt="2019-11-01T23:58:51.624" v="151"/>
        <pc:sldMkLst>
          <pc:docMk/>
          <pc:sldMk cId="1916400253" sldId="271"/>
        </pc:sldMkLst>
        <pc:spChg chg="add del">
          <ac:chgData name="David Starr" userId="e49286a23fe22b14" providerId="LiveId" clId="{39FDA6AC-686C-3A4E-9CFD-DE74618D7D4A}" dt="2019-11-01T23:58:51.624" v="151"/>
          <ac:spMkLst>
            <pc:docMk/>
            <pc:sldMk cId="1916400253" sldId="271"/>
            <ac:spMk id="3" creationId="{F185C9BC-63A6-6B4D-ADDB-B405C04F9E08}"/>
          </ac:spMkLst>
        </pc:spChg>
        <pc:spChg chg="add del">
          <ac:chgData name="David Starr" userId="e49286a23fe22b14" providerId="LiveId" clId="{39FDA6AC-686C-3A4E-9CFD-DE74618D7D4A}" dt="2019-11-01T23:58:51.222" v="150"/>
          <ac:spMkLst>
            <pc:docMk/>
            <pc:sldMk cId="1916400253" sldId="271"/>
            <ac:spMk id="5" creationId="{0E584DDC-90FD-5A47-A520-32885B3A3BDE}"/>
          </ac:spMkLst>
        </pc:spChg>
      </pc:sldChg>
      <pc:sldChg chg="delSp modSp ord delAnim modNotesTx">
        <pc:chgData name="David Starr" userId="e49286a23fe22b14" providerId="LiveId" clId="{39FDA6AC-686C-3A4E-9CFD-DE74618D7D4A}" dt="2019-11-10T13:30:31.274" v="5491"/>
        <pc:sldMkLst>
          <pc:docMk/>
          <pc:sldMk cId="1660781038" sldId="273"/>
        </pc:sldMkLst>
        <pc:spChg chg="mod">
          <ac:chgData name="David Starr" userId="e49286a23fe22b14" providerId="LiveId" clId="{39FDA6AC-686C-3A4E-9CFD-DE74618D7D4A}" dt="2019-11-10T13:19:31.400" v="5260" actId="6549"/>
          <ac:spMkLst>
            <pc:docMk/>
            <pc:sldMk cId="1660781038" sldId="273"/>
            <ac:spMk id="10" creationId="{DFDC94CB-6D43-1C4D-9500-0AB9D12358B2}"/>
          </ac:spMkLst>
        </pc:spChg>
        <pc:cxnChg chg="del">
          <ac:chgData name="David Starr" userId="e49286a23fe22b14" providerId="LiveId" clId="{39FDA6AC-686C-3A4E-9CFD-DE74618D7D4A}" dt="2019-10-29T13:42:58.410" v="23" actId="478"/>
          <ac:cxnSpMkLst>
            <pc:docMk/>
            <pc:sldMk cId="1660781038" sldId="273"/>
            <ac:cxnSpMk id="14" creationId="{B10FB0D1-4C33-844B-BDBE-90D9CB9441ED}"/>
          </ac:cxnSpMkLst>
        </pc:cxnChg>
        <pc:cxnChg chg="del">
          <ac:chgData name="David Starr" userId="e49286a23fe22b14" providerId="LiveId" clId="{39FDA6AC-686C-3A4E-9CFD-DE74618D7D4A}" dt="2019-10-29T13:42:58.410" v="23" actId="478"/>
          <ac:cxnSpMkLst>
            <pc:docMk/>
            <pc:sldMk cId="1660781038" sldId="273"/>
            <ac:cxnSpMk id="15" creationId="{DD48D3AA-BA06-9B43-B6D7-6B63F15F48F4}"/>
          </ac:cxnSpMkLst>
        </pc:cxnChg>
        <pc:cxnChg chg="del">
          <ac:chgData name="David Starr" userId="e49286a23fe22b14" providerId="LiveId" clId="{39FDA6AC-686C-3A4E-9CFD-DE74618D7D4A}" dt="2019-10-29T13:42:58.410" v="23" actId="478"/>
          <ac:cxnSpMkLst>
            <pc:docMk/>
            <pc:sldMk cId="1660781038" sldId="273"/>
            <ac:cxnSpMk id="16" creationId="{26C73A0B-3354-684C-9E5F-348AD2743991}"/>
          </ac:cxnSpMkLst>
        </pc:cxnChg>
      </pc:sldChg>
      <pc:sldChg chg="addSp delSp modSp add del delAnim modAnim modNotesTx">
        <pc:chgData name="David Starr" userId="e49286a23fe22b14" providerId="LiveId" clId="{39FDA6AC-686C-3A4E-9CFD-DE74618D7D4A}" dt="2019-11-10T13:28:20.312" v="5487" actId="2696"/>
        <pc:sldMkLst>
          <pc:docMk/>
          <pc:sldMk cId="2976612329" sldId="274"/>
        </pc:sldMkLst>
        <pc:spChg chg="mod">
          <ac:chgData name="David Starr" userId="e49286a23fe22b14" providerId="LiveId" clId="{39FDA6AC-686C-3A4E-9CFD-DE74618D7D4A}" dt="2019-11-01T23:59:10.624" v="154" actId="1076"/>
          <ac:spMkLst>
            <pc:docMk/>
            <pc:sldMk cId="2976612329" sldId="274"/>
            <ac:spMk id="2" creationId="{D334211B-91BD-A447-B233-A02B33C85BD4}"/>
          </ac:spMkLst>
        </pc:spChg>
        <pc:spChg chg="del">
          <ac:chgData name="David Starr" userId="e49286a23fe22b14" providerId="LiveId" clId="{39FDA6AC-686C-3A4E-9CFD-DE74618D7D4A}" dt="2019-11-01T23:52:43.868" v="45" actId="478"/>
          <ac:spMkLst>
            <pc:docMk/>
            <pc:sldMk cId="2976612329" sldId="274"/>
            <ac:spMk id="5" creationId="{F69A58C2-9BA7-A846-88BC-6F33B473F723}"/>
          </ac:spMkLst>
        </pc:spChg>
        <pc:spChg chg="del">
          <ac:chgData name="David Starr" userId="e49286a23fe22b14" providerId="LiveId" clId="{39FDA6AC-686C-3A4E-9CFD-DE74618D7D4A}" dt="2019-11-01T23:52:43.868" v="45" actId="478"/>
          <ac:spMkLst>
            <pc:docMk/>
            <pc:sldMk cId="2976612329" sldId="274"/>
            <ac:spMk id="6" creationId="{E4632006-6CCF-384D-BFBD-845C5480F1AE}"/>
          </ac:spMkLst>
        </pc:spChg>
        <pc:spChg chg="mod">
          <ac:chgData name="David Starr" userId="e49286a23fe22b14" providerId="LiveId" clId="{39FDA6AC-686C-3A4E-9CFD-DE74618D7D4A}" dt="2019-11-02T00:02:37.899" v="519" actId="20577"/>
          <ac:spMkLst>
            <pc:docMk/>
            <pc:sldMk cId="2976612329" sldId="274"/>
            <ac:spMk id="7" creationId="{FD4B96F6-586A-6742-AF18-697191128314}"/>
          </ac:spMkLst>
        </pc:spChg>
        <pc:spChg chg="add del mod">
          <ac:chgData name="David Starr" userId="e49286a23fe22b14" providerId="LiveId" clId="{39FDA6AC-686C-3A4E-9CFD-DE74618D7D4A}" dt="2019-11-01T23:59:04.690" v="153" actId="478"/>
          <ac:spMkLst>
            <pc:docMk/>
            <pc:sldMk cId="2976612329" sldId="274"/>
            <ac:spMk id="13" creationId="{B2B4D0FC-0857-1148-B86C-5BC497C6E6F6}"/>
          </ac:spMkLst>
        </pc:spChg>
        <pc:spChg chg="add del mod">
          <ac:chgData name="David Starr" userId="e49286a23fe22b14" providerId="LiveId" clId="{39FDA6AC-686C-3A4E-9CFD-DE74618D7D4A}" dt="2019-11-01T23:59:04.690" v="153" actId="478"/>
          <ac:spMkLst>
            <pc:docMk/>
            <pc:sldMk cId="2976612329" sldId="274"/>
            <ac:spMk id="14" creationId="{3D2E9243-BA7D-5544-8D4D-A12D0A31554D}"/>
          </ac:spMkLst>
        </pc:spChg>
        <pc:cxnChg chg="del">
          <ac:chgData name="David Starr" userId="e49286a23fe22b14" providerId="LiveId" clId="{39FDA6AC-686C-3A4E-9CFD-DE74618D7D4A}" dt="2019-11-01T23:52:54.460" v="47" actId="478"/>
          <ac:cxnSpMkLst>
            <pc:docMk/>
            <pc:sldMk cId="2976612329" sldId="274"/>
            <ac:cxnSpMk id="8" creationId="{83C8A3A3-2DC4-EC42-8277-F60B5C562A22}"/>
          </ac:cxnSpMkLst>
        </pc:cxnChg>
        <pc:cxnChg chg="mod">
          <ac:chgData name="David Starr" userId="e49286a23fe22b14" providerId="LiveId" clId="{39FDA6AC-686C-3A4E-9CFD-DE74618D7D4A}" dt="2019-11-01T23:59:13.835" v="155" actId="1076"/>
          <ac:cxnSpMkLst>
            <pc:docMk/>
            <pc:sldMk cId="2976612329" sldId="274"/>
            <ac:cxnSpMk id="11" creationId="{180CDD59-F565-174A-9917-61E829BB4FE7}"/>
          </ac:cxnSpMkLst>
        </pc:cxnChg>
        <pc:cxnChg chg="del">
          <ac:chgData name="David Starr" userId="e49286a23fe22b14" providerId="LiveId" clId="{39FDA6AC-686C-3A4E-9CFD-DE74618D7D4A}" dt="2019-11-01T23:52:54.460" v="47" actId="478"/>
          <ac:cxnSpMkLst>
            <pc:docMk/>
            <pc:sldMk cId="2976612329" sldId="274"/>
            <ac:cxnSpMk id="12" creationId="{B2F9FB26-1CC0-9343-8AFB-3B5C30FE009B}"/>
          </ac:cxnSpMkLst>
        </pc:cxnChg>
      </pc:sldChg>
      <pc:sldChg chg="delSp modSp add ord delAnim modNotesTx">
        <pc:chgData name="David Starr" userId="e49286a23fe22b14" providerId="LiveId" clId="{39FDA6AC-686C-3A4E-9CFD-DE74618D7D4A}" dt="2019-11-10T13:30:31.274" v="5491"/>
        <pc:sldMkLst>
          <pc:docMk/>
          <pc:sldMk cId="4045139559" sldId="275"/>
        </pc:sldMkLst>
        <pc:spChg chg="mod">
          <ac:chgData name="David Starr" userId="e49286a23fe22b14" providerId="LiveId" clId="{39FDA6AC-686C-3A4E-9CFD-DE74618D7D4A}" dt="2019-11-10T13:24:49.074" v="5290" actId="6549"/>
          <ac:spMkLst>
            <pc:docMk/>
            <pc:sldMk cId="4045139559" sldId="275"/>
            <ac:spMk id="7" creationId="{FD4B96F6-586A-6742-AF18-697191128314}"/>
          </ac:spMkLst>
        </pc:spChg>
        <pc:spChg chg="del mod">
          <ac:chgData name="David Starr" userId="e49286a23fe22b14" providerId="LiveId" clId="{39FDA6AC-686C-3A4E-9CFD-DE74618D7D4A}" dt="2019-11-10T13:23:11.212" v="5261" actId="478"/>
          <ac:spMkLst>
            <pc:docMk/>
            <pc:sldMk cId="4045139559" sldId="275"/>
            <ac:spMk id="13" creationId="{B2B4D0FC-0857-1148-B86C-5BC497C6E6F6}"/>
          </ac:spMkLst>
        </pc:spChg>
        <pc:spChg chg="del">
          <ac:chgData name="David Starr" userId="e49286a23fe22b14" providerId="LiveId" clId="{39FDA6AC-686C-3A4E-9CFD-DE74618D7D4A}" dt="2019-11-10T13:15:19.502" v="5158" actId="478"/>
          <ac:spMkLst>
            <pc:docMk/>
            <pc:sldMk cId="4045139559" sldId="275"/>
            <ac:spMk id="14" creationId="{3D2E9243-BA7D-5544-8D4D-A12D0A31554D}"/>
          </ac:spMkLst>
        </pc:spChg>
      </pc:sldChg>
      <pc:sldChg chg="modSp add ord modAnim modNotesTx">
        <pc:chgData name="David Starr" userId="e49286a23fe22b14" providerId="LiveId" clId="{39FDA6AC-686C-3A4E-9CFD-DE74618D7D4A}" dt="2019-11-10T17:01:39.525" v="5773" actId="20577"/>
        <pc:sldMkLst>
          <pc:docMk/>
          <pc:sldMk cId="4258508645" sldId="276"/>
        </pc:sldMkLst>
        <pc:spChg chg="mod">
          <ac:chgData name="David Starr" userId="e49286a23fe22b14" providerId="LiveId" clId="{39FDA6AC-686C-3A4E-9CFD-DE74618D7D4A}" dt="2019-11-10T17:01:39.525" v="5773" actId="20577"/>
          <ac:spMkLst>
            <pc:docMk/>
            <pc:sldMk cId="4258508645" sldId="276"/>
            <ac:spMk id="4" creationId="{AF9632F8-5A4C-404D-8F1F-0F39C51F5C2C}"/>
          </ac:spMkLst>
        </pc:spChg>
        <pc:spChg chg="mod">
          <ac:chgData name="David Starr" userId="e49286a23fe22b14" providerId="LiveId" clId="{39FDA6AC-686C-3A4E-9CFD-DE74618D7D4A}" dt="2019-11-10T13:17:22.492" v="5225" actId="20577"/>
          <ac:spMkLst>
            <pc:docMk/>
            <pc:sldMk cId="4258508645" sldId="276"/>
            <ac:spMk id="7" creationId="{FD4B96F6-586A-6742-AF18-697191128314}"/>
          </ac:spMkLst>
        </pc:spChg>
        <pc:cxnChg chg="mod">
          <ac:chgData name="David Starr" userId="e49286a23fe22b14" providerId="LiveId" clId="{39FDA6AC-686C-3A4E-9CFD-DE74618D7D4A}" dt="2019-11-10T13:16:32.681" v="5182" actId="14100"/>
          <ac:cxnSpMkLst>
            <pc:docMk/>
            <pc:sldMk cId="4258508645" sldId="276"/>
            <ac:cxnSpMk id="11" creationId="{180CDD59-F565-174A-9917-61E829BB4FE7}"/>
          </ac:cxnSpMkLst>
        </pc:cxnChg>
      </pc:sldChg>
      <pc:sldChg chg="modSp add ord">
        <pc:chgData name="David Starr" userId="e49286a23fe22b14" providerId="LiveId" clId="{39FDA6AC-686C-3A4E-9CFD-DE74618D7D4A}" dt="2019-11-16T20:13:19.413" v="5780" actId="20577"/>
        <pc:sldMkLst>
          <pc:docMk/>
          <pc:sldMk cId="3750771992" sldId="277"/>
        </pc:sldMkLst>
        <pc:spChg chg="mod">
          <ac:chgData name="David Starr" userId="e49286a23fe22b14" providerId="LiveId" clId="{39FDA6AC-686C-3A4E-9CFD-DE74618D7D4A}" dt="2019-11-16T20:13:19.413" v="5780" actId="20577"/>
          <ac:spMkLst>
            <pc:docMk/>
            <pc:sldMk cId="3750771992" sldId="277"/>
            <ac:spMk id="4" creationId="{99B5D318-1C94-A04E-AC28-CA95E2B4B95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/>
              <a:t>Hello, my name is David Starr and I’ve been writing software for many years. I’ve found design patterns to be helpful when talking with other developers about a solution.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A design pattern is essentially a known solution to a commonly recurring problem.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In this short course we will look at the Façade design pattern and see how it can improve our software.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68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ADVANCE</a:t>
            </a:r>
          </a:p>
          <a:p>
            <a:pPr marL="228600" indent="-228600">
              <a:buAutoNum type="arabicPeriod"/>
            </a:pPr>
            <a:r>
              <a:rPr lang="en-US" dirty="0"/>
              <a:t>Let’s see how some of these situations play out to make things a bit more tangible</a:t>
            </a:r>
          </a:p>
          <a:p>
            <a:pPr marL="228600" indent="-228600">
              <a:buAutoNum type="arabicPeriod"/>
            </a:pPr>
            <a:r>
              <a:rPr lang="en-US" dirty="0"/>
              <a:t>ADVANCE</a:t>
            </a:r>
          </a:p>
          <a:p>
            <a:pPr marL="228600" indent="-228600">
              <a:buAutoNum type="arabicPeriod"/>
            </a:pPr>
            <a:r>
              <a:rPr lang="en-US" dirty="0"/>
              <a:t>And let’s do that with real code</a:t>
            </a:r>
          </a:p>
          <a:p>
            <a:pPr marL="228600" indent="-228600">
              <a:buAutoNum type="arabicPeriod"/>
            </a:pPr>
            <a:r>
              <a:rPr lang="en-US" dirty="0"/>
              <a:t>ADVANCE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56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</a:t>
            </a:r>
          </a:p>
          <a:p>
            <a:r>
              <a:rPr lang="en-US" dirty="0"/>
              <a:t>Now that we’ve seen a somewhat academic example, let’s see another that might cement this idea of a façade for us.</a:t>
            </a:r>
          </a:p>
          <a:p>
            <a:r>
              <a:rPr lang="en-US" dirty="0"/>
              <a:t>ADVANCE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82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course presented several concepts</a:t>
            </a:r>
          </a:p>
          <a:p>
            <a:endParaRPr lang="en-US" dirty="0"/>
          </a:p>
          <a:p>
            <a:r>
              <a:rPr lang="en-US" dirty="0"/>
              <a:t>ADVANCE</a:t>
            </a:r>
          </a:p>
          <a:p>
            <a:r>
              <a:rPr lang="en-US" dirty="0"/>
              <a:t>Use Façade to make provide a single interface to multiple worker classes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talked about these as service classes in this course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ADVANCE</a:t>
            </a:r>
          </a:p>
          <a:p>
            <a:pPr marL="0" indent="0">
              <a:buFontTx/>
              <a:buNone/>
            </a:pPr>
            <a:r>
              <a:rPr lang="en-US" dirty="0"/>
              <a:t>Using a Façade interface is a best practice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Providing an interface for the façade to implement means a future implementation can be made when the subsystems below the façade change 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in this way we may not need to change the code that calls the façade at all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ADVANCE</a:t>
            </a:r>
          </a:p>
          <a:p>
            <a:r>
              <a:rPr lang="en-US" dirty="0"/>
              <a:t>Can be used to effectively mask giant classes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Recall this lets us reduce the big ball of mud into a simple façade with fewer available methods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the façade becomes testable even if testing the ball of mud is daunting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ADVANCE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/>
              <a:t>I hope the façade method provides as much value to you as it has for me in my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7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 to solve</a:t>
            </a:r>
          </a:p>
          <a:p>
            <a:r>
              <a:rPr lang="en-US" dirty="0"/>
              <a:t>- Examining the underlying issue?</a:t>
            </a:r>
          </a:p>
          <a:p>
            <a:endParaRPr lang="en-US" dirty="0"/>
          </a:p>
          <a:p>
            <a:r>
              <a:rPr lang="en-US" dirty="0"/>
              <a:t>Introducing the Façade pattern</a:t>
            </a:r>
          </a:p>
          <a:p>
            <a:pPr marL="171450" indent="-171450">
              <a:buFontTx/>
              <a:buChar char="-"/>
            </a:pPr>
            <a:r>
              <a:rPr lang="en-US" dirty="0"/>
              <a:t>We’ll introduce the pattern and see how it can help solve our code issue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 are 2 situations in which the Façade pattern is very useful and we’ll look at both</a:t>
            </a:r>
          </a:p>
          <a:p>
            <a:endParaRPr lang="en-US" dirty="0"/>
          </a:p>
          <a:p>
            <a:r>
              <a:rPr lang="en-US" dirty="0"/>
              <a:t>Using a Façade in practice</a:t>
            </a:r>
          </a:p>
          <a:p>
            <a:r>
              <a:rPr lang="en-US" dirty="0"/>
              <a:t>- We’ll jump into code and see things work for real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48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our giant ball of mud class? </a:t>
            </a:r>
          </a:p>
          <a:p>
            <a:endParaRPr lang="en-US" dirty="0"/>
          </a:p>
          <a:p>
            <a:r>
              <a:rPr lang="en-US" dirty="0"/>
              <a:t>There is a way to deal with this untidy situation using facade, too.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ADVANCE - My program only needs to call 4 methods</a:t>
            </a:r>
          </a:p>
          <a:p>
            <a:pPr marL="228600" indent="-228600">
              <a:buAutoNum type="arabicPeriod"/>
            </a:pPr>
            <a:r>
              <a:rPr lang="en-US" dirty="0"/>
              <a:t>ADVANCE - I can place a façade between my program and the giant ball of mud class being called.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ADVANCE - For clarity sake, we can introduce an interface here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The interface only exposes the members the Façade class will call</a:t>
            </a:r>
          </a:p>
          <a:p>
            <a:pPr marL="228600" indent="-228600">
              <a:buAutoNum type="arabicPeriod"/>
            </a:pPr>
            <a:r>
              <a:rPr lang="en-US" dirty="0"/>
              <a:t>This is a great starting point for breaking the ball of mud into multiple smaller and testable classes that can follow the single responsibility principle, </a:t>
            </a:r>
          </a:p>
          <a:p>
            <a:pPr marL="685800" lvl="1" indent="-228600">
              <a:buAutoNum type="arabicPeriod"/>
            </a:pPr>
            <a:r>
              <a:rPr lang="en-US" dirty="0"/>
              <a:t>but that‘s a touch beyond the scope of this pattern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20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Use a façade class to wrap the big class and only expose the methods needed by the Program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Use more meaningful method names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The program now talks to the Facade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99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 example of what that resulting program code might look like. </a:t>
            </a:r>
          </a:p>
          <a:p>
            <a:endParaRPr lang="en-US" dirty="0"/>
          </a:p>
          <a:p>
            <a:r>
              <a:rPr lang="en-US" dirty="0"/>
              <a:t>Note we’re only calling one method on the façade, but the façade could be orchestrating calls </a:t>
            </a:r>
          </a:p>
          <a:p>
            <a:r>
              <a:rPr lang="en-US" dirty="0"/>
              <a:t>	from the hidden service classes </a:t>
            </a:r>
          </a:p>
          <a:p>
            <a:r>
              <a:rPr lang="en-US" dirty="0"/>
              <a:t>	or balls of mud</a:t>
            </a:r>
          </a:p>
          <a:p>
            <a:r>
              <a:rPr lang="en-US" dirty="0"/>
              <a:t>	in a specific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51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ADVANCE</a:t>
            </a:r>
          </a:p>
          <a:p>
            <a:pPr marL="228600" indent="-228600">
              <a:buAutoNum type="arabicPeriod"/>
            </a:pPr>
            <a:r>
              <a:rPr lang="en-US" dirty="0"/>
              <a:t>Let’s see how some of these situations play out to make things a bit more tangible</a:t>
            </a:r>
          </a:p>
          <a:p>
            <a:pPr marL="228600" indent="-228600">
              <a:buAutoNum type="arabicPeriod"/>
            </a:pPr>
            <a:r>
              <a:rPr lang="en-US" dirty="0"/>
              <a:t>ADVANCE</a:t>
            </a:r>
          </a:p>
          <a:p>
            <a:pPr marL="228600" indent="-228600">
              <a:buAutoNum type="arabicPeriod"/>
            </a:pPr>
            <a:r>
              <a:rPr lang="en-US" dirty="0"/>
              <a:t>And let’s do that with real code</a:t>
            </a:r>
          </a:p>
          <a:p>
            <a:pPr marL="228600" indent="-228600">
              <a:buAutoNum type="arabicPeriod"/>
            </a:pPr>
            <a:r>
              <a:rPr lang="en-US" dirty="0"/>
              <a:t>ADVANCE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34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really 2 variants of the same problem we can address with the façade pattern.</a:t>
            </a:r>
          </a:p>
          <a:p>
            <a:endParaRPr lang="en-US" dirty="0"/>
          </a:p>
          <a:p>
            <a:r>
              <a:rPr lang="en-US" dirty="0"/>
              <a:t>This is an explanation of the second, but most common situation.</a:t>
            </a:r>
          </a:p>
          <a:p>
            <a:endParaRPr lang="en-US" dirty="0"/>
          </a:p>
          <a:p>
            <a:r>
              <a:rPr lang="en-US" dirty="0"/>
              <a:t>In this example, we have several service classes, each with specific methods that need to be called by another program, class, or what have you.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ADVANCE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The Program on the right must new up each of these services</a:t>
            </a:r>
          </a:p>
          <a:p>
            <a:pPr marL="171450" indent="-171450">
              <a:buFontTx/>
              <a:buChar char="-"/>
            </a:pPr>
            <a:r>
              <a:rPr lang="en-US" dirty="0"/>
              <a:t>It must then call each of the methods on these services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Believe it or not, in a poorly designed system, order of calling the methods is sometimes significant,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even across the 3 service classes, which may share an underlying subsystem, like data storage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628650" lvl="1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98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visual of that code.</a:t>
            </a:r>
          </a:p>
          <a:p>
            <a:endParaRPr lang="en-US" dirty="0"/>
          </a:p>
          <a:p>
            <a:r>
              <a:rPr lang="en-US" dirty="0"/>
              <a:t>Code like this is common and truthfully, we see it mostly in controller type classes where several services are injected in via the constructor.</a:t>
            </a:r>
          </a:p>
          <a:p>
            <a:endParaRPr lang="en-US" dirty="0"/>
          </a:p>
          <a:p>
            <a:r>
              <a:rPr lang="en-US" dirty="0"/>
              <a:t>In this case we must instantiate the classes and then call the methods we need.</a:t>
            </a:r>
          </a:p>
          <a:p>
            <a:endParaRPr lang="en-US" dirty="0"/>
          </a:p>
          <a:p>
            <a:r>
              <a:rPr lang="en-US" dirty="0"/>
              <a:t>ADVANCE</a:t>
            </a:r>
          </a:p>
          <a:p>
            <a:endParaRPr lang="en-US" dirty="0"/>
          </a:p>
          <a:p>
            <a:r>
              <a:rPr lang="en-US" dirty="0"/>
              <a:t>Notice we are dealing with 3 services, 2 of which give us results to display.</a:t>
            </a:r>
          </a:p>
          <a:p>
            <a:endParaRPr lang="en-US" dirty="0"/>
          </a:p>
          <a:p>
            <a:r>
              <a:rPr lang="en-US" dirty="0"/>
              <a:t>This repetitive code is, well, repetitive. </a:t>
            </a:r>
          </a:p>
          <a:p>
            <a:endParaRPr lang="en-US" dirty="0"/>
          </a:p>
          <a:p>
            <a:r>
              <a:rPr lang="en-US" dirty="0"/>
              <a:t>Consider how it would look if we put it behind a façade. Maybe we can get away with one class and one function call.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57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Just like working with the ball of mud class, we can introduce a façade class to obfuscate all the calls needed to invoked on the various classes this façade hides from the caller.</a:t>
            </a:r>
          </a:p>
          <a:p>
            <a:pPr marL="685800" lvl="1" indent="-228600">
              <a:buAutoNum type="arabicPeriod"/>
            </a:pPr>
            <a:r>
              <a:rPr lang="en-US" dirty="0"/>
              <a:t>This often encapsulates much of the “special knowledge” needed to work with these classes into the Façade.</a:t>
            </a:r>
          </a:p>
          <a:p>
            <a:pPr marL="685800" lvl="1" indent="-228600">
              <a:buAutoNum type="arabicPeriod"/>
            </a:pPr>
            <a:r>
              <a:rPr lang="en-US" dirty="0"/>
              <a:t>This abstraction allows the calling program to work solely with the Façade and simplifies the code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ADVANCE</a:t>
            </a:r>
          </a:p>
          <a:p>
            <a:pPr marL="228600" indent="-228600">
              <a:buAutoNum type="arabicPeriod"/>
            </a:pPr>
            <a:r>
              <a:rPr lang="en-US" dirty="0"/>
              <a:t>And introducing an interface here really tidies things up for the caller</a:t>
            </a:r>
          </a:p>
          <a:p>
            <a:pPr marL="228600" indent="-228600">
              <a:buAutoNum type="arabicPeriod"/>
            </a:pPr>
            <a:r>
              <a:rPr lang="en-US" dirty="0"/>
              <a:t>and allows easily adding new Façade classes should the underlying service classes change in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6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88902" y="2798629"/>
            <a:ext cx="2730207" cy="164145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icon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725166"/>
            <a:ext cx="3296065" cy="352404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solidFill>
                  <a:schemeClr val="accent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705973" y="5186451"/>
            <a:ext cx="3296066" cy="123865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8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description text on these lines. Keep it short and simple.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654523" y="2798629"/>
            <a:ext cx="2730207" cy="164145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icon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371595" y="4725166"/>
            <a:ext cx="3296065" cy="352404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solidFill>
                  <a:schemeClr val="accent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4371594" y="5186451"/>
            <a:ext cx="3296066" cy="123865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8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description text on these lines. Keep it short and simple.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322657" y="2798629"/>
            <a:ext cx="2730207" cy="164145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icon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8037215" y="4725166"/>
            <a:ext cx="3296065" cy="352404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solidFill>
                  <a:schemeClr val="accent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037214" y="5186451"/>
            <a:ext cx="3296066" cy="123865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8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description text on these lines. Keep it short and simple.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705973" y="1310606"/>
            <a:ext cx="10779516" cy="1188658"/>
          </a:xfrm>
        </p:spPr>
        <p:txBody>
          <a:bodyPr lIns="182880" tIns="0" rIns="182880" bIns="0" anchor="ctr"/>
          <a:lstStyle>
            <a:lvl1pPr marL="0" indent="0" algn="l"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Add a short bit of description text in this area. Try keeping the text on a slide to a minimum. But sometimes we know descriptions are necessary.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image or icon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image or icon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845276" y="1828799"/>
            <a:ext cx="91440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16872" y="2025263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828799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845276" y="3258097"/>
            <a:ext cx="91440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716872" y="3454561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3258097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1845276" y="4687395"/>
            <a:ext cx="91440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716872" y="4883859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4687395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 animBg="1"/>
      <p:bldP spid="1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0" grpId="0" animBg="1"/>
      <p:bldP spid="22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853514" y="1828800"/>
            <a:ext cx="87913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65858" y="1893322"/>
            <a:ext cx="785356" cy="785356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828800"/>
            <a:ext cx="9264090" cy="914400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47" name="Rectangle 46"/>
          <p:cNvSpPr/>
          <p:nvPr userDrawn="1"/>
        </p:nvSpPr>
        <p:spPr>
          <a:xfrm>
            <a:off x="1853514" y="2921619"/>
            <a:ext cx="87913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765858" y="2986141"/>
            <a:ext cx="785356" cy="785356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2921619"/>
            <a:ext cx="9264090" cy="914400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1853514" y="4014438"/>
            <a:ext cx="87913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3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765858" y="4078960"/>
            <a:ext cx="785356" cy="785356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4014438"/>
            <a:ext cx="9264090" cy="914400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Rectangle 54"/>
          <p:cNvSpPr/>
          <p:nvPr userDrawn="1"/>
        </p:nvSpPr>
        <p:spPr>
          <a:xfrm>
            <a:off x="1853514" y="5107257"/>
            <a:ext cx="87913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7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65858" y="5171779"/>
            <a:ext cx="785356" cy="785356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221399" y="5107257"/>
            <a:ext cx="9264090" cy="914400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7" grpId="0" animBg="1"/>
      <p:bldP spid="4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1" grpId="0" animBg="1"/>
      <p:bldP spid="5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5" grpId="0" animBg="1"/>
      <p:bldP spid="57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853514" y="1775814"/>
            <a:ext cx="87913" cy="7347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87742" y="1797139"/>
            <a:ext cx="685800" cy="685800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775814"/>
            <a:ext cx="9264090" cy="7347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47" name="Rectangle 46"/>
          <p:cNvSpPr/>
          <p:nvPr userDrawn="1"/>
        </p:nvSpPr>
        <p:spPr>
          <a:xfrm>
            <a:off x="1853514" y="2685999"/>
            <a:ext cx="87913" cy="7347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2685999"/>
            <a:ext cx="9264090" cy="7347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1853514" y="3596184"/>
            <a:ext cx="87913" cy="7347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3596184"/>
            <a:ext cx="9264090" cy="7347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Rectangle 54"/>
          <p:cNvSpPr/>
          <p:nvPr userDrawn="1"/>
        </p:nvSpPr>
        <p:spPr>
          <a:xfrm>
            <a:off x="1853514" y="4502162"/>
            <a:ext cx="87913" cy="7347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221399" y="4502162"/>
            <a:ext cx="9264090" cy="7347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860408" y="5408140"/>
            <a:ext cx="87913" cy="7347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228293" y="5408140"/>
            <a:ext cx="9264090" cy="7347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87742" y="2710470"/>
            <a:ext cx="685800" cy="685800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1" name="Content Placeholder 11"/>
          <p:cNvSpPr>
            <a:spLocks noGrp="1"/>
          </p:cNvSpPr>
          <p:nvPr>
            <p:ph sz="quarter" idx="25" hasCustomPrompt="1"/>
          </p:nvPr>
        </p:nvSpPr>
        <p:spPr>
          <a:xfrm>
            <a:off x="887742" y="3623801"/>
            <a:ext cx="685800" cy="685800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887742" y="4529992"/>
            <a:ext cx="685800" cy="685800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Content Placeholder 11"/>
          <p:cNvSpPr>
            <a:spLocks noGrp="1"/>
          </p:cNvSpPr>
          <p:nvPr>
            <p:ph sz="quarter" idx="27" hasCustomPrompt="1"/>
          </p:nvPr>
        </p:nvSpPr>
        <p:spPr>
          <a:xfrm>
            <a:off x="887742" y="5432611"/>
            <a:ext cx="685800" cy="685800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7" grpId="0" animBg="1"/>
      <p:bldP spid="50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1" grpId="0" animBg="1"/>
      <p:bldP spid="5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5" grpId="0" animBg="1"/>
      <p:bldP spid="5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7" grpId="0" animBg="1"/>
      <p:bldP spid="1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Title with Description and Tab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323987"/>
            <a:ext cx="12192000" cy="45340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182880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633472"/>
            <a:ext cx="11436096" cy="3740904"/>
          </a:xfrm>
        </p:spPr>
        <p:txBody>
          <a:bodyPr anchor="ctr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5" y="1160399"/>
            <a:ext cx="10778972" cy="369553"/>
          </a:xfrm>
        </p:spPr>
        <p:txBody>
          <a:bodyPr anchor="ctr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a line </a:t>
            </a:r>
            <a:r>
              <a:rPr lang="en-US"/>
              <a:t>of text here </a:t>
            </a:r>
            <a:r>
              <a:rPr lang="en-US" dirty="0"/>
              <a:t>if needed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374904" y="1938053"/>
            <a:ext cx="3696353" cy="447826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Title with Description and Two Tabbed Sectio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" y="2323987"/>
            <a:ext cx="5932448" cy="45340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182880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6483" y="2756014"/>
            <a:ext cx="5098766" cy="3618362"/>
          </a:xfrm>
        </p:spPr>
        <p:txBody>
          <a:bodyPr anchor="ctr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5" y="1160399"/>
            <a:ext cx="10778972" cy="369553"/>
          </a:xfrm>
        </p:spPr>
        <p:txBody>
          <a:bodyPr anchor="ctr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a line </a:t>
            </a:r>
            <a:r>
              <a:rPr lang="en-US"/>
              <a:t>of text here </a:t>
            </a:r>
            <a:r>
              <a:rPr lang="en-US" dirty="0"/>
              <a:t>if needed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76482" y="1934332"/>
            <a:ext cx="3626557" cy="442077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Filename.here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6259552" y="2323987"/>
            <a:ext cx="5932448" cy="45340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259551" y="182880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624320" y="2755900"/>
            <a:ext cx="5212080" cy="3695700"/>
          </a:xfr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latin typeface="Roboto Mono" charset="0"/>
                <a:ea typeface="Roboto Mono" charset="0"/>
                <a:cs typeface="Roboto Mono" charset="0"/>
              </a:defRPr>
            </a:lvl1pPr>
          </a:lstStyle>
          <a:p>
            <a:pPr lvl="0"/>
            <a:r>
              <a:rPr lang="en-US"/>
              <a:t>Click to add code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6624638" y="1933575"/>
            <a:ext cx="3738562" cy="442913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Filename.here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Half Page with Tab and Output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899657" y="2323987"/>
            <a:ext cx="4281714" cy="45340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600992" y="2615862"/>
            <a:ext cx="3045576" cy="3758514"/>
          </a:xfrm>
        </p:spPr>
        <p:txBody>
          <a:bodyPr anchor="ctr" anchorCtr="0"/>
          <a:lstStyle>
            <a:lvl1pPr marL="0" indent="0">
              <a:buNone/>
              <a:defRPr sz="2000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Console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1" y="2323987"/>
            <a:ext cx="7899657" cy="45340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182880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615862"/>
            <a:ext cx="7125929" cy="3758514"/>
          </a:xfrm>
        </p:spPr>
        <p:txBody>
          <a:bodyPr anchor="ctr" anchorCtr="0"/>
          <a:lstStyle>
            <a:lvl1pPr marL="0" indent="0">
              <a:buNone/>
              <a:defRPr sz="2000" baseline="0">
                <a:solidFill>
                  <a:schemeClr val="bg1">
                    <a:lumMod val="9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0" rIns="87919" bIns="0" rtlCol="0" anchor="ctr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Code Title-Output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5" y="1160399"/>
            <a:ext cx="10778972" cy="369553"/>
          </a:xfrm>
        </p:spPr>
        <p:txBody>
          <a:bodyPr anchor="ctr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a line </a:t>
            </a:r>
            <a:r>
              <a:rPr lang="en-US"/>
              <a:t>of text here </a:t>
            </a:r>
            <a:r>
              <a:rPr lang="en-US" dirty="0"/>
              <a:t>if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hasCustomPrompt="1"/>
          </p:nvPr>
        </p:nvSpPr>
        <p:spPr>
          <a:xfrm>
            <a:off x="365758" y="1934332"/>
            <a:ext cx="3606801" cy="442077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Half Page Title Left and Tab R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460534" y="495187"/>
            <a:ext cx="7731465" cy="63628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460535" y="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38586" y="787061"/>
            <a:ext cx="7038886" cy="5573397"/>
          </a:xfrm>
        </p:spPr>
        <p:txBody>
          <a:bodyPr anchor="ctr" anchorCtr="0"/>
          <a:lstStyle>
            <a:lvl1pPr marL="0" indent="0">
              <a:buNone/>
              <a:defRPr sz="2000" baseline="0">
                <a:solidFill>
                  <a:schemeClr val="bg1">
                    <a:lumMod val="9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4975" y="3022262"/>
            <a:ext cx="3526453" cy="635338"/>
          </a:xfrm>
          <a:prstGeom prst="rect">
            <a:avLst/>
          </a:prstGeom>
        </p:spPr>
        <p:txBody>
          <a:bodyPr vert="horz" lIns="0" tIns="0" rIns="87919" bIns="0" rtlCol="0" anchor="ctr" anchorCtr="0">
            <a:noAutofit/>
          </a:bodyPr>
          <a:lstStyle>
            <a:lvl1pPr algn="ctr">
              <a:defRPr sz="30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Code Title-side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738688" y="105531"/>
            <a:ext cx="3810952" cy="442077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Full Page with Tab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95187"/>
            <a:ext cx="12192000" cy="63628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787061"/>
            <a:ext cx="11436096" cy="5699083"/>
          </a:xfrm>
        </p:spPr>
        <p:txBody>
          <a:bodyPr anchor="ctr" anchorCtr="0"/>
          <a:lstStyle>
            <a:lvl1pPr marL="0" indent="0">
              <a:buNone/>
              <a:defRPr sz="2000" baseline="0">
                <a:solidFill>
                  <a:schemeClr val="bg1">
                    <a:lumMod val="9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157116"/>
            <a:ext cx="3265547" cy="419592"/>
          </a:xfrm>
        </p:spPr>
        <p:txBody>
          <a:bodyPr anchor="ctr"/>
          <a:lstStyle>
            <a:lvl1pPr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Filename.here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1458410"/>
            <a:ext cx="11414760" cy="4915966"/>
          </a:xfrm>
        </p:spPr>
        <p:txBody>
          <a:bodyPr anchor="ctr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4904" y="377071"/>
            <a:ext cx="11414760" cy="437131"/>
          </a:xfrm>
          <a:prstGeom prst="rect">
            <a:avLst/>
          </a:prstGeom>
        </p:spPr>
        <p:txBody>
          <a:bodyPr vert="horz" lIns="0" tIns="0" rIns="87919" bIns="0" rtlCol="0" anchor="ctr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Code Title-Output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74904" y="914953"/>
            <a:ext cx="11414759" cy="369553"/>
          </a:xfrm>
        </p:spPr>
        <p:txBody>
          <a:bodyPr anchor="ctr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a line </a:t>
            </a:r>
            <a:r>
              <a:rPr lang="en-US"/>
              <a:t>of text here </a:t>
            </a:r>
            <a:r>
              <a:rPr lang="en-US" dirty="0"/>
              <a:t>if needed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Title Case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Title Half Page with Tab and Output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642811"/>
            <a:ext cx="12192000" cy="2215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2149450"/>
            <a:ext cx="12192000" cy="260911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1654263"/>
            <a:ext cx="3980329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441325"/>
            <a:ext cx="11402568" cy="2014928"/>
          </a:xfrm>
        </p:spPr>
        <p:txBody>
          <a:bodyPr anchor="ctr" anchorCtr="0"/>
          <a:lstStyle>
            <a:lvl1pPr marL="0" indent="0">
              <a:buNone/>
              <a:defRPr sz="2000" baseline="0">
                <a:solidFill>
                  <a:schemeClr val="bg1">
                    <a:lumMod val="9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0088" y="588391"/>
            <a:ext cx="11317222" cy="437131"/>
          </a:xfrm>
          <a:prstGeom prst="rect">
            <a:avLst/>
          </a:prstGeom>
        </p:spPr>
        <p:txBody>
          <a:bodyPr vert="horz" lIns="0" tIns="0" rIns="87919" bIns="0" rtlCol="0" anchor="ctr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Code Title Half Page-Output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74904" y="5124351"/>
            <a:ext cx="11402568" cy="1367856"/>
          </a:xfrm>
        </p:spPr>
        <p:txBody>
          <a:bodyPr anchor="t" anchorCtr="0"/>
          <a:lstStyle>
            <a:lvl1pPr marL="0" indent="0">
              <a:buNone/>
              <a:defRPr sz="2000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Code output or other items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365760" y="1811782"/>
            <a:ext cx="2915924" cy="419592"/>
          </a:xfrm>
        </p:spPr>
        <p:txBody>
          <a:bodyPr anchor="ctr"/>
          <a:lstStyle>
            <a:lvl1pPr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file name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74904" y="1160399"/>
            <a:ext cx="11322406" cy="369553"/>
          </a:xfrm>
        </p:spPr>
        <p:txBody>
          <a:bodyPr anchor="ctr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a line </a:t>
            </a:r>
            <a:r>
              <a:rPr lang="en-US"/>
              <a:t>of text here </a:t>
            </a:r>
            <a:r>
              <a:rPr lang="en-US" dirty="0"/>
              <a:t>if needed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Dark Half Page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560173"/>
            <a:ext cx="11390376" cy="3039761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4094207"/>
            <a:ext cx="11390376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374904" y="4737287"/>
            <a:ext cx="11390376" cy="1835981"/>
          </a:xfrm>
        </p:spPr>
        <p:txBody>
          <a:bodyPr anchor="t"/>
          <a:lstStyle>
            <a:lvl1pPr marL="0" indent="0">
              <a:defRPr sz="2200" baseline="0">
                <a:latin typeface="+mn-lt"/>
              </a:defRPr>
            </a:lvl1pPr>
            <a:lvl2pPr>
              <a:defRPr sz="22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2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2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560173"/>
            <a:ext cx="11390376" cy="3039761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4094207"/>
            <a:ext cx="11390376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374904" y="4737287"/>
            <a:ext cx="11390376" cy="1835981"/>
          </a:xfrm>
        </p:spPr>
        <p:txBody>
          <a:bodyPr anchor="t"/>
          <a:lstStyle>
            <a:lvl1pPr marL="0" indent="0">
              <a:defRPr sz="2200" baseline="0">
                <a:latin typeface="+mn-lt"/>
              </a:defRPr>
            </a:lvl1pPr>
            <a:lvl2pPr>
              <a:defRPr sz="22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2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2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1403173"/>
            <a:ext cx="11426952" cy="4971203"/>
          </a:xfrm>
        </p:spPr>
        <p:txBody>
          <a:bodyPr anchor="ctr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4904" y="588391"/>
            <a:ext cx="11426952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Full Page with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1403173"/>
            <a:ext cx="11426952" cy="4971203"/>
          </a:xfrm>
        </p:spPr>
        <p:txBody>
          <a:bodyPr anchor="ctr"/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4904" y="588391"/>
            <a:ext cx="11426952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Dark Half Page Vertical with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4904" y="487680"/>
            <a:ext cx="5306568" cy="588479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0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470904" y="487680"/>
            <a:ext cx="5269992" cy="588479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0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Vertical Page with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4904" y="487680"/>
            <a:ext cx="5306568" cy="588479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00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470904" y="487680"/>
            <a:ext cx="5269992" cy="588479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0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748145" y="1598903"/>
            <a:ext cx="3383892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itle/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518" y="583180"/>
            <a:ext cx="10778971" cy="437131"/>
          </a:xfrm>
        </p:spPr>
        <p:txBody>
          <a:bodyPr/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706518" y="1813071"/>
            <a:ext cx="3425519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70570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35499" cy="6858000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95856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marL="0" marR="0" indent="0" algn="l" defTabSz="58600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200" b="0" i="0" smtClean="0">
                <a:effectLst/>
              </a:defRPr>
            </a:lvl1pPr>
          </a:lstStyle>
          <a:p>
            <a:r>
              <a:rPr lang="en-US" dirty="0"/>
              <a:t>“Life is trying things to see if </a:t>
            </a:r>
            <a:br>
              <a:rPr lang="en-US" dirty="0"/>
            </a:br>
            <a:r>
              <a:rPr lang="en-US" dirty="0"/>
              <a:t>they work.”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Ray Bradbury</a:t>
            </a:r>
          </a:p>
        </p:txBody>
      </p:sp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745959"/>
            <a:ext cx="10070239" cy="3724308"/>
          </a:xfrm>
        </p:spPr>
        <p:txBody>
          <a:bodyPr anchor="b">
            <a:normAutofit/>
          </a:bodyPr>
          <a:lstStyle>
            <a:lvl1pPr marL="0" marR="0" indent="0" algn="l" defTabSz="58600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000" b="0" i="0" smtClean="0">
                <a:effectLst/>
              </a:defRPr>
            </a:lvl1pPr>
          </a:lstStyle>
          <a:p>
            <a:r>
              <a:rPr lang="en-US" dirty="0"/>
              <a:t>“It had long since come to my attention that people of accomplishment rarely sat back and let things happen to them. They went out and happened to things.”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4664744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Leonardo Da Vinci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00311" y="1913447"/>
            <a:ext cx="4572617" cy="1403345"/>
          </a:xfrm>
        </p:spPr>
        <p:txBody>
          <a:bodyPr lIns="91440"/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Topic or Title Introduction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085850" y="642938"/>
            <a:ext cx="3669602" cy="5572124"/>
          </a:xfrm>
        </p:spPr>
        <p:txBody>
          <a:bodyPr anchor="ctr"/>
          <a:lstStyle>
            <a:lvl1pPr algn="ctr">
              <a:defRPr sz="3200" baseline="0">
                <a:latin typeface="+mj-lt"/>
              </a:defRPr>
            </a:lvl1pPr>
          </a:lstStyle>
          <a:p>
            <a:r>
              <a:rPr lang="en-US" dirty="0"/>
              <a:t>Insert Icon Only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5900311" y="3653756"/>
            <a:ext cx="4572617" cy="1539466"/>
          </a:xfrm>
        </p:spPr>
        <p:txBody>
          <a:bodyPr lIns="91440" tIns="0" rIns="91440" bIns="0"/>
          <a:lstStyle>
            <a:lvl1pPr marL="0" indent="0" algn="l">
              <a:lnSpc>
                <a:spcPts val="2700"/>
              </a:lnSpc>
              <a:spcBef>
                <a:spcPts val="600"/>
              </a:spcBef>
              <a:buNone/>
              <a:defRPr sz="2000" b="0" i="0" baseline="0">
                <a:solidFill>
                  <a:schemeClr val="bg1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Add a short bit of description text in this area. This should be a quick intro slide to an idea without a lot of text. Stick to a few sentences.</a:t>
            </a:r>
          </a:p>
        </p:txBody>
      </p:sp>
    </p:spTree>
    <p:extLst>
      <p:ext uri="{BB962C8B-B14F-4D97-AF65-F5344CB8AC3E}">
        <p14:creationId xmlns:p14="http://schemas.microsoft.com/office/powerpoint/2010/main" val="158643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23937" y="4113728"/>
            <a:ext cx="6744127" cy="744028"/>
          </a:xfrm>
        </p:spPr>
        <p:txBody>
          <a:bodyPr lIns="91440"/>
          <a:lstStyle>
            <a:lvl1pPr algn="ctr">
              <a:lnSpc>
                <a:spcPts val="5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Topic or Title Introduction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076104" y="714374"/>
            <a:ext cx="4039791" cy="3288903"/>
          </a:xfrm>
        </p:spPr>
        <p:txBody>
          <a:bodyPr anchor="ctr"/>
          <a:lstStyle>
            <a:lvl1pPr algn="ctr">
              <a:defRPr sz="3200" baseline="0">
                <a:latin typeface="+mj-lt"/>
              </a:defRPr>
            </a:lvl1pPr>
          </a:lstStyle>
          <a:p>
            <a:r>
              <a:rPr lang="en-US" dirty="0"/>
              <a:t>Insert Icon Only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2895387" y="4968206"/>
            <a:ext cx="6401227" cy="1218282"/>
          </a:xfrm>
        </p:spPr>
        <p:txBody>
          <a:bodyPr lIns="91440" tIns="0" rIns="91440" bIns="0"/>
          <a:lstStyle>
            <a:lvl1pPr marL="0" indent="0" algn="ctr">
              <a:lnSpc>
                <a:spcPts val="2700"/>
              </a:lnSpc>
              <a:spcBef>
                <a:spcPts val="600"/>
              </a:spcBef>
              <a:buNone/>
              <a:defRPr sz="2000" b="0" i="0" baseline="0">
                <a:solidFill>
                  <a:schemeClr val="bg1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Add a short bit of description text in this area. This should be a quick intro slide to an idea without a lot of text. Stick to a few sentences.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6518" y="1904604"/>
            <a:ext cx="1097280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064230" y="1828799"/>
            <a:ext cx="3793645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064230" y="3258097"/>
            <a:ext cx="3793645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64230" y="4687395"/>
            <a:ext cx="3793645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6" hasCustomPrompt="1"/>
          </p:nvPr>
        </p:nvSpPr>
        <p:spPr>
          <a:xfrm>
            <a:off x="717550" y="3335478"/>
            <a:ext cx="1097280" cy="1097280"/>
          </a:xfrm>
        </p:spPr>
        <p:txBody>
          <a:bodyPr anchor="ctr"/>
          <a:lstStyle>
            <a:lvl1pPr algn="ctr"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Content Placeholder 4"/>
          <p:cNvSpPr>
            <a:spLocks noGrp="1"/>
          </p:cNvSpPr>
          <p:nvPr>
            <p:ph sz="quarter" idx="27" hasCustomPrompt="1"/>
          </p:nvPr>
        </p:nvSpPr>
        <p:spPr>
          <a:xfrm>
            <a:off x="706518" y="4763200"/>
            <a:ext cx="1097280" cy="1097280"/>
          </a:xfrm>
        </p:spPr>
        <p:txBody>
          <a:bodyPr anchor="ctr"/>
          <a:lstStyle>
            <a:lvl1pPr algn="ctr"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5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6334132" y="1899050"/>
            <a:ext cx="1097280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7691844" y="1823245"/>
            <a:ext cx="3793645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7691844" y="3252543"/>
            <a:ext cx="3793645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7691844" y="4681841"/>
            <a:ext cx="3793645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Content Placeholder 4"/>
          <p:cNvSpPr>
            <a:spLocks noGrp="1"/>
          </p:cNvSpPr>
          <p:nvPr>
            <p:ph sz="quarter" idx="32" hasCustomPrompt="1"/>
          </p:nvPr>
        </p:nvSpPr>
        <p:spPr>
          <a:xfrm>
            <a:off x="6345164" y="3329924"/>
            <a:ext cx="1097280" cy="1097280"/>
          </a:xfrm>
        </p:spPr>
        <p:txBody>
          <a:bodyPr anchor="ctr"/>
          <a:lstStyle>
            <a:lvl1pPr algn="ctr"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0" name="Content Placeholder 4"/>
          <p:cNvSpPr>
            <a:spLocks noGrp="1"/>
          </p:cNvSpPr>
          <p:nvPr>
            <p:ph sz="quarter" idx="33" hasCustomPrompt="1"/>
          </p:nvPr>
        </p:nvSpPr>
        <p:spPr>
          <a:xfrm>
            <a:off x="6334132" y="4757646"/>
            <a:ext cx="1097280" cy="1097280"/>
          </a:xfrm>
        </p:spPr>
        <p:txBody>
          <a:bodyPr anchor="ctr"/>
          <a:lstStyle>
            <a:lvl1pPr algn="ctr"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261347" y="1828799"/>
            <a:ext cx="4224142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7261347" y="3258097"/>
            <a:ext cx="4224142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7261347" y="4687395"/>
            <a:ext cx="4224142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706519" y="1633727"/>
            <a:ext cx="4353162" cy="459638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5860372" y="1904604"/>
            <a:ext cx="1097280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5860372" y="3333902"/>
            <a:ext cx="1097280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27" hasCustomPrompt="1"/>
          </p:nvPr>
        </p:nvSpPr>
        <p:spPr>
          <a:xfrm>
            <a:off x="5850018" y="4763200"/>
            <a:ext cx="1097280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211045" y="1828799"/>
            <a:ext cx="4224142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211045" y="3258097"/>
            <a:ext cx="4224142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2211045" y="4687395"/>
            <a:ext cx="4224142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936631" y="1633727"/>
            <a:ext cx="4548858" cy="459638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716872" y="1904604"/>
            <a:ext cx="1131448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16872" y="3333902"/>
            <a:ext cx="1131448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27" hasCustomPrompt="1"/>
          </p:nvPr>
        </p:nvSpPr>
        <p:spPr>
          <a:xfrm>
            <a:off x="706518" y="4763200"/>
            <a:ext cx="1131448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8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49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713" r:id="rId5"/>
    <p:sldLayoutId id="2147483717" r:id="rId6"/>
    <p:sldLayoutId id="2147483705" r:id="rId7"/>
    <p:sldLayoutId id="2147483715" r:id="rId8"/>
    <p:sldLayoutId id="2147483716" r:id="rId9"/>
    <p:sldLayoutId id="2147483701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85" r:id="rId16"/>
    <p:sldLayoutId id="2147483686" r:id="rId17"/>
    <p:sldLayoutId id="2147483687" r:id="rId18"/>
    <p:sldLayoutId id="2147483659" r:id="rId19"/>
    <p:sldLayoutId id="2147483660" r:id="rId20"/>
    <p:sldLayoutId id="2147483661" r:id="rId21"/>
    <p:sldLayoutId id="2147483662" r:id="rId22"/>
    <p:sldLayoutId id="2147483663" r:id="rId23"/>
    <p:sldLayoutId id="2147483683" r:id="rId24"/>
    <p:sldLayoutId id="2147483688" r:id="rId25"/>
    <p:sldLayoutId id="2147483690" r:id="rId26"/>
    <p:sldLayoutId id="2147483692" r:id="rId27"/>
    <p:sldLayoutId id="2147483694" r:id="rId28"/>
    <p:sldLayoutId id="2147483695" r:id="rId29"/>
    <p:sldLayoutId id="2147483697" r:id="rId30"/>
    <p:sldLayoutId id="2147483664" r:id="rId31"/>
    <p:sldLayoutId id="2147483665" r:id="rId32"/>
    <p:sldLayoutId id="2147483666" r:id="rId33"/>
    <p:sldLayoutId id="2147483667" r:id="rId34"/>
    <p:sldLayoutId id="2147483668" r:id="rId35"/>
    <p:sldLayoutId id="2147483669" r:id="rId36"/>
    <p:sldLayoutId id="2147483670" r:id="rId37"/>
    <p:sldLayoutId id="2147483671" r:id="rId38"/>
    <p:sldLayoutId id="2147483679" r:id="rId39"/>
    <p:sldLayoutId id="2147483678" r:id="rId40"/>
    <p:sldLayoutId id="2147483672" r:id="rId41"/>
    <p:sldLayoutId id="2147483673" r:id="rId42"/>
    <p:sldLayoutId id="2147483674" r:id="rId43"/>
    <p:sldLayoutId id="2147483699" r:id="rId44"/>
    <p:sldLayoutId id="2147483675" r:id="rId45"/>
    <p:sldLayoutId id="2147483676" r:id="rId4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F6830B-3E51-43F3-879A-CD6F4EFA9C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elegantcoder</a:t>
            </a:r>
            <a:r>
              <a:rPr lang="en-US" dirty="0"/>
              <a:t>	  |  </a:t>
            </a:r>
            <a:r>
              <a:rPr lang="en-US" dirty="0" err="1"/>
              <a:t>elegantcode.com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DA1E4-841B-6F44-B80A-75CB2B496B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BB22FE-F51C-4BCE-96E4-6C666149B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David Starr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89652512-FDB6-474C-9B52-C7E731F66B7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EA8584-3C24-A74B-B7FA-D861A0FF7B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071CBA-AA5F-416D-88F1-41B5DE27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Design Patterns: Façade</a:t>
            </a:r>
          </a:p>
        </p:txBody>
      </p:sp>
    </p:spTree>
    <p:extLst>
      <p:ext uri="{BB962C8B-B14F-4D97-AF65-F5344CB8AC3E}">
        <p14:creationId xmlns:p14="http://schemas.microsoft.com/office/powerpoint/2010/main" val="1015966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5D318-1C94-A04E-AC28-CA95E2B4B9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Making it tangible</a:t>
            </a:r>
          </a:p>
          <a:p>
            <a:r>
              <a:rPr lang="en-US" dirty="0"/>
              <a:t>See it in real code</a:t>
            </a:r>
          </a:p>
        </p:txBody>
      </p:sp>
    </p:spTree>
    <p:extLst>
      <p:ext uri="{BB962C8B-B14F-4D97-AF65-F5344CB8AC3E}">
        <p14:creationId xmlns:p14="http://schemas.microsoft.com/office/powerpoint/2010/main" val="3175044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5D318-1C94-A04E-AC28-CA95E2B4B9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real-world example</a:t>
            </a:r>
          </a:p>
        </p:txBody>
      </p:sp>
    </p:spTree>
    <p:extLst>
      <p:ext uri="{BB962C8B-B14F-4D97-AF65-F5344CB8AC3E}">
        <p14:creationId xmlns:p14="http://schemas.microsoft.com/office/powerpoint/2010/main" val="3737146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F66083-78F8-9C42-8856-C08F545359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Use Façade to provide a single interface to multiple worker classes</a:t>
            </a:r>
          </a:p>
          <a:p>
            <a:r>
              <a:rPr lang="en-US" dirty="0"/>
              <a:t>Using a Façade interface is a </a:t>
            </a:r>
            <a:br>
              <a:rPr lang="en-US" dirty="0"/>
            </a:br>
            <a:r>
              <a:rPr lang="en-US" dirty="0"/>
              <a:t>best practice</a:t>
            </a:r>
          </a:p>
          <a:p>
            <a:r>
              <a:rPr lang="en-US" dirty="0"/>
              <a:t>Can be used to mask giant classes </a:t>
            </a:r>
            <a:br>
              <a:rPr lang="en-US" dirty="0"/>
            </a:br>
            <a:r>
              <a:rPr lang="en-US" dirty="0"/>
              <a:t>with lots of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8D5A8-1078-274B-9AD7-CCBFFC8C39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91309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F66083-78F8-9C42-8856-C08F545359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problems to solve</a:t>
            </a:r>
          </a:p>
          <a:p>
            <a:r>
              <a:rPr lang="en-US" dirty="0"/>
              <a:t>Introducing the Façade pattern</a:t>
            </a:r>
          </a:p>
          <a:p>
            <a:r>
              <a:rPr lang="en-US"/>
              <a:t>Using Façades </a:t>
            </a:r>
            <a:r>
              <a:rPr lang="en-US" dirty="0"/>
              <a:t>in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8D5A8-1078-274B-9AD7-CCBFFC8C39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05037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9632F8-5A4C-404D-8F1F-0F39C51F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to Solve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34211B-91BD-A447-B233-A02B33C85BD4}"/>
              </a:ext>
            </a:extLst>
          </p:cNvPr>
          <p:cNvSpPr/>
          <p:nvPr/>
        </p:nvSpPr>
        <p:spPr>
          <a:xfrm>
            <a:off x="1609954" y="1618460"/>
            <a:ext cx="2090057" cy="460508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/>
          <a:lstStyle/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bg1"/>
                </a:solidFill>
              </a:rPr>
              <a:t>ClassA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Method1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Method2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Method3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Method4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Method5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Method6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Method7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Method8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Method9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Method10</a:t>
            </a:r>
          </a:p>
          <a:p>
            <a:pPr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4B96F6-586A-6742-AF18-697191128314}"/>
              </a:ext>
            </a:extLst>
          </p:cNvPr>
          <p:cNvSpPr/>
          <p:nvPr/>
        </p:nvSpPr>
        <p:spPr>
          <a:xfrm>
            <a:off x="7299648" y="2512402"/>
            <a:ext cx="3133107" cy="28066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Program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-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ClassA.Method2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+mj-lt"/>
              </a:rPr>
              <a:t>- ClassA.Method1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+mj-lt"/>
              </a:rPr>
              <a:t>- ClassA.Method4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+mj-lt"/>
              </a:rPr>
              <a:t>- ClassA.Method3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0CDD59-F565-174A-9917-61E829BB4FE7}"/>
              </a:ext>
            </a:extLst>
          </p:cNvPr>
          <p:cNvCxnSpPr>
            <a:cxnSpLocks/>
            <a:stCxn id="7" idx="1"/>
            <a:endCxn id="2" idx="3"/>
          </p:cNvCxnSpPr>
          <p:nvPr/>
        </p:nvCxnSpPr>
        <p:spPr>
          <a:xfrm flipH="1">
            <a:off x="3700011" y="3915750"/>
            <a:ext cx="3599637" cy="5251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13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9632F8-5A4C-404D-8F1F-0F39C51F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Façade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34211B-91BD-A447-B233-A02B33C85BD4}"/>
              </a:ext>
            </a:extLst>
          </p:cNvPr>
          <p:cNvSpPr/>
          <p:nvPr/>
        </p:nvSpPr>
        <p:spPr>
          <a:xfrm>
            <a:off x="1609954" y="1618460"/>
            <a:ext cx="2090057" cy="460508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/>
          <a:lstStyle/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bg1"/>
                </a:solidFill>
              </a:rPr>
              <a:t>ClassA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Method1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Method2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Method3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Method4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Method5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Method6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Method7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Method8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Method9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Method10</a:t>
            </a:r>
          </a:p>
          <a:p>
            <a:pPr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4B96F6-586A-6742-AF18-697191128314}"/>
              </a:ext>
            </a:extLst>
          </p:cNvPr>
          <p:cNvSpPr/>
          <p:nvPr/>
        </p:nvSpPr>
        <p:spPr>
          <a:xfrm>
            <a:off x="7299648" y="2512402"/>
            <a:ext cx="3540148" cy="28066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Program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- FacadeClass.Method2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- FacadeClass.Method1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- FacadeClass.Method4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- FacadeClass.Method3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0CDD59-F565-174A-9917-61E829BB4FE7}"/>
              </a:ext>
            </a:extLst>
          </p:cNvPr>
          <p:cNvCxnSpPr>
            <a:cxnSpLocks/>
            <a:stCxn id="7" idx="1"/>
            <a:endCxn id="2" idx="3"/>
          </p:cNvCxnSpPr>
          <p:nvPr/>
        </p:nvCxnSpPr>
        <p:spPr>
          <a:xfrm flipH="1">
            <a:off x="3700011" y="3915750"/>
            <a:ext cx="3599637" cy="5251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B4D0FC-0857-1148-B86C-5BC497C6E6F6}"/>
              </a:ext>
            </a:extLst>
          </p:cNvPr>
          <p:cNvSpPr/>
          <p:nvPr/>
        </p:nvSpPr>
        <p:spPr>
          <a:xfrm>
            <a:off x="4509970" y="2512402"/>
            <a:ext cx="2090057" cy="280669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bg1"/>
                </a:solidFill>
              </a:rPr>
              <a:t>FacadeClass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Method1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Method2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Method3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Method4</a:t>
            </a:r>
          </a:p>
          <a:p>
            <a:pPr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50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FDC94CB-6D43-1C4D-9500-0AB9D12358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static void </a:t>
            </a:r>
            <a:r>
              <a:rPr lang="en-US" dirty="0">
                <a:solidFill>
                  <a:schemeClr val="accent5"/>
                </a:solidFill>
              </a:rPr>
              <a:t>Main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>
                <a:solidFill>
                  <a:schemeClr val="bg1"/>
                </a:solidFill>
              </a:rPr>
              <a:t>[]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args</a:t>
            </a:r>
            <a:r>
              <a:rPr lang="en-US" dirty="0">
                <a:solidFill>
                  <a:schemeClr val="bg1"/>
                </a:solidFill>
              </a:rPr>
              <a:t>)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{</a:t>
            </a:r>
            <a:br>
              <a:rPr lang="en-US" b="1" dirty="0">
                <a:solidFill>
                  <a:srgbClr val="FFEF28"/>
                </a:solidFill>
              </a:rPr>
            </a:br>
            <a:r>
              <a:rPr lang="en-US" b="1" dirty="0">
                <a:solidFill>
                  <a:srgbClr val="FFEF28"/>
                </a:solidFill>
              </a:rPr>
              <a:t>    </a:t>
            </a:r>
            <a:r>
              <a:rPr lang="en-US" dirty="0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servicesFacade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1"/>
                </a:solidFill>
              </a:rPr>
              <a:t>new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ServicesFacade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accent1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servicesFacade.</a:t>
            </a:r>
            <a:r>
              <a:rPr lang="en-US" dirty="0" err="1">
                <a:solidFill>
                  <a:schemeClr val="accent5"/>
                </a:solidFill>
              </a:rPr>
              <a:t>DoSomethingExplicitA</a:t>
            </a:r>
            <a:r>
              <a:rPr lang="en-US" dirty="0"/>
              <a:t>()</a:t>
            </a:r>
            <a:r>
              <a:rPr lang="en-US" dirty="0">
                <a:solidFill>
                  <a:schemeClr val="accent1"/>
                </a:solidFill>
              </a:rPr>
              <a:t>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servicesFacade.</a:t>
            </a:r>
            <a:r>
              <a:rPr lang="en-US" dirty="0" err="1">
                <a:solidFill>
                  <a:schemeClr val="accent5"/>
                </a:solidFill>
              </a:rPr>
              <a:t>DoSomethingExplicitB</a:t>
            </a:r>
            <a:r>
              <a:rPr lang="en-US" dirty="0"/>
              <a:t>()</a:t>
            </a:r>
            <a:r>
              <a:rPr lang="en-US" dirty="0">
                <a:solidFill>
                  <a:schemeClr val="accent1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D519E22-FE44-F54E-A766-B0E6985C05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Program.cs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8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5D318-1C94-A04E-AC28-CA95E2B4B9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Making it tangible</a:t>
            </a:r>
          </a:p>
          <a:p>
            <a:r>
              <a:rPr lang="en-US"/>
              <a:t>See working </a:t>
            </a:r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75077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9632F8-5A4C-404D-8F1F-0F39C51F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to Solve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34211B-91BD-A447-B233-A02B33C85BD4}"/>
              </a:ext>
            </a:extLst>
          </p:cNvPr>
          <p:cNvSpPr/>
          <p:nvPr/>
        </p:nvSpPr>
        <p:spPr>
          <a:xfrm>
            <a:off x="2962893" y="1543792"/>
            <a:ext cx="2090057" cy="14250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/>
          <a:lstStyle/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bg1"/>
                </a:solidFill>
              </a:rPr>
              <a:t>ServiceA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Method1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9A58C2-9BA7-A846-88BC-6F33B473F723}"/>
              </a:ext>
            </a:extLst>
          </p:cNvPr>
          <p:cNvSpPr/>
          <p:nvPr/>
        </p:nvSpPr>
        <p:spPr>
          <a:xfrm>
            <a:off x="2962892" y="4844570"/>
            <a:ext cx="2090057" cy="14250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/>
          <a:lstStyle/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bg1"/>
                </a:solidFill>
              </a:rPr>
              <a:t>ServiceC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Method1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632006-6CCF-384D-BFBD-845C5480F1AE}"/>
              </a:ext>
            </a:extLst>
          </p:cNvPr>
          <p:cNvSpPr/>
          <p:nvPr/>
        </p:nvSpPr>
        <p:spPr>
          <a:xfrm>
            <a:off x="2962892" y="3194181"/>
            <a:ext cx="2090057" cy="14250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/>
          <a:lstStyle/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bg1"/>
                </a:solidFill>
              </a:rPr>
              <a:t>ServiceB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Method1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4B96F6-586A-6742-AF18-697191128314}"/>
              </a:ext>
            </a:extLst>
          </p:cNvPr>
          <p:cNvSpPr/>
          <p:nvPr/>
        </p:nvSpPr>
        <p:spPr>
          <a:xfrm>
            <a:off x="6095999" y="2565400"/>
            <a:ext cx="3133107" cy="28066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Program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- ServiceC.Method2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- ServiceA.Method1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- ServiceA.Method2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- ServiceB.Method3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8A3A3-2DC4-EC42-8277-F60B5C562A22}"/>
              </a:ext>
            </a:extLst>
          </p:cNvPr>
          <p:cNvCxnSpPr>
            <a:cxnSpLocks/>
          </p:cNvCxnSpPr>
          <p:nvPr/>
        </p:nvCxnSpPr>
        <p:spPr>
          <a:xfrm flipH="1" flipV="1">
            <a:off x="5052950" y="2269012"/>
            <a:ext cx="1043049" cy="92516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0CDD59-F565-174A-9917-61E829BB4FE7}"/>
              </a:ext>
            </a:extLst>
          </p:cNvPr>
          <p:cNvCxnSpPr>
            <a:cxnSpLocks/>
          </p:cNvCxnSpPr>
          <p:nvPr/>
        </p:nvCxnSpPr>
        <p:spPr>
          <a:xfrm flipH="1">
            <a:off x="5052949" y="3921001"/>
            <a:ext cx="1043050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F9FB26-1CC0-9343-8AFB-3B5C30FE009B}"/>
              </a:ext>
            </a:extLst>
          </p:cNvPr>
          <p:cNvCxnSpPr>
            <a:cxnSpLocks/>
          </p:cNvCxnSpPr>
          <p:nvPr/>
        </p:nvCxnSpPr>
        <p:spPr>
          <a:xfrm flipH="1">
            <a:off x="5052949" y="4619220"/>
            <a:ext cx="1043050" cy="911547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20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FDC94CB-6D43-1C4D-9500-0AB9D12358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static void </a:t>
            </a:r>
            <a:r>
              <a:rPr lang="en-US" dirty="0">
                <a:solidFill>
                  <a:schemeClr val="accent5"/>
                </a:solidFill>
              </a:rPr>
              <a:t>Main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>
                <a:solidFill>
                  <a:schemeClr val="bg1"/>
                </a:solidFill>
              </a:rPr>
              <a:t>[]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args</a:t>
            </a:r>
            <a:r>
              <a:rPr lang="en-US" dirty="0">
                <a:solidFill>
                  <a:schemeClr val="bg1"/>
                </a:solidFill>
              </a:rPr>
              <a:t>)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{</a:t>
            </a:r>
            <a:br>
              <a:rPr lang="en-US" b="1" dirty="0">
                <a:solidFill>
                  <a:srgbClr val="FFEF28"/>
                </a:solidFill>
              </a:rPr>
            </a:br>
            <a:r>
              <a:rPr lang="en-US" b="1" dirty="0">
                <a:solidFill>
                  <a:srgbClr val="FFEF28"/>
                </a:solidFill>
              </a:rPr>
              <a:t>    </a:t>
            </a:r>
            <a:r>
              <a:rPr lang="en-US" dirty="0">
                <a:solidFill>
                  <a:schemeClr val="accent1"/>
                </a:solidFill>
              </a:rPr>
              <a:t>var </a:t>
            </a:r>
            <a:r>
              <a:rPr lang="en-US" dirty="0" err="1">
                <a:solidFill>
                  <a:schemeClr val="bg1"/>
                </a:solidFill>
              </a:rPr>
              <a:t>serviceA</a:t>
            </a:r>
            <a:r>
              <a:rPr lang="en-US" dirty="0">
                <a:solidFill>
                  <a:schemeClr val="bg1"/>
                </a:solidFill>
              </a:rPr>
              <a:t> =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new </a:t>
            </a:r>
            <a:r>
              <a:rPr lang="en-US" dirty="0" err="1"/>
              <a:t>ServiceA</a:t>
            </a:r>
            <a:r>
              <a:rPr lang="en-US" dirty="0"/>
              <a:t>()</a:t>
            </a:r>
            <a:r>
              <a:rPr lang="en-US" dirty="0">
                <a:solidFill>
                  <a:schemeClr val="accent1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serviceA.</a:t>
            </a:r>
            <a:r>
              <a:rPr lang="en-US" dirty="0">
                <a:solidFill>
                  <a:schemeClr val="accent5"/>
                </a:solidFill>
              </a:rPr>
              <a:t>Method1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 err="1"/>
              <a:t>serviceB</a:t>
            </a:r>
            <a:r>
              <a:rPr lang="en-US" dirty="0"/>
              <a:t> = </a:t>
            </a:r>
            <a:r>
              <a:rPr lang="en-US" dirty="0">
                <a:solidFill>
                  <a:schemeClr val="accent1"/>
                </a:solidFill>
              </a:rPr>
              <a:t>new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 err="1"/>
              <a:t>ServiceB</a:t>
            </a:r>
            <a:r>
              <a:rPr lang="en-US" dirty="0"/>
              <a:t>()</a:t>
            </a:r>
            <a:r>
              <a:rPr lang="en-US" dirty="0">
                <a:solidFill>
                  <a:schemeClr val="accent1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 err="1"/>
              <a:t>serviceBString</a:t>
            </a:r>
            <a:r>
              <a:rPr lang="en-US" dirty="0"/>
              <a:t> = serviceB.</a:t>
            </a:r>
            <a:r>
              <a:rPr lang="en-US" dirty="0">
                <a:solidFill>
                  <a:schemeClr val="accent5"/>
                </a:solidFill>
              </a:rPr>
              <a:t>Method2</a:t>
            </a:r>
            <a:r>
              <a:rPr lang="en-US" dirty="0"/>
              <a:t>()</a:t>
            </a:r>
            <a:r>
              <a:rPr lang="en-US" dirty="0">
                <a:solidFill>
                  <a:schemeClr val="accent1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>
                <a:solidFill>
                  <a:schemeClr val="accent1"/>
                </a:solidFill>
              </a:rPr>
              <a:t>var </a:t>
            </a:r>
            <a:r>
              <a:rPr lang="en-US" dirty="0" err="1"/>
              <a:t>serviceC</a:t>
            </a:r>
            <a:r>
              <a:rPr lang="en-US" dirty="0"/>
              <a:t> = </a:t>
            </a:r>
            <a:r>
              <a:rPr lang="en-US" dirty="0">
                <a:solidFill>
                  <a:schemeClr val="accent1"/>
                </a:solidFill>
              </a:rPr>
              <a:t>new </a:t>
            </a:r>
            <a:r>
              <a:rPr lang="en-US" dirty="0" err="1"/>
              <a:t>ServiceC</a:t>
            </a:r>
            <a:r>
              <a:rPr lang="en-US" dirty="0"/>
              <a:t>()</a:t>
            </a:r>
            <a:r>
              <a:rPr lang="en-US" dirty="0">
                <a:solidFill>
                  <a:schemeClr val="accent1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>
                <a:solidFill>
                  <a:schemeClr val="accent1"/>
                </a:solidFill>
              </a:rPr>
              <a:t>string </a:t>
            </a:r>
            <a:r>
              <a:rPr lang="en-US" dirty="0" err="1"/>
              <a:t>serviceCString</a:t>
            </a:r>
            <a:r>
              <a:rPr lang="en-US" dirty="0"/>
              <a:t> = serviceC.</a:t>
            </a:r>
            <a:r>
              <a:rPr lang="en-US" dirty="0">
                <a:solidFill>
                  <a:schemeClr val="accent5"/>
                </a:solidFill>
              </a:rPr>
              <a:t>Method2</a:t>
            </a:r>
            <a:r>
              <a:rPr lang="en-US" dirty="0"/>
              <a:t>()</a:t>
            </a:r>
            <a:r>
              <a:rPr lang="en-US" dirty="0">
                <a:solidFill>
                  <a:schemeClr val="accent1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Console.</a:t>
            </a:r>
            <a:r>
              <a:rPr lang="en-US" dirty="0" err="1">
                <a:solidFill>
                  <a:schemeClr val="accent5"/>
                </a:solidFill>
              </a:rPr>
              <a:t>WriteLine</a:t>
            </a:r>
            <a:r>
              <a:rPr lang="en-US" dirty="0"/>
              <a:t>(</a:t>
            </a:r>
            <a:r>
              <a:rPr lang="en-US" dirty="0">
                <a:solidFill>
                  <a:schemeClr val="accent5"/>
                </a:solidFill>
              </a:rPr>
              <a:t>$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/>
              <a:t>serviceBString</a:t>
            </a:r>
            <a:r>
              <a:rPr lang="en-US" dirty="0">
                <a:solidFill>
                  <a:schemeClr val="accent6"/>
                </a:solidFill>
              </a:rPr>
              <a:t>} - {</a:t>
            </a:r>
            <a:r>
              <a:rPr lang="en-US" dirty="0" err="1"/>
              <a:t>serviceCString</a:t>
            </a:r>
            <a:r>
              <a:rPr lang="en-US" dirty="0">
                <a:solidFill>
                  <a:schemeClr val="accent6"/>
                </a:solidFill>
              </a:rPr>
              <a:t>}"</a:t>
            </a:r>
            <a:r>
              <a:rPr lang="en-US" dirty="0"/>
              <a:t>)</a:t>
            </a:r>
            <a:r>
              <a:rPr lang="en-US" dirty="0">
                <a:solidFill>
                  <a:schemeClr val="accent1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D519E22-FE44-F54E-A766-B0E6985C05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Program.cs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0FB0D1-4C33-844B-BDBE-90D9CB9441ED}"/>
              </a:ext>
            </a:extLst>
          </p:cNvPr>
          <p:cNvCxnSpPr/>
          <p:nvPr/>
        </p:nvCxnSpPr>
        <p:spPr>
          <a:xfrm>
            <a:off x="745177" y="2339439"/>
            <a:ext cx="0" cy="546265"/>
          </a:xfrm>
          <a:prstGeom prst="line">
            <a:avLst/>
          </a:prstGeom>
          <a:ln w="38100"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48D3AA-BA06-9B43-B6D7-6B63F15F48F4}"/>
              </a:ext>
            </a:extLst>
          </p:cNvPr>
          <p:cNvCxnSpPr/>
          <p:nvPr/>
        </p:nvCxnSpPr>
        <p:spPr>
          <a:xfrm>
            <a:off x="745177" y="3260766"/>
            <a:ext cx="0" cy="546265"/>
          </a:xfrm>
          <a:prstGeom prst="line">
            <a:avLst/>
          </a:prstGeom>
          <a:ln w="38100"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C73A0B-3354-684C-9E5F-348AD2743991}"/>
              </a:ext>
            </a:extLst>
          </p:cNvPr>
          <p:cNvCxnSpPr/>
          <p:nvPr/>
        </p:nvCxnSpPr>
        <p:spPr>
          <a:xfrm>
            <a:off x="745177" y="4125685"/>
            <a:ext cx="0" cy="546265"/>
          </a:xfrm>
          <a:prstGeom prst="line">
            <a:avLst/>
          </a:prstGeom>
          <a:ln w="38100"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5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9632F8-5A4C-404D-8F1F-0F39C51F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Façade Pattern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34211B-91BD-A447-B233-A02B33C85BD4}"/>
              </a:ext>
            </a:extLst>
          </p:cNvPr>
          <p:cNvSpPr/>
          <p:nvPr/>
        </p:nvSpPr>
        <p:spPr>
          <a:xfrm>
            <a:off x="2095995" y="1543796"/>
            <a:ext cx="2090057" cy="14250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/>
          <a:lstStyle/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bg1"/>
                </a:solidFill>
              </a:rPr>
              <a:t>ServiceA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Method1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9A58C2-9BA7-A846-88BC-6F33B473F723}"/>
              </a:ext>
            </a:extLst>
          </p:cNvPr>
          <p:cNvSpPr/>
          <p:nvPr/>
        </p:nvSpPr>
        <p:spPr>
          <a:xfrm>
            <a:off x="2095994" y="4844574"/>
            <a:ext cx="2090057" cy="14250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/>
          <a:lstStyle/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bg1"/>
                </a:solidFill>
              </a:rPr>
              <a:t>ServiceC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Method1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632006-6CCF-384D-BFBD-845C5480F1AE}"/>
              </a:ext>
            </a:extLst>
          </p:cNvPr>
          <p:cNvSpPr/>
          <p:nvPr/>
        </p:nvSpPr>
        <p:spPr>
          <a:xfrm>
            <a:off x="2095994" y="3194185"/>
            <a:ext cx="2090057" cy="14250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/>
          <a:lstStyle/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bg1"/>
                </a:solidFill>
              </a:rPr>
              <a:t>ServiceB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Method1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+ Method2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4B96F6-586A-6742-AF18-697191128314}"/>
              </a:ext>
            </a:extLst>
          </p:cNvPr>
          <p:cNvSpPr/>
          <p:nvPr/>
        </p:nvSpPr>
        <p:spPr>
          <a:xfrm>
            <a:off x="7508173" y="3194185"/>
            <a:ext cx="3133107" cy="1425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Program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-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Facade.Method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A1EC6B-09B8-B340-BB84-AA3CB945AB43}"/>
              </a:ext>
            </a:extLst>
          </p:cNvPr>
          <p:cNvCxnSpPr>
            <a:cxnSpLocks/>
          </p:cNvCxnSpPr>
          <p:nvPr/>
        </p:nvCxnSpPr>
        <p:spPr>
          <a:xfrm flipH="1">
            <a:off x="4186051" y="2270667"/>
            <a:ext cx="706583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081DF0-9CC9-7A49-BCA8-1216C98173C0}"/>
              </a:ext>
            </a:extLst>
          </p:cNvPr>
          <p:cNvCxnSpPr>
            <a:cxnSpLocks/>
          </p:cNvCxnSpPr>
          <p:nvPr/>
        </p:nvCxnSpPr>
        <p:spPr>
          <a:xfrm flipH="1">
            <a:off x="4186051" y="3869382"/>
            <a:ext cx="1381496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22752D-9EC3-E34A-8FCD-292FE81AD222}"/>
              </a:ext>
            </a:extLst>
          </p:cNvPr>
          <p:cNvCxnSpPr>
            <a:cxnSpLocks/>
          </p:cNvCxnSpPr>
          <p:nvPr/>
        </p:nvCxnSpPr>
        <p:spPr>
          <a:xfrm flipH="1">
            <a:off x="4186051" y="5528793"/>
            <a:ext cx="656607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4A89EA-0EFC-8941-B437-10F39511F443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860966" y="3869382"/>
            <a:ext cx="164720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BF8B1D8-63D7-7B45-8F69-2EF37068654B}"/>
              </a:ext>
            </a:extLst>
          </p:cNvPr>
          <p:cNvSpPr/>
          <p:nvPr/>
        </p:nvSpPr>
        <p:spPr>
          <a:xfrm>
            <a:off x="6425538" y="1494034"/>
            <a:ext cx="415636" cy="472581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vert270"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3DA6BE-3805-F54C-81BD-8D0F52966A8D}"/>
              </a:ext>
            </a:extLst>
          </p:cNvPr>
          <p:cNvSpPr/>
          <p:nvPr/>
        </p:nvSpPr>
        <p:spPr>
          <a:xfrm>
            <a:off x="4750624" y="1506473"/>
            <a:ext cx="1110342" cy="472581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vert270"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Façade Class</a:t>
            </a:r>
          </a:p>
        </p:txBody>
      </p:sp>
    </p:spTree>
    <p:extLst>
      <p:ext uri="{BB962C8B-B14F-4D97-AF65-F5344CB8AC3E}">
        <p14:creationId xmlns:p14="http://schemas.microsoft.com/office/powerpoint/2010/main" val="269013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luralsight_PowerPoint_Template_October_2018.pptx" id="{2BDDEC3B-8D55-4AFC-8ED3-6CAF26EBB31F}" vid="{514194D0-3BD3-4C1D-A418-B7BC0CB87A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Pluralsight_PowerPoint_Template_October_2018</Template>
  <TotalTime>32560</TotalTime>
  <Words>1222</Words>
  <Application>Microsoft Macintosh PowerPoint</Application>
  <PresentationFormat>Widescreen</PresentationFormat>
  <Paragraphs>206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Gotham Book</vt:lpstr>
      <vt:lpstr>Gotham Light</vt:lpstr>
      <vt:lpstr>Gotham Medium</vt:lpstr>
      <vt:lpstr>Calibri</vt:lpstr>
      <vt:lpstr>Consolas</vt:lpstr>
      <vt:lpstr>Lucida Grande</vt:lpstr>
      <vt:lpstr>Montserrat</vt:lpstr>
      <vt:lpstr>Myriad Pro</vt:lpstr>
      <vt:lpstr>Myriad Pro Light</vt:lpstr>
      <vt:lpstr>Roboto Mono</vt:lpstr>
      <vt:lpstr>Wingdings</vt:lpstr>
      <vt:lpstr>Wingdings 3</vt:lpstr>
      <vt:lpstr>Pluralsight default theme</vt:lpstr>
      <vt:lpstr>C# Design Patterns: Façade</vt:lpstr>
      <vt:lpstr>PowerPoint Presentation</vt:lpstr>
      <vt:lpstr>The Problem to Solve</vt:lpstr>
      <vt:lpstr>Applying Façade</vt:lpstr>
      <vt:lpstr>PowerPoint Presentation</vt:lpstr>
      <vt:lpstr>PowerPoint Presentation</vt:lpstr>
      <vt:lpstr>The Problem to Solve</vt:lpstr>
      <vt:lpstr>PowerPoint Presentation</vt:lpstr>
      <vt:lpstr>The Façade Pattern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David Starr</cp:lastModifiedBy>
  <cp:revision>1412</cp:revision>
  <dcterms:created xsi:type="dcterms:W3CDTF">2019-07-15T18:42:32Z</dcterms:created>
  <dcterms:modified xsi:type="dcterms:W3CDTF">2019-11-16T20:13:20Z</dcterms:modified>
</cp:coreProperties>
</file>