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60" r:id="rId2"/>
    <p:sldId id="261" r:id="rId3"/>
    <p:sldId id="263" r:id="rId4"/>
    <p:sldId id="264" r:id="rId5"/>
    <p:sldId id="266" r:id="rId6"/>
    <p:sldId id="271" r:id="rId7"/>
    <p:sldId id="269" r:id="rId8"/>
    <p:sldId id="273" r:id="rId9"/>
    <p:sldId id="270" r:id="rId10"/>
    <p:sldId id="272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97C229-9294-8343-8EED-EEBD1CA83315}">
          <p14:sldIdLst>
            <p14:sldId id="260"/>
            <p14:sldId id="261"/>
          </p14:sldIdLst>
        </p14:section>
        <p14:section name="The Problem to Solve" id="{7BD9731A-B0A8-E24D-9673-DE03EE14E810}">
          <p14:sldIdLst>
            <p14:sldId id="263"/>
            <p14:sldId id="264"/>
            <p14:sldId id="266"/>
          </p14:sldIdLst>
        </p14:section>
        <p14:section name="Weather" id="{BD0354D5-1333-2549-B6DB-C1FA8916AA2C}">
          <p14:sldIdLst>
            <p14:sldId id="271"/>
          </p14:sldIdLst>
        </p14:section>
        <p14:section name="Introducing Facade" id="{A3D6FD4D-7E42-9C43-B86E-23A1A5497841}">
          <p14:sldIdLst>
            <p14:sldId id="269"/>
            <p14:sldId id="273"/>
            <p14:sldId id="270"/>
          </p14:sldIdLst>
        </p14:section>
        <p14:section name="Weather" id="{B0835312-DAA9-3742-A0B1-6C40BBC3D36E}">
          <p14:sldIdLst>
            <p14:sldId id="272"/>
          </p14:sldIdLst>
        </p14:section>
        <p14:section name="Summry" id="{68CE3511-B0DC-3647-899D-7DBF23EDAC6D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 Grafelman" initials="AG" lastIdx="1" clrIdx="0"/>
  <p:cmAuthor id="2" name="Ann Grafelman" initials="AG [2]" lastIdx="1" clrIdx="1"/>
  <p:cmAuthor id="3" name="Ann Grafelman" initials="AG [3]" lastIdx="1" clrIdx="2"/>
  <p:cmAuthor id="4" name="Ann Grafelman" initials="AG [4]" lastIdx="1" clrIdx="3"/>
  <p:cmAuthor id="5" name="Ann Grafelman" initials="AG [5]" lastIdx="1" clrIdx="4"/>
  <p:cmAuthor id="6" name="Ann Grafelman" initials="AG [6]" lastIdx="1" clrIdx="5"/>
  <p:cmAuthor id="7" name="Ann Grafelman" initials="AG [7]" lastIdx="1" clrIdx="6"/>
  <p:cmAuthor id="8" name="Ann Grafelman" initials="AG [8]" lastIdx="1" clrIdx="7"/>
  <p:cmAuthor id="9" name="Ann Grafelman" initials="AG [9]" lastIdx="1" clrIdx="8"/>
  <p:cmAuthor id="10" name="Ann Grafelman" initials="AG [10]" lastIdx="1" clrIdx="9"/>
  <p:cmAuthor id="11" name="Ann Grafelman" initials="AG [11]" lastIdx="1" clrIdx="10"/>
  <p:cmAuthor id="12" name="Ann Grafelman" initials="AG [12]" lastIdx="1" clrIdx="11"/>
  <p:cmAuthor id="13" name="Ann Grafelman" initials="AG [13]" lastIdx="1" clrIdx="12"/>
  <p:cmAuthor id="14" name="Ann Grafelman" initials="AG [14]" lastIdx="1" clrIdx="13"/>
  <p:cmAuthor id="15" name="Ann Grafelman" initials="AG [15]" lastIdx="1" clrIdx="14"/>
  <p:cmAuthor id="16" name="Ann Grafelman" initials="AG [16]" lastIdx="1" clrIdx="15"/>
  <p:cmAuthor id="17" name="Ann Grafelman" initials="AG [17]" lastIdx="1" clrIdx="16"/>
  <p:cmAuthor id="18" name="Ann Grafelman" initials="AG [18]" lastIdx="1" clrIdx="17"/>
  <p:cmAuthor id="19" name="Ann Grafelman" initials="AG [19]" lastIdx="1" clrIdx="18"/>
  <p:cmAuthor id="20" name="Ann Grafelman" initials="AG [20]" lastIdx="1" clrIdx="19"/>
  <p:cmAuthor id="21" name="Ann Grafelman" initials="AG [12] [2]" lastIdx="1" clrIdx="20"/>
  <p:cmAuthor id="22" name="Ann Grafelman" initials="AG [12] [2] [2]" lastIdx="1" clrIdx="21"/>
  <p:cmAuthor id="23" name="Ann Grafelman" initials="AG [12] [2] [2] [2]" lastIdx="1" clrIdx="22"/>
  <p:cmAuthor id="24" name="Ann Grafelman" initials="AG [21]" lastIdx="1" clrIdx="2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9"/>
    <a:srgbClr val="F55F53"/>
    <a:srgbClr val="F5536E"/>
    <a:srgbClr val="000000"/>
    <a:srgbClr val="F56244"/>
    <a:srgbClr val="F65E59"/>
    <a:srgbClr val="F55F54"/>
    <a:srgbClr val="F3556C"/>
    <a:srgbClr val="F55964"/>
    <a:srgbClr val="F55C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49F07-788F-FC4A-B940-C3F06B3A82B3}" v="278" dt="2019-10-20T18:55:10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3" autoAdjust="0"/>
    <p:restoredTop sz="79310"/>
  </p:normalViewPr>
  <p:slideViewPr>
    <p:cSldViewPr snapToGrid="0">
      <p:cViewPr varScale="1">
        <p:scale>
          <a:sx n="107" d="100"/>
          <a:sy n="107" d="100"/>
        </p:scale>
        <p:origin x="584" y="168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7" d="100"/>
        <a:sy n="107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arr" userId="e49286a23fe22b14" providerId="LiveId" clId="{01349F07-788F-FC4A-B940-C3F06B3A82B3}"/>
    <pc:docChg chg="undo custSel addSld delSld modSld modSection">
      <pc:chgData name="David Starr" userId="e49286a23fe22b14" providerId="LiveId" clId="{01349F07-788F-FC4A-B940-C3F06B3A82B3}" dt="2019-10-20T18:55:10.226" v="639"/>
      <pc:docMkLst>
        <pc:docMk/>
      </pc:docMkLst>
      <pc:sldChg chg="modSp">
        <pc:chgData name="David Starr" userId="e49286a23fe22b14" providerId="LiveId" clId="{01349F07-788F-FC4A-B940-C3F06B3A82B3}" dt="2019-10-20T18:54:36.806" v="638" actId="20577"/>
        <pc:sldMkLst>
          <pc:docMk/>
          <pc:sldMk cId="2913093775" sldId="262"/>
        </pc:sldMkLst>
        <pc:spChg chg="mod">
          <ac:chgData name="David Starr" userId="e49286a23fe22b14" providerId="LiveId" clId="{01349F07-788F-FC4A-B940-C3F06B3A82B3}" dt="2019-10-20T18:54:36.806" v="638" actId="20577"/>
          <ac:spMkLst>
            <pc:docMk/>
            <pc:sldMk cId="2913093775" sldId="262"/>
            <ac:spMk id="2" creationId="{E2F66083-78F8-9C42-8856-C08F545359A8}"/>
          </ac:spMkLst>
        </pc:spChg>
      </pc:sldChg>
      <pc:sldChg chg="addSp modSp modAnim">
        <pc:chgData name="David Starr" userId="e49286a23fe22b14" providerId="LiveId" clId="{01349F07-788F-FC4A-B940-C3F06B3A82B3}" dt="2019-10-20T14:05:16.200" v="105" actId="14100"/>
        <pc:sldMkLst>
          <pc:docMk/>
          <pc:sldMk cId="3696205449" sldId="263"/>
        </pc:sldMkLst>
        <pc:spChg chg="add mod">
          <ac:chgData name="David Starr" userId="e49286a23fe22b14" providerId="LiveId" clId="{01349F07-788F-FC4A-B940-C3F06B3A82B3}" dt="2019-10-20T14:03:22.866" v="93" actId="207"/>
          <ac:spMkLst>
            <pc:docMk/>
            <pc:sldMk cId="3696205449" sldId="263"/>
            <ac:spMk id="2" creationId="{D334211B-91BD-A447-B233-A02B33C85BD4}"/>
          </ac:spMkLst>
        </pc:spChg>
        <pc:spChg chg="add mod">
          <ac:chgData name="David Starr" userId="e49286a23fe22b14" providerId="LiveId" clId="{01349F07-788F-FC4A-B940-C3F06B3A82B3}" dt="2019-10-20T14:03:22.866" v="93" actId="207"/>
          <ac:spMkLst>
            <pc:docMk/>
            <pc:sldMk cId="3696205449" sldId="263"/>
            <ac:spMk id="5" creationId="{F69A58C2-9BA7-A846-88BC-6F33B473F723}"/>
          </ac:spMkLst>
        </pc:spChg>
        <pc:spChg chg="add mod">
          <ac:chgData name="David Starr" userId="e49286a23fe22b14" providerId="LiveId" clId="{01349F07-788F-FC4A-B940-C3F06B3A82B3}" dt="2019-10-20T14:03:22.866" v="93" actId="207"/>
          <ac:spMkLst>
            <pc:docMk/>
            <pc:sldMk cId="3696205449" sldId="263"/>
            <ac:spMk id="6" creationId="{E4632006-6CCF-384D-BFBD-845C5480F1AE}"/>
          </ac:spMkLst>
        </pc:spChg>
        <pc:spChg chg="add mod">
          <ac:chgData name="David Starr" userId="e49286a23fe22b14" providerId="LiveId" clId="{01349F07-788F-FC4A-B940-C3F06B3A82B3}" dt="2019-10-20T14:05:16.200" v="105" actId="14100"/>
          <ac:spMkLst>
            <pc:docMk/>
            <pc:sldMk cId="3696205449" sldId="263"/>
            <ac:spMk id="7" creationId="{FD4B96F6-586A-6742-AF18-697191128314}"/>
          </ac:spMkLst>
        </pc:spChg>
        <pc:cxnChg chg="add mod">
          <ac:chgData name="David Starr" userId="e49286a23fe22b14" providerId="LiveId" clId="{01349F07-788F-FC4A-B940-C3F06B3A82B3}" dt="2019-10-20T14:04:14.931" v="98" actId="14100"/>
          <ac:cxnSpMkLst>
            <pc:docMk/>
            <pc:sldMk cId="3696205449" sldId="263"/>
            <ac:cxnSpMk id="8" creationId="{83C8A3A3-2DC4-EC42-8277-F60B5C562A22}"/>
          </ac:cxnSpMkLst>
        </pc:cxnChg>
        <pc:cxnChg chg="add mod">
          <ac:chgData name="David Starr" userId="e49286a23fe22b14" providerId="LiveId" clId="{01349F07-788F-FC4A-B940-C3F06B3A82B3}" dt="2019-10-20T14:04:24.644" v="100" actId="1076"/>
          <ac:cxnSpMkLst>
            <pc:docMk/>
            <pc:sldMk cId="3696205449" sldId="263"/>
            <ac:cxnSpMk id="11" creationId="{180CDD59-F565-174A-9917-61E829BB4FE7}"/>
          </ac:cxnSpMkLst>
        </pc:cxnChg>
        <pc:cxnChg chg="add mod">
          <ac:chgData name="David Starr" userId="e49286a23fe22b14" providerId="LiveId" clId="{01349F07-788F-FC4A-B940-C3F06B3A82B3}" dt="2019-10-20T14:04:32.677" v="102" actId="1076"/>
          <ac:cxnSpMkLst>
            <pc:docMk/>
            <pc:sldMk cId="3696205449" sldId="263"/>
            <ac:cxnSpMk id="12" creationId="{B2F9FB26-1CC0-9343-8AFB-3B5C30FE009B}"/>
          </ac:cxnSpMkLst>
        </pc:cxnChg>
      </pc:sldChg>
      <pc:sldChg chg="addSp delSp modSp new mod modClrScheme modAnim chgLayout">
        <pc:chgData name="David Starr" userId="e49286a23fe22b14" providerId="LiveId" clId="{01349F07-788F-FC4A-B940-C3F06B3A82B3}" dt="2019-10-20T18:46:36.447" v="398"/>
        <pc:sldMkLst>
          <pc:docMk/>
          <pc:sldMk cId="286654483" sldId="264"/>
        </pc:sldMkLst>
        <pc:spChg chg="del">
          <ac:chgData name="David Starr" userId="e49286a23fe22b14" providerId="LiveId" clId="{01349F07-788F-FC4A-B940-C3F06B3A82B3}" dt="2019-10-20T13:54:47.661" v="92" actId="700"/>
          <ac:spMkLst>
            <pc:docMk/>
            <pc:sldMk cId="286654483" sldId="264"/>
            <ac:spMk id="2" creationId="{8C7BD8B3-F2DA-374C-A535-253000F899D5}"/>
          </ac:spMkLst>
        </pc:spChg>
        <pc:spChg chg="add del mod ord">
          <ac:chgData name="David Starr" userId="e49286a23fe22b14" providerId="LiveId" clId="{01349F07-788F-FC4A-B940-C3F06B3A82B3}" dt="2019-10-20T14:26:37.819" v="108" actId="700"/>
          <ac:spMkLst>
            <pc:docMk/>
            <pc:sldMk cId="286654483" sldId="264"/>
            <ac:spMk id="3" creationId="{022A59F6-7D7A-184A-AD11-CEBE62B143E6}"/>
          </ac:spMkLst>
        </pc:spChg>
        <pc:spChg chg="add del mod ord">
          <ac:chgData name="David Starr" userId="e49286a23fe22b14" providerId="LiveId" clId="{01349F07-788F-FC4A-B940-C3F06B3A82B3}" dt="2019-10-20T14:26:37.819" v="108" actId="700"/>
          <ac:spMkLst>
            <pc:docMk/>
            <pc:sldMk cId="286654483" sldId="264"/>
            <ac:spMk id="4" creationId="{93400588-81EC-8549-9618-66E4E06839FF}"/>
          </ac:spMkLst>
        </pc:spChg>
        <pc:spChg chg="add del mod ord">
          <ac:chgData name="David Starr" userId="e49286a23fe22b14" providerId="LiveId" clId="{01349F07-788F-FC4A-B940-C3F06B3A82B3}" dt="2019-10-20T14:26:59.376" v="109" actId="700"/>
          <ac:spMkLst>
            <pc:docMk/>
            <pc:sldMk cId="286654483" sldId="264"/>
            <ac:spMk id="5" creationId="{47360D2C-6E77-8D4A-825E-15A7E3A494DE}"/>
          </ac:spMkLst>
        </pc:spChg>
        <pc:spChg chg="add del mod ord">
          <ac:chgData name="David Starr" userId="e49286a23fe22b14" providerId="LiveId" clId="{01349F07-788F-FC4A-B940-C3F06B3A82B3}" dt="2019-10-20T14:26:59.376" v="109" actId="700"/>
          <ac:spMkLst>
            <pc:docMk/>
            <pc:sldMk cId="286654483" sldId="264"/>
            <ac:spMk id="6" creationId="{9D2315CA-6B1D-A647-865D-063522392A97}"/>
          </ac:spMkLst>
        </pc:spChg>
        <pc:spChg chg="add del mod ord">
          <ac:chgData name="David Starr" userId="e49286a23fe22b14" providerId="LiveId" clId="{01349F07-788F-FC4A-B940-C3F06B3A82B3}" dt="2019-10-20T14:26:59.376" v="109" actId="700"/>
          <ac:spMkLst>
            <pc:docMk/>
            <pc:sldMk cId="286654483" sldId="264"/>
            <ac:spMk id="7" creationId="{63BBB2B5-36DA-0C4A-A65D-9091ED922E4C}"/>
          </ac:spMkLst>
        </pc:spChg>
        <pc:spChg chg="add del mod ord">
          <ac:chgData name="David Starr" userId="e49286a23fe22b14" providerId="LiveId" clId="{01349F07-788F-FC4A-B940-C3F06B3A82B3}" dt="2019-10-20T14:26:59.376" v="109" actId="700"/>
          <ac:spMkLst>
            <pc:docMk/>
            <pc:sldMk cId="286654483" sldId="264"/>
            <ac:spMk id="8" creationId="{9EC399BE-6134-2D40-868C-E5E484E68ADA}"/>
          </ac:spMkLst>
        </pc:spChg>
        <pc:spChg chg="add del mod ord">
          <ac:chgData name="David Starr" userId="e49286a23fe22b14" providerId="LiveId" clId="{01349F07-788F-FC4A-B940-C3F06B3A82B3}" dt="2019-10-20T14:26:59.376" v="109" actId="700"/>
          <ac:spMkLst>
            <pc:docMk/>
            <pc:sldMk cId="286654483" sldId="264"/>
            <ac:spMk id="9" creationId="{047B36A0-D325-FA4E-B99D-B0157C2E78F5}"/>
          </ac:spMkLst>
        </pc:spChg>
        <pc:spChg chg="add mod ord">
          <ac:chgData name="David Starr" userId="e49286a23fe22b14" providerId="LiveId" clId="{01349F07-788F-FC4A-B940-C3F06B3A82B3}" dt="2019-10-20T18:44:44.825" v="383" actId="167"/>
          <ac:spMkLst>
            <pc:docMk/>
            <pc:sldMk cId="286654483" sldId="264"/>
            <ac:spMk id="10" creationId="{DFDC94CB-6D43-1C4D-9500-0AB9D12358B2}"/>
          </ac:spMkLst>
        </pc:spChg>
        <pc:spChg chg="add mod ord">
          <ac:chgData name="David Starr" userId="e49286a23fe22b14" providerId="LiveId" clId="{01349F07-788F-FC4A-B940-C3F06B3A82B3}" dt="2019-10-20T14:27:05.366" v="119" actId="20577"/>
          <ac:spMkLst>
            <pc:docMk/>
            <pc:sldMk cId="286654483" sldId="264"/>
            <ac:spMk id="11" creationId="{6D519E22-FE44-F54E-A766-B0E6985C0554}"/>
          </ac:spMkLst>
        </pc:spChg>
        <pc:spChg chg="add del mod">
          <ac:chgData name="David Starr" userId="e49286a23fe22b14" providerId="LiveId" clId="{01349F07-788F-FC4A-B940-C3F06B3A82B3}" dt="2019-10-20T18:44:47.048" v="384" actId="478"/>
          <ac:spMkLst>
            <pc:docMk/>
            <pc:sldMk cId="286654483" sldId="264"/>
            <ac:spMk id="12" creationId="{10027612-E041-554E-A6DE-CFF22048D2F5}"/>
          </ac:spMkLst>
        </pc:spChg>
        <pc:cxnChg chg="add mod">
          <ac:chgData name="David Starr" userId="e49286a23fe22b14" providerId="LiveId" clId="{01349F07-788F-FC4A-B940-C3F06B3A82B3}" dt="2019-10-20T18:46:09.852" v="395" actId="12788"/>
          <ac:cxnSpMkLst>
            <pc:docMk/>
            <pc:sldMk cId="286654483" sldId="264"/>
            <ac:cxnSpMk id="14" creationId="{B10FB0D1-4C33-844B-BDBE-90D9CB9441ED}"/>
          </ac:cxnSpMkLst>
        </pc:cxnChg>
        <pc:cxnChg chg="add mod">
          <ac:chgData name="David Starr" userId="e49286a23fe22b14" providerId="LiveId" clId="{01349F07-788F-FC4A-B940-C3F06B3A82B3}" dt="2019-10-20T18:46:09.852" v="395" actId="12788"/>
          <ac:cxnSpMkLst>
            <pc:docMk/>
            <pc:sldMk cId="286654483" sldId="264"/>
            <ac:cxnSpMk id="15" creationId="{DD48D3AA-BA06-9B43-B6D7-6B63F15F48F4}"/>
          </ac:cxnSpMkLst>
        </pc:cxnChg>
        <pc:cxnChg chg="add mod">
          <ac:chgData name="David Starr" userId="e49286a23fe22b14" providerId="LiveId" clId="{01349F07-788F-FC4A-B940-C3F06B3A82B3}" dt="2019-10-20T18:46:09.852" v="395" actId="12788"/>
          <ac:cxnSpMkLst>
            <pc:docMk/>
            <pc:sldMk cId="286654483" sldId="264"/>
            <ac:cxnSpMk id="16" creationId="{26C73A0B-3354-684C-9E5F-348AD2743991}"/>
          </ac:cxnSpMkLst>
        </pc:cxnChg>
      </pc:sldChg>
      <pc:sldChg chg="new del">
        <pc:chgData name="David Starr" userId="e49286a23fe22b14" providerId="LiveId" clId="{01349F07-788F-FC4A-B940-C3F06B3A82B3}" dt="2019-10-20T18:29:46.815" v="126" actId="2696"/>
        <pc:sldMkLst>
          <pc:docMk/>
          <pc:sldMk cId="4081107288" sldId="265"/>
        </pc:sldMkLst>
      </pc:sldChg>
      <pc:sldChg chg="addSp delSp modSp new mod modClrScheme chgLayout">
        <pc:chgData name="David Starr" userId="e49286a23fe22b14" providerId="LiveId" clId="{01349F07-788F-FC4A-B940-C3F06B3A82B3}" dt="2019-10-20T18:30:41.620" v="191" actId="20577"/>
        <pc:sldMkLst>
          <pc:docMk/>
          <pc:sldMk cId="3802179509" sldId="266"/>
        </pc:sldMkLst>
        <pc:spChg chg="del mod ord">
          <ac:chgData name="David Starr" userId="e49286a23fe22b14" providerId="LiveId" clId="{01349F07-788F-FC4A-B940-C3F06B3A82B3}" dt="2019-10-20T18:29:52.039" v="127" actId="700"/>
          <ac:spMkLst>
            <pc:docMk/>
            <pc:sldMk cId="3802179509" sldId="266"/>
            <ac:spMk id="2" creationId="{2EE9A680-C33B-E24C-96D9-954E58EDC7BD}"/>
          </ac:spMkLst>
        </pc:spChg>
        <pc:spChg chg="del">
          <ac:chgData name="David Starr" userId="e49286a23fe22b14" providerId="LiveId" clId="{01349F07-788F-FC4A-B940-C3F06B3A82B3}" dt="2019-10-20T18:29:52.039" v="127" actId="700"/>
          <ac:spMkLst>
            <pc:docMk/>
            <pc:sldMk cId="3802179509" sldId="266"/>
            <ac:spMk id="3" creationId="{22F5BBD6-9246-364A-AF69-27B29970116F}"/>
          </ac:spMkLst>
        </pc:spChg>
        <pc:spChg chg="add mod ord">
          <ac:chgData name="David Starr" userId="e49286a23fe22b14" providerId="LiveId" clId="{01349F07-788F-FC4A-B940-C3F06B3A82B3}" dt="2019-10-20T18:30:41.620" v="191" actId="20577"/>
          <ac:spMkLst>
            <pc:docMk/>
            <pc:sldMk cId="3802179509" sldId="266"/>
            <ac:spMk id="4" creationId="{99B5D318-1C94-A04E-AC28-CA95E2B4B958}"/>
          </ac:spMkLst>
        </pc:spChg>
      </pc:sldChg>
      <pc:sldChg chg="new del">
        <pc:chgData name="David Starr" userId="e49286a23fe22b14" providerId="LiveId" clId="{01349F07-788F-FC4A-B940-C3F06B3A82B3}" dt="2019-10-20T18:41:29.006" v="329" actId="2696"/>
        <pc:sldMkLst>
          <pc:docMk/>
          <pc:sldMk cId="4272261340" sldId="267"/>
        </pc:sldMkLst>
      </pc:sldChg>
      <pc:sldChg chg="addSp delSp modSp add del delAnim modAnim">
        <pc:chgData name="David Starr" userId="e49286a23fe22b14" providerId="LiveId" clId="{01349F07-788F-FC4A-B940-C3F06B3A82B3}" dt="2019-10-20T18:47:37.744" v="399" actId="2696"/>
        <pc:sldMkLst>
          <pc:docMk/>
          <pc:sldMk cId="159791779" sldId="268"/>
        </pc:sldMkLst>
        <pc:spChg chg="mod">
          <ac:chgData name="David Starr" userId="e49286a23fe22b14" providerId="LiveId" clId="{01349F07-788F-FC4A-B940-C3F06B3A82B3}" dt="2019-10-20T18:34:35.150" v="236" actId="1076"/>
          <ac:spMkLst>
            <pc:docMk/>
            <pc:sldMk cId="159791779" sldId="268"/>
            <ac:spMk id="2" creationId="{D334211B-91BD-A447-B233-A02B33C85BD4}"/>
          </ac:spMkLst>
        </pc:spChg>
        <pc:spChg chg="add del mod">
          <ac:chgData name="David Starr" userId="e49286a23fe22b14" providerId="LiveId" clId="{01349F07-788F-FC4A-B940-C3F06B3A82B3}" dt="2019-10-20T18:38:49.945" v="314" actId="478"/>
          <ac:spMkLst>
            <pc:docMk/>
            <pc:sldMk cId="159791779" sldId="268"/>
            <ac:spMk id="3" creationId="{8BF8B1D8-63D7-7B45-8F69-2EF37068654B}"/>
          </ac:spMkLst>
        </pc:spChg>
        <pc:spChg chg="mod">
          <ac:chgData name="David Starr" userId="e49286a23fe22b14" providerId="LiveId" clId="{01349F07-788F-FC4A-B940-C3F06B3A82B3}" dt="2019-10-20T18:33:04.954" v="227" actId="20577"/>
          <ac:spMkLst>
            <pc:docMk/>
            <pc:sldMk cId="159791779" sldId="268"/>
            <ac:spMk id="4" creationId="{AF9632F8-5A4C-404D-8F1F-0F39C51F5C2C}"/>
          </ac:spMkLst>
        </pc:spChg>
        <pc:spChg chg="mod">
          <ac:chgData name="David Starr" userId="e49286a23fe22b14" providerId="LiveId" clId="{01349F07-788F-FC4A-B940-C3F06B3A82B3}" dt="2019-10-20T18:34:35.150" v="236" actId="1076"/>
          <ac:spMkLst>
            <pc:docMk/>
            <pc:sldMk cId="159791779" sldId="268"/>
            <ac:spMk id="5" creationId="{F69A58C2-9BA7-A846-88BC-6F33B473F723}"/>
          </ac:spMkLst>
        </pc:spChg>
        <pc:spChg chg="mod">
          <ac:chgData name="David Starr" userId="e49286a23fe22b14" providerId="LiveId" clId="{01349F07-788F-FC4A-B940-C3F06B3A82B3}" dt="2019-10-20T18:34:35.150" v="236" actId="1076"/>
          <ac:spMkLst>
            <pc:docMk/>
            <pc:sldMk cId="159791779" sldId="268"/>
            <ac:spMk id="6" creationId="{E4632006-6CCF-384D-BFBD-845C5480F1AE}"/>
          </ac:spMkLst>
        </pc:spChg>
        <pc:spChg chg="mod">
          <ac:chgData name="David Starr" userId="e49286a23fe22b14" providerId="LiveId" clId="{01349F07-788F-FC4A-B940-C3F06B3A82B3}" dt="2019-10-20T18:37:25.967" v="303" actId="1076"/>
          <ac:spMkLst>
            <pc:docMk/>
            <pc:sldMk cId="159791779" sldId="268"/>
            <ac:spMk id="7" creationId="{FD4B96F6-586A-6742-AF18-697191128314}"/>
          </ac:spMkLst>
        </pc:spChg>
        <pc:spChg chg="add mod">
          <ac:chgData name="David Starr" userId="e49286a23fe22b14" providerId="LiveId" clId="{01349F07-788F-FC4A-B940-C3F06B3A82B3}" dt="2019-10-20T18:41:08.856" v="327" actId="207"/>
          <ac:spMkLst>
            <pc:docMk/>
            <pc:sldMk cId="159791779" sldId="268"/>
            <ac:spMk id="13" creationId="{A23DA6BE-3805-F54C-81BD-8D0F52966A8D}"/>
          </ac:spMkLst>
        </pc:spChg>
        <pc:cxnChg chg="del">
          <ac:chgData name="David Starr" userId="e49286a23fe22b14" providerId="LiveId" clId="{01349F07-788F-FC4A-B940-C3F06B3A82B3}" dt="2019-10-20T18:33:27.898" v="228" actId="478"/>
          <ac:cxnSpMkLst>
            <pc:docMk/>
            <pc:sldMk cId="159791779" sldId="268"/>
            <ac:cxnSpMk id="8" creationId="{83C8A3A3-2DC4-EC42-8277-F60B5C562A22}"/>
          </ac:cxnSpMkLst>
        </pc:cxnChg>
        <pc:cxnChg chg="del">
          <ac:chgData name="David Starr" userId="e49286a23fe22b14" providerId="LiveId" clId="{01349F07-788F-FC4A-B940-C3F06B3A82B3}" dt="2019-10-20T18:33:30.362" v="229" actId="478"/>
          <ac:cxnSpMkLst>
            <pc:docMk/>
            <pc:sldMk cId="159791779" sldId="268"/>
            <ac:cxnSpMk id="11" creationId="{180CDD59-F565-174A-9917-61E829BB4FE7}"/>
          </ac:cxnSpMkLst>
        </pc:cxnChg>
        <pc:cxnChg chg="del">
          <ac:chgData name="David Starr" userId="e49286a23fe22b14" providerId="LiveId" clId="{01349F07-788F-FC4A-B940-C3F06B3A82B3}" dt="2019-10-20T18:33:32.795" v="230" actId="478"/>
          <ac:cxnSpMkLst>
            <pc:docMk/>
            <pc:sldMk cId="159791779" sldId="268"/>
            <ac:cxnSpMk id="12" creationId="{B2F9FB26-1CC0-9343-8AFB-3B5C30FE009B}"/>
          </ac:cxnSpMkLst>
        </pc:cxnChg>
        <pc:cxnChg chg="add mod">
          <ac:chgData name="David Starr" userId="e49286a23fe22b14" providerId="LiveId" clId="{01349F07-788F-FC4A-B940-C3F06B3A82B3}" dt="2019-10-20T18:36:11.565" v="281" actId="14100"/>
          <ac:cxnSpMkLst>
            <pc:docMk/>
            <pc:sldMk cId="159791779" sldId="268"/>
            <ac:cxnSpMk id="14" creationId="{54A1EC6B-09B8-B340-BB84-AA3CB945AB43}"/>
          </ac:cxnSpMkLst>
        </pc:cxnChg>
        <pc:cxnChg chg="add mod">
          <ac:chgData name="David Starr" userId="e49286a23fe22b14" providerId="LiveId" clId="{01349F07-788F-FC4A-B940-C3F06B3A82B3}" dt="2019-10-20T18:36:18.233" v="283" actId="1076"/>
          <ac:cxnSpMkLst>
            <pc:docMk/>
            <pc:sldMk cId="159791779" sldId="268"/>
            <ac:cxnSpMk id="15" creationId="{BB081DF0-9CC9-7A49-BCA8-1216C98173C0}"/>
          </ac:cxnSpMkLst>
        </pc:cxnChg>
        <pc:cxnChg chg="add mod">
          <ac:chgData name="David Starr" userId="e49286a23fe22b14" providerId="LiveId" clId="{01349F07-788F-FC4A-B940-C3F06B3A82B3}" dt="2019-10-20T18:36:23.864" v="285" actId="1076"/>
          <ac:cxnSpMkLst>
            <pc:docMk/>
            <pc:sldMk cId="159791779" sldId="268"/>
            <ac:cxnSpMk id="16" creationId="{FD22752D-9EC3-E34A-8FCD-292FE81AD222}"/>
          </ac:cxnSpMkLst>
        </pc:cxnChg>
        <pc:cxnChg chg="add mod">
          <ac:chgData name="David Starr" userId="e49286a23fe22b14" providerId="LiveId" clId="{01349F07-788F-FC4A-B940-C3F06B3A82B3}" dt="2019-10-20T18:37:44.148" v="309" actId="14100"/>
          <ac:cxnSpMkLst>
            <pc:docMk/>
            <pc:sldMk cId="159791779" sldId="268"/>
            <ac:cxnSpMk id="17" creationId="{894A89EA-0EFC-8941-B437-10F39511F443}"/>
          </ac:cxnSpMkLst>
        </pc:cxnChg>
      </pc:sldChg>
      <pc:sldChg chg="addSp delSp modSp add modAnim">
        <pc:chgData name="David Starr" userId="e49286a23fe22b14" providerId="LiveId" clId="{01349F07-788F-FC4A-B940-C3F06B3A82B3}" dt="2019-10-20T18:48:22.412" v="405"/>
        <pc:sldMkLst>
          <pc:docMk/>
          <pc:sldMk cId="2690135119" sldId="269"/>
        </pc:sldMkLst>
        <pc:spChg chg="mod">
          <ac:chgData name="David Starr" userId="e49286a23fe22b14" providerId="LiveId" clId="{01349F07-788F-FC4A-B940-C3F06B3A82B3}" dt="2019-10-20T18:40:30.025" v="326" actId="1076"/>
          <ac:spMkLst>
            <pc:docMk/>
            <pc:sldMk cId="2690135119" sldId="269"/>
            <ac:spMk id="2" creationId="{D334211B-91BD-A447-B233-A02B33C85BD4}"/>
          </ac:spMkLst>
        </pc:spChg>
        <pc:spChg chg="add del mod">
          <ac:chgData name="David Starr" userId="e49286a23fe22b14" providerId="LiveId" clId="{01349F07-788F-FC4A-B940-C3F06B3A82B3}" dt="2019-10-20T18:48:00.900" v="402" actId="478"/>
          <ac:spMkLst>
            <pc:docMk/>
            <pc:sldMk cId="2690135119" sldId="269"/>
            <ac:spMk id="3" creationId="{8BF8B1D8-63D7-7B45-8F69-2EF37068654B}"/>
          </ac:spMkLst>
        </pc:spChg>
        <pc:spChg chg="mod">
          <ac:chgData name="David Starr" userId="e49286a23fe22b14" providerId="LiveId" clId="{01349F07-788F-FC4A-B940-C3F06B3A82B3}" dt="2019-10-20T18:40:30.025" v="326" actId="1076"/>
          <ac:spMkLst>
            <pc:docMk/>
            <pc:sldMk cId="2690135119" sldId="269"/>
            <ac:spMk id="5" creationId="{F69A58C2-9BA7-A846-88BC-6F33B473F723}"/>
          </ac:spMkLst>
        </pc:spChg>
        <pc:spChg chg="mod">
          <ac:chgData name="David Starr" userId="e49286a23fe22b14" providerId="LiveId" clId="{01349F07-788F-FC4A-B940-C3F06B3A82B3}" dt="2019-10-20T18:40:30.025" v="326" actId="1076"/>
          <ac:spMkLst>
            <pc:docMk/>
            <pc:sldMk cId="2690135119" sldId="269"/>
            <ac:spMk id="6" creationId="{E4632006-6CCF-384D-BFBD-845C5480F1AE}"/>
          </ac:spMkLst>
        </pc:spChg>
        <pc:spChg chg="mod">
          <ac:chgData name="David Starr" userId="e49286a23fe22b14" providerId="LiveId" clId="{01349F07-788F-FC4A-B940-C3F06B3A82B3}" dt="2019-10-20T18:40:30.025" v="326" actId="1076"/>
          <ac:spMkLst>
            <pc:docMk/>
            <pc:sldMk cId="2690135119" sldId="269"/>
            <ac:spMk id="7" creationId="{FD4B96F6-586A-6742-AF18-697191128314}"/>
          </ac:spMkLst>
        </pc:spChg>
        <pc:spChg chg="mod">
          <ac:chgData name="David Starr" userId="e49286a23fe22b14" providerId="LiveId" clId="{01349F07-788F-FC4A-B940-C3F06B3A82B3}" dt="2019-10-20T18:40:30.025" v="326" actId="1076"/>
          <ac:spMkLst>
            <pc:docMk/>
            <pc:sldMk cId="2690135119" sldId="269"/>
            <ac:spMk id="13" creationId="{A23DA6BE-3805-F54C-81BD-8D0F52966A8D}"/>
          </ac:spMkLst>
        </pc:spChg>
        <pc:cxnChg chg="mod">
          <ac:chgData name="David Starr" userId="e49286a23fe22b14" providerId="LiveId" clId="{01349F07-788F-FC4A-B940-C3F06B3A82B3}" dt="2019-10-20T18:40:30.025" v="326" actId="1076"/>
          <ac:cxnSpMkLst>
            <pc:docMk/>
            <pc:sldMk cId="2690135119" sldId="269"/>
            <ac:cxnSpMk id="14" creationId="{54A1EC6B-09B8-B340-BB84-AA3CB945AB43}"/>
          </ac:cxnSpMkLst>
        </pc:cxnChg>
        <pc:cxnChg chg="mod">
          <ac:chgData name="David Starr" userId="e49286a23fe22b14" providerId="LiveId" clId="{01349F07-788F-FC4A-B940-C3F06B3A82B3}" dt="2019-10-20T18:40:30.025" v="326" actId="1076"/>
          <ac:cxnSpMkLst>
            <pc:docMk/>
            <pc:sldMk cId="2690135119" sldId="269"/>
            <ac:cxnSpMk id="15" creationId="{BB081DF0-9CC9-7A49-BCA8-1216C98173C0}"/>
          </ac:cxnSpMkLst>
        </pc:cxnChg>
        <pc:cxnChg chg="mod">
          <ac:chgData name="David Starr" userId="e49286a23fe22b14" providerId="LiveId" clId="{01349F07-788F-FC4A-B940-C3F06B3A82B3}" dt="2019-10-20T18:40:30.025" v="326" actId="1076"/>
          <ac:cxnSpMkLst>
            <pc:docMk/>
            <pc:sldMk cId="2690135119" sldId="269"/>
            <ac:cxnSpMk id="16" creationId="{FD22752D-9EC3-E34A-8FCD-292FE81AD222}"/>
          </ac:cxnSpMkLst>
        </pc:cxnChg>
        <pc:cxnChg chg="mod">
          <ac:chgData name="David Starr" userId="e49286a23fe22b14" providerId="LiveId" clId="{01349F07-788F-FC4A-B940-C3F06B3A82B3}" dt="2019-10-20T18:40:30.025" v="326" actId="1076"/>
          <ac:cxnSpMkLst>
            <pc:docMk/>
            <pc:sldMk cId="2690135119" sldId="269"/>
            <ac:cxnSpMk id="17" creationId="{894A89EA-0EFC-8941-B437-10F39511F443}"/>
          </ac:cxnSpMkLst>
        </pc:cxnChg>
      </pc:sldChg>
      <pc:sldChg chg="add">
        <pc:chgData name="David Starr" userId="e49286a23fe22b14" providerId="LiveId" clId="{01349F07-788F-FC4A-B940-C3F06B3A82B3}" dt="2019-10-20T18:41:25.267" v="328"/>
        <pc:sldMkLst>
          <pc:docMk/>
          <pc:sldMk cId="1299819886" sldId="270"/>
        </pc:sldMkLst>
      </pc:sldChg>
      <pc:sldChg chg="add del">
        <pc:chgData name="David Starr" userId="e49286a23fe22b14" providerId="LiveId" clId="{01349F07-788F-FC4A-B940-C3F06B3A82B3}" dt="2019-10-20T18:48:03.054" v="403"/>
        <pc:sldMkLst>
          <pc:docMk/>
          <pc:sldMk cId="1518711177" sldId="271"/>
        </pc:sldMkLst>
      </pc:sldChg>
      <pc:sldChg chg="modSp add">
        <pc:chgData name="David Starr" userId="e49286a23fe22b14" providerId="LiveId" clId="{01349F07-788F-FC4A-B940-C3F06B3A82B3}" dt="2019-10-20T18:49:24.594" v="426" actId="20577"/>
        <pc:sldMkLst>
          <pc:docMk/>
          <pc:sldMk cId="1916400253" sldId="271"/>
        </pc:sldMkLst>
        <pc:spChg chg="mod">
          <ac:chgData name="David Starr" userId="e49286a23fe22b14" providerId="LiveId" clId="{01349F07-788F-FC4A-B940-C3F06B3A82B3}" dt="2019-10-20T18:49:24.594" v="426" actId="20577"/>
          <ac:spMkLst>
            <pc:docMk/>
            <pc:sldMk cId="1916400253" sldId="271"/>
            <ac:spMk id="4" creationId="{99B5D318-1C94-A04E-AC28-CA95E2B4B958}"/>
          </ac:spMkLst>
        </pc:spChg>
      </pc:sldChg>
      <pc:sldChg chg="add">
        <pc:chgData name="David Starr" userId="e49286a23fe22b14" providerId="LiveId" clId="{01349F07-788F-FC4A-B940-C3F06B3A82B3}" dt="2019-10-20T18:49:31.746" v="427"/>
        <pc:sldMkLst>
          <pc:docMk/>
          <pc:sldMk cId="3737146004" sldId="272"/>
        </pc:sldMkLst>
      </pc:sldChg>
      <pc:sldChg chg="add">
        <pc:chgData name="David Starr" userId="e49286a23fe22b14" providerId="LiveId" clId="{01349F07-788F-FC4A-B940-C3F06B3A82B3}" dt="2019-10-20T18:55:10.226" v="639"/>
        <pc:sldMkLst>
          <pc:docMk/>
          <pc:sldMk cId="1660781038" sldId="2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Sometimes we find that Scrum is working well for us in some ways and poor in others.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Since scrum is an open framework we can build on, lets’ try some add-ons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----------------------------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Adapting Scrum to fit the situation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Ceremonies of Scrum can happen with other processes, we just need to adapt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Still do retrospectives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Managing the team’s DoD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Checking the pulse of the team for frustrations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Kanban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Scrum says finish all work by the end of the sprint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Leaving work on the board over Sprint boundaries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still measure velocity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Scrum and technical practices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Scrum was created with the intent that it holds together a non-</a:t>
            </a:r>
            <a:r>
              <a:rPr lang="en-US" dirty="0" err="1"/>
              <a:t>negotiociable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But we can borrow elements Scrum to augment our practices that are working for us, or to try and correct some elements </a:t>
            </a:r>
            <a:r>
              <a:rPr lang="en-US" dirty="0" err="1"/>
              <a:t>ouf</a:t>
            </a:r>
            <a:r>
              <a:rPr lang="en-US" dirty="0"/>
              <a:t> our current process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When starting Scrum,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it can be introduced slowly over time.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88902" y="2798629"/>
            <a:ext cx="2730207" cy="164145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725166"/>
            <a:ext cx="3296065" cy="352404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705973" y="5186451"/>
            <a:ext cx="3296066" cy="123865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654523" y="2798629"/>
            <a:ext cx="2730207" cy="164145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371595" y="4725166"/>
            <a:ext cx="3296065" cy="352404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371594" y="5186451"/>
            <a:ext cx="3296066" cy="123865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322657" y="2798629"/>
            <a:ext cx="2730207" cy="164145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8037215" y="4725166"/>
            <a:ext cx="3296065" cy="352404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037214" y="5186451"/>
            <a:ext cx="3296066" cy="123865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705973" y="1310606"/>
            <a:ext cx="10779516" cy="1188658"/>
          </a:xfrm>
        </p:spPr>
        <p:txBody>
          <a:bodyPr lIns="182880" tIns="0" rIns="182880" bIns="0" anchor="ctr"/>
          <a:lstStyle>
            <a:lvl1pPr marL="0" indent="0" algn="l"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Add a short bit of description text in this area. Try keeping the text on a slide to a minimum. But sometimes we know descriptions are necessary.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image or 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image or icon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845276" y="1828799"/>
            <a:ext cx="91440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2025263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845276" y="3258097"/>
            <a:ext cx="91440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54561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845276" y="4687395"/>
            <a:ext cx="91440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83859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0" animBg="1"/>
      <p:bldP spid="2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853514" y="1828800"/>
            <a:ext cx="8791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65858" y="1893322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800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1853514" y="2921619"/>
            <a:ext cx="8791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65858" y="2986141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2921619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1853514" y="4014438"/>
            <a:ext cx="8791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3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65858" y="4078960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014438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Rectangle 54"/>
          <p:cNvSpPr/>
          <p:nvPr userDrawn="1"/>
        </p:nvSpPr>
        <p:spPr>
          <a:xfrm>
            <a:off x="1853514" y="5107257"/>
            <a:ext cx="8791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65858" y="5171779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221399" y="5107257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7" grpId="0" animBg="1"/>
      <p:bldP spid="4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" grpId="0" animBg="1"/>
      <p:bldP spid="5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5" grpId="0" animBg="1"/>
      <p:bldP spid="57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853514" y="1775814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87742" y="1797139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775814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1853514" y="2685999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2685999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1853514" y="3596184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3596184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Rectangle 54"/>
          <p:cNvSpPr/>
          <p:nvPr userDrawn="1"/>
        </p:nvSpPr>
        <p:spPr>
          <a:xfrm>
            <a:off x="1853514" y="4502162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221399" y="4502162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860408" y="5408140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8293" y="5408140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87742" y="2710470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1" name="Content Placeholder 11"/>
          <p:cNvSpPr>
            <a:spLocks noGrp="1"/>
          </p:cNvSpPr>
          <p:nvPr>
            <p:ph sz="quarter" idx="25" hasCustomPrompt="1"/>
          </p:nvPr>
        </p:nvSpPr>
        <p:spPr>
          <a:xfrm>
            <a:off x="887742" y="3623801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887742" y="4529992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887742" y="5432611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7" grpId="0" animBg="1"/>
      <p:bldP spid="5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" grpId="0" animBg="1"/>
      <p:bldP spid="5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5" grpId="0" animBg="1"/>
      <p:bldP spid="5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 animBg="1"/>
      <p:bldP spid="1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with Description and Ta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323987"/>
            <a:ext cx="12192000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33472"/>
            <a:ext cx="11436096" cy="3740904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5" y="1160399"/>
            <a:ext cx="10778972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374904" y="1938053"/>
            <a:ext cx="3696353" cy="447826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with Description and Two Tabbed Sec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2323987"/>
            <a:ext cx="5932448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6483" y="2756014"/>
            <a:ext cx="5098766" cy="3618362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5" y="1160399"/>
            <a:ext cx="10778972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76482" y="1934332"/>
            <a:ext cx="3626557" cy="442077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6259552" y="2323987"/>
            <a:ext cx="5932448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259551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624320" y="2755900"/>
            <a:ext cx="5212080" cy="3695700"/>
          </a:xfr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latin typeface="Roboto Mono" charset="0"/>
                <a:ea typeface="Roboto Mono" charset="0"/>
                <a:cs typeface="Roboto Mono" charset="0"/>
              </a:defRPr>
            </a:lvl1pPr>
          </a:lstStyle>
          <a:p>
            <a:pPr lvl="0"/>
            <a:r>
              <a:rPr lang="en-US"/>
              <a:t>Click to add code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624638" y="1933575"/>
            <a:ext cx="3738562" cy="442913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Half Page with Tab and Output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899657" y="2323987"/>
            <a:ext cx="4281714" cy="4534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600992" y="2615862"/>
            <a:ext cx="3045576" cy="3758514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Console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1" y="2323987"/>
            <a:ext cx="7899657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15862"/>
            <a:ext cx="7125929" cy="3758514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Title-Output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5" y="1160399"/>
            <a:ext cx="10778972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hasCustomPrompt="1"/>
          </p:nvPr>
        </p:nvSpPr>
        <p:spPr>
          <a:xfrm>
            <a:off x="365758" y="1934332"/>
            <a:ext cx="3606801" cy="442077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Half Page Title Left and Tab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460534" y="495187"/>
            <a:ext cx="7731465" cy="63628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460535" y="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38586" y="787061"/>
            <a:ext cx="7038886" cy="5573397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4975" y="3022262"/>
            <a:ext cx="3526453" cy="635338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sz="30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Code Title-side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738688" y="105531"/>
            <a:ext cx="3810952" cy="442077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Full Page with Ta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95187"/>
            <a:ext cx="12192000" cy="63628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787061"/>
            <a:ext cx="11436096" cy="5699083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57116"/>
            <a:ext cx="3265547" cy="419592"/>
          </a:xfrm>
        </p:spPr>
        <p:txBody>
          <a:bodyPr anchor="ctr"/>
          <a:lstStyle>
            <a:lvl1pPr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1458410"/>
            <a:ext cx="11414760" cy="4915966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4904" y="377071"/>
            <a:ext cx="11414760" cy="437131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Title-Output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4904" y="914953"/>
            <a:ext cx="11414759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Title Case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Half Page with Tab and Output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642811"/>
            <a:ext cx="12192000" cy="221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2149450"/>
            <a:ext cx="12192000" cy="260911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654263"/>
            <a:ext cx="3980329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441325"/>
            <a:ext cx="11402568" cy="2014928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0088" y="588391"/>
            <a:ext cx="11317222" cy="437131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 Half Page-Output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124351"/>
            <a:ext cx="11402568" cy="1367856"/>
          </a:xfrm>
        </p:spPr>
        <p:txBody>
          <a:bodyPr anchor="t" anchorCtr="0"/>
          <a:lstStyle>
            <a:lvl1pPr marL="0" indent="0">
              <a:buNone/>
              <a:defRPr sz="20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output or other items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65760" y="1811782"/>
            <a:ext cx="2915924" cy="419592"/>
          </a:xfrm>
        </p:spPr>
        <p:txBody>
          <a:bodyPr anchor="ctr"/>
          <a:lstStyle>
            <a:lvl1pPr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file name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4904" y="1160399"/>
            <a:ext cx="11322406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Half Page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560173"/>
            <a:ext cx="11390376" cy="3039761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4094207"/>
            <a:ext cx="11390376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374904" y="4737287"/>
            <a:ext cx="11390376" cy="1835981"/>
          </a:xfrm>
        </p:spPr>
        <p:txBody>
          <a:bodyPr anchor="t"/>
          <a:lstStyle>
            <a:lvl1pPr marL="0" indent="0">
              <a:defRPr sz="2200" baseline="0">
                <a:latin typeface="+mn-lt"/>
              </a:defRPr>
            </a:lvl1pPr>
            <a:lvl2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560173"/>
            <a:ext cx="11390376" cy="3039761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4094207"/>
            <a:ext cx="11390376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374904" y="4737287"/>
            <a:ext cx="11390376" cy="1835981"/>
          </a:xfrm>
        </p:spPr>
        <p:txBody>
          <a:bodyPr anchor="t"/>
          <a:lstStyle>
            <a:lvl1pPr marL="0" indent="0">
              <a:defRPr sz="2200" baseline="0">
                <a:latin typeface="+mn-lt"/>
              </a:defRPr>
            </a:lvl1pPr>
            <a:lvl2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1403173"/>
            <a:ext cx="11426952" cy="4971203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4904" y="588391"/>
            <a:ext cx="11426952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Full Page with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1403173"/>
            <a:ext cx="11426952" cy="4971203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4904" y="588391"/>
            <a:ext cx="11426952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Half Page Vertical with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4904" y="487680"/>
            <a:ext cx="5306568" cy="588479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0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70904" y="487680"/>
            <a:ext cx="5269992" cy="588479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0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Vertical Page with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4904" y="487680"/>
            <a:ext cx="5306568" cy="588479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00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70904" y="487680"/>
            <a:ext cx="5269992" cy="588479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0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748145" y="1598903"/>
            <a:ext cx="3383892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706518" y="1813071"/>
            <a:ext cx="3425519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marL="0" marR="0" indent="0" algn="l" defTabSz="58600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00" b="0" i="0" smtClean="0">
                <a:effectLst/>
              </a:defRPr>
            </a:lvl1pPr>
          </a:lstStyle>
          <a:p>
            <a:r>
              <a:rPr lang="en-US" dirty="0"/>
              <a:t>“Life is trying things to see if </a:t>
            </a:r>
            <a:br>
              <a:rPr lang="en-US" dirty="0"/>
            </a:br>
            <a:r>
              <a:rPr lang="en-US" dirty="0"/>
              <a:t>they work.”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Ray Bradbury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745959"/>
            <a:ext cx="10070239" cy="3724308"/>
          </a:xfrm>
        </p:spPr>
        <p:txBody>
          <a:bodyPr anchor="b">
            <a:normAutofit/>
          </a:bodyPr>
          <a:lstStyle>
            <a:lvl1pPr marL="0" marR="0" indent="0" algn="l" defTabSz="58600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i="0" smtClean="0">
                <a:effectLst/>
              </a:defRPr>
            </a:lvl1pPr>
          </a:lstStyle>
          <a:p>
            <a:r>
              <a:rPr lang="en-US" dirty="0"/>
              <a:t>“It had long since come to my attention that people of accomplishment rarely sat back and let things happen to them. They went out and happened to things.”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4664744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Leonardo Da Vinci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0311" y="1913447"/>
            <a:ext cx="4572617" cy="1403345"/>
          </a:xfrm>
        </p:spPr>
        <p:txBody>
          <a:bodyPr lIns="91440"/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 or Title Introduction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085850" y="642938"/>
            <a:ext cx="3669602" cy="5572124"/>
          </a:xfrm>
        </p:spPr>
        <p:txBody>
          <a:bodyPr anchor="ctr"/>
          <a:lstStyle>
            <a:lvl1pPr algn="ctr">
              <a:defRPr sz="3200" baseline="0">
                <a:latin typeface="+mj-lt"/>
              </a:defRPr>
            </a:lvl1pPr>
          </a:lstStyle>
          <a:p>
            <a:r>
              <a:rPr lang="en-US" dirty="0"/>
              <a:t>Insert Icon Only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900311" y="3653756"/>
            <a:ext cx="4572617" cy="1539466"/>
          </a:xfrm>
        </p:spPr>
        <p:txBody>
          <a:bodyPr lIns="91440" tIns="0" rIns="91440" bIns="0"/>
          <a:lstStyle>
            <a:lvl1pPr marL="0" indent="0" algn="l">
              <a:lnSpc>
                <a:spcPts val="2700"/>
              </a:lnSpc>
              <a:spcBef>
                <a:spcPts val="600"/>
              </a:spcBef>
              <a:buNone/>
              <a:defRPr sz="2000" b="0" i="0" baseline="0">
                <a:solidFill>
                  <a:schemeClr val="bg1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Add a short bit of description text in this area. This should be a quick intro slide to an idea without a lot of text. Stick to a few sentences.</a:t>
            </a:r>
          </a:p>
        </p:txBody>
      </p:sp>
    </p:spTree>
    <p:extLst>
      <p:ext uri="{BB962C8B-B14F-4D97-AF65-F5344CB8AC3E}">
        <p14:creationId xmlns:p14="http://schemas.microsoft.com/office/powerpoint/2010/main" val="158643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3937" y="4113728"/>
            <a:ext cx="6744127" cy="744028"/>
          </a:xfrm>
        </p:spPr>
        <p:txBody>
          <a:bodyPr lIns="91440"/>
          <a:lstStyle>
            <a:lvl1pPr algn="ctr">
              <a:lnSpc>
                <a:spcPts val="5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 or Title Introduction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76104" y="714374"/>
            <a:ext cx="4039791" cy="3288903"/>
          </a:xfrm>
        </p:spPr>
        <p:txBody>
          <a:bodyPr anchor="ctr"/>
          <a:lstStyle>
            <a:lvl1pPr algn="ctr">
              <a:defRPr sz="3200" baseline="0">
                <a:latin typeface="+mj-lt"/>
              </a:defRPr>
            </a:lvl1pPr>
          </a:lstStyle>
          <a:p>
            <a:r>
              <a:rPr lang="en-US" dirty="0"/>
              <a:t>Insert Icon Only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895387" y="4968206"/>
            <a:ext cx="6401227" cy="1218282"/>
          </a:xfrm>
        </p:spPr>
        <p:txBody>
          <a:bodyPr lIns="91440" tIns="0" rIns="91440" bIns="0"/>
          <a:lstStyle>
            <a:lvl1pPr marL="0" indent="0" algn="ctr">
              <a:lnSpc>
                <a:spcPts val="2700"/>
              </a:lnSpc>
              <a:spcBef>
                <a:spcPts val="600"/>
              </a:spcBef>
              <a:buNone/>
              <a:defRPr sz="2000" b="0" i="0" baseline="0">
                <a:solidFill>
                  <a:schemeClr val="bg1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Add a short bit of description text in this area. This should be a quick intro slide to an idea without a lot of text. Stick to a few sentences.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6518" y="1904604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064230" y="1828799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064230" y="3258097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64230" y="4687395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717550" y="3335478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Content Placeholder 4"/>
          <p:cNvSpPr>
            <a:spLocks noGrp="1"/>
          </p:cNvSpPr>
          <p:nvPr>
            <p:ph sz="quarter" idx="27" hasCustomPrompt="1"/>
          </p:nvPr>
        </p:nvSpPr>
        <p:spPr>
          <a:xfrm>
            <a:off x="706518" y="4763200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5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6334132" y="1899050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7691844" y="1823245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7691844" y="3252543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691844" y="4681841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Content Placeholder 4"/>
          <p:cNvSpPr>
            <a:spLocks noGrp="1"/>
          </p:cNvSpPr>
          <p:nvPr>
            <p:ph sz="quarter" idx="32" hasCustomPrompt="1"/>
          </p:nvPr>
        </p:nvSpPr>
        <p:spPr>
          <a:xfrm>
            <a:off x="6345164" y="3329924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0" name="Content Placeholder 4"/>
          <p:cNvSpPr>
            <a:spLocks noGrp="1"/>
          </p:cNvSpPr>
          <p:nvPr>
            <p:ph sz="quarter" idx="33" hasCustomPrompt="1"/>
          </p:nvPr>
        </p:nvSpPr>
        <p:spPr>
          <a:xfrm>
            <a:off x="6334132" y="4757646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261347" y="1828799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261347" y="3258097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7261347" y="4687395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706519" y="1633727"/>
            <a:ext cx="4353162" cy="459638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5860372" y="1904604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5860372" y="3333902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5850018" y="4763200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211045" y="1828799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11045" y="3258097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2211045" y="4687395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936631" y="1633727"/>
            <a:ext cx="4548858" cy="459638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716872" y="1904604"/>
            <a:ext cx="1131448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16872" y="3333902"/>
            <a:ext cx="1131448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706518" y="4763200"/>
            <a:ext cx="1131448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8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49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713" r:id="rId5"/>
    <p:sldLayoutId id="2147483717" r:id="rId6"/>
    <p:sldLayoutId id="2147483705" r:id="rId7"/>
    <p:sldLayoutId id="2147483715" r:id="rId8"/>
    <p:sldLayoutId id="2147483716" r:id="rId9"/>
    <p:sldLayoutId id="2147483701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85" r:id="rId16"/>
    <p:sldLayoutId id="2147483686" r:id="rId17"/>
    <p:sldLayoutId id="2147483687" r:id="rId18"/>
    <p:sldLayoutId id="2147483659" r:id="rId19"/>
    <p:sldLayoutId id="2147483660" r:id="rId20"/>
    <p:sldLayoutId id="2147483661" r:id="rId21"/>
    <p:sldLayoutId id="2147483662" r:id="rId22"/>
    <p:sldLayoutId id="2147483663" r:id="rId23"/>
    <p:sldLayoutId id="2147483683" r:id="rId24"/>
    <p:sldLayoutId id="2147483688" r:id="rId25"/>
    <p:sldLayoutId id="2147483690" r:id="rId26"/>
    <p:sldLayoutId id="2147483692" r:id="rId27"/>
    <p:sldLayoutId id="2147483694" r:id="rId28"/>
    <p:sldLayoutId id="2147483695" r:id="rId29"/>
    <p:sldLayoutId id="2147483697" r:id="rId30"/>
    <p:sldLayoutId id="2147483664" r:id="rId31"/>
    <p:sldLayoutId id="2147483665" r:id="rId32"/>
    <p:sldLayoutId id="2147483666" r:id="rId33"/>
    <p:sldLayoutId id="2147483667" r:id="rId34"/>
    <p:sldLayoutId id="2147483668" r:id="rId35"/>
    <p:sldLayoutId id="2147483669" r:id="rId36"/>
    <p:sldLayoutId id="2147483670" r:id="rId37"/>
    <p:sldLayoutId id="2147483671" r:id="rId38"/>
    <p:sldLayoutId id="2147483679" r:id="rId39"/>
    <p:sldLayoutId id="2147483678" r:id="rId40"/>
    <p:sldLayoutId id="2147483672" r:id="rId41"/>
    <p:sldLayoutId id="2147483673" r:id="rId42"/>
    <p:sldLayoutId id="2147483674" r:id="rId43"/>
    <p:sldLayoutId id="2147483699" r:id="rId44"/>
    <p:sldLayoutId id="2147483675" r:id="rId45"/>
    <p:sldLayoutId id="2147483676" r:id="rId4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F6830B-3E51-43F3-879A-CD6F4EFA9C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elegantcoder</a:t>
            </a:r>
            <a:r>
              <a:rPr lang="en-US" dirty="0"/>
              <a:t>		elegantcode.com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DA1E4-841B-6F44-B80A-75CB2B496B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BB22FE-F51C-4BCE-96E4-6C666149B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David Starr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89652512-FDB6-474C-9B52-C7E731F66B7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EA8584-3C24-A74B-B7FA-D861A0FF7B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071CBA-AA5F-416D-88F1-41B5DE27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Design Patterns: Facade</a:t>
            </a:r>
          </a:p>
        </p:txBody>
      </p:sp>
    </p:spTree>
    <p:extLst>
      <p:ext uri="{BB962C8B-B14F-4D97-AF65-F5344CB8AC3E}">
        <p14:creationId xmlns:p14="http://schemas.microsoft.com/office/powerpoint/2010/main" val="101596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5D318-1C94-A04E-AC28-CA95E2B4B9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real-world example</a:t>
            </a:r>
          </a:p>
        </p:txBody>
      </p:sp>
    </p:spTree>
    <p:extLst>
      <p:ext uri="{BB962C8B-B14F-4D97-AF65-F5344CB8AC3E}">
        <p14:creationId xmlns:p14="http://schemas.microsoft.com/office/powerpoint/2010/main" val="373714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F66083-78F8-9C42-8856-C08F545359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Use Façade to make provide a single interface to multiple worker types</a:t>
            </a:r>
          </a:p>
          <a:p>
            <a:r>
              <a:rPr lang="en-US" dirty="0"/>
              <a:t>Can be used to mask giant classes with lots of methods</a:t>
            </a:r>
          </a:p>
          <a:p>
            <a:r>
              <a:rPr lang="en-US" dirty="0"/>
              <a:t>Using a Façade interface is a best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8D5A8-1078-274B-9AD7-CCBFFC8C39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1309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F66083-78F8-9C42-8856-C08F545359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problem to solve</a:t>
            </a:r>
          </a:p>
          <a:p>
            <a:r>
              <a:rPr lang="en-US" dirty="0"/>
              <a:t>Introducing the Façade pattern</a:t>
            </a:r>
          </a:p>
          <a:p>
            <a:r>
              <a:rPr lang="en-US" dirty="0"/>
              <a:t>Using a Façade in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8D5A8-1078-274B-9AD7-CCBFFC8C39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05037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32F8-5A4C-404D-8F1F-0F39C51F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to Solve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4211B-91BD-A447-B233-A02B33C85BD4}"/>
              </a:ext>
            </a:extLst>
          </p:cNvPr>
          <p:cNvSpPr/>
          <p:nvPr/>
        </p:nvSpPr>
        <p:spPr>
          <a:xfrm>
            <a:off x="2962893" y="1543792"/>
            <a:ext cx="2090057" cy="14250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ServiceA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+ Method2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9A58C2-9BA7-A846-88BC-6F33B473F723}"/>
              </a:ext>
            </a:extLst>
          </p:cNvPr>
          <p:cNvSpPr/>
          <p:nvPr/>
        </p:nvSpPr>
        <p:spPr>
          <a:xfrm>
            <a:off x="2962892" y="4844570"/>
            <a:ext cx="2090057" cy="14250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ServiceC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+ Method2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32006-6CCF-384D-BFBD-845C5480F1AE}"/>
              </a:ext>
            </a:extLst>
          </p:cNvPr>
          <p:cNvSpPr/>
          <p:nvPr/>
        </p:nvSpPr>
        <p:spPr>
          <a:xfrm>
            <a:off x="2962892" y="3194181"/>
            <a:ext cx="2090057" cy="14250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ServiceB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+ Method2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B96F6-586A-6742-AF18-697191128314}"/>
              </a:ext>
            </a:extLst>
          </p:cNvPr>
          <p:cNvSpPr/>
          <p:nvPr/>
        </p:nvSpPr>
        <p:spPr>
          <a:xfrm>
            <a:off x="6095999" y="1543791"/>
            <a:ext cx="3133107" cy="47258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Program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- ServiceC.Method2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- ServiceA.Method1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- ServiceA.Method2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- ServiceB.Method3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8A3A3-2DC4-EC42-8277-F60B5C562A22}"/>
              </a:ext>
            </a:extLst>
          </p:cNvPr>
          <p:cNvCxnSpPr>
            <a:cxnSpLocks/>
          </p:cNvCxnSpPr>
          <p:nvPr/>
        </p:nvCxnSpPr>
        <p:spPr>
          <a:xfrm flipH="1">
            <a:off x="5052950" y="2256312"/>
            <a:ext cx="104305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0CDD59-F565-174A-9917-61E829BB4FE7}"/>
              </a:ext>
            </a:extLst>
          </p:cNvPr>
          <p:cNvCxnSpPr>
            <a:cxnSpLocks/>
          </p:cNvCxnSpPr>
          <p:nvPr/>
        </p:nvCxnSpPr>
        <p:spPr>
          <a:xfrm flipH="1">
            <a:off x="5052949" y="3857501"/>
            <a:ext cx="104305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F9FB26-1CC0-9343-8AFB-3B5C30FE009B}"/>
              </a:ext>
            </a:extLst>
          </p:cNvPr>
          <p:cNvCxnSpPr>
            <a:cxnSpLocks/>
          </p:cNvCxnSpPr>
          <p:nvPr/>
        </p:nvCxnSpPr>
        <p:spPr>
          <a:xfrm flipH="1">
            <a:off x="5052949" y="5518067"/>
            <a:ext cx="104305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20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DC94CB-6D43-1C4D-9500-0AB9D12358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</a:rPr>
              <a:t>static void </a:t>
            </a:r>
            <a:r>
              <a:rPr lang="en-US" dirty="0">
                <a:solidFill>
                  <a:srgbClr val="FFC66D"/>
                </a:solidFill>
              </a:rPr>
              <a:t>Main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</a:rPr>
              <a:t>string</a:t>
            </a:r>
            <a:r>
              <a:rPr lang="en-US" dirty="0"/>
              <a:t>[] </a:t>
            </a:r>
            <a:r>
              <a:rPr lang="en-US" dirty="0" err="1">
                <a:solidFill>
                  <a:srgbClr val="72737A"/>
                </a:solidFill>
              </a:rPr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FFEF28"/>
                </a:solidFill>
              </a:rPr>
              <a:t>{</a:t>
            </a:r>
            <a:br>
              <a:rPr lang="en-US" b="1" dirty="0">
                <a:solidFill>
                  <a:srgbClr val="FFEF28"/>
                </a:solidFill>
              </a:rPr>
            </a:br>
            <a:r>
              <a:rPr lang="en-US" b="1" dirty="0">
                <a:solidFill>
                  <a:srgbClr val="FFEF28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var </a:t>
            </a:r>
            <a:r>
              <a:rPr lang="en-US" dirty="0" err="1"/>
              <a:t>serviceA</a:t>
            </a:r>
            <a:r>
              <a:rPr lang="en-US" dirty="0"/>
              <a:t>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 err="1"/>
              <a:t>ServiceA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serviceA.</a:t>
            </a:r>
            <a:r>
              <a:rPr lang="en-US" dirty="0">
                <a:solidFill>
                  <a:srgbClr val="FFC66D"/>
                </a:solidFill>
              </a:rPr>
              <a:t>Method1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var </a:t>
            </a:r>
            <a:r>
              <a:rPr lang="en-US" dirty="0" err="1"/>
              <a:t>serviceB</a:t>
            </a:r>
            <a:r>
              <a:rPr lang="en-US" dirty="0"/>
              <a:t>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 err="1"/>
              <a:t>ServiceB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string </a:t>
            </a:r>
            <a:r>
              <a:rPr lang="en-US" dirty="0" err="1"/>
              <a:t>serviceBString</a:t>
            </a:r>
            <a:r>
              <a:rPr lang="en-US" dirty="0"/>
              <a:t> = serviceB.</a:t>
            </a:r>
            <a:r>
              <a:rPr lang="en-US" dirty="0">
                <a:solidFill>
                  <a:srgbClr val="FFC66D"/>
                </a:solidFill>
              </a:rPr>
              <a:t>Method2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var </a:t>
            </a:r>
            <a:r>
              <a:rPr lang="en-US" dirty="0" err="1"/>
              <a:t>serviceC</a:t>
            </a:r>
            <a:r>
              <a:rPr lang="en-US" dirty="0"/>
              <a:t>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 err="1"/>
              <a:t>ServiceC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string </a:t>
            </a:r>
            <a:r>
              <a:rPr lang="en-US" dirty="0" err="1"/>
              <a:t>serviceCString</a:t>
            </a:r>
            <a:r>
              <a:rPr lang="en-US" dirty="0"/>
              <a:t> = serviceC.</a:t>
            </a:r>
            <a:r>
              <a:rPr lang="en-US" dirty="0">
                <a:solidFill>
                  <a:srgbClr val="FFC66D"/>
                </a:solidFill>
              </a:rPr>
              <a:t>Method2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Console.</a:t>
            </a:r>
            <a:r>
              <a:rPr lang="en-US" dirty="0" err="1">
                <a:solidFill>
                  <a:srgbClr val="FFC66D"/>
                </a:solidFill>
              </a:rPr>
              <a:t>WriteLine</a:t>
            </a:r>
            <a:r>
              <a:rPr lang="en-US" dirty="0"/>
              <a:t>(</a:t>
            </a:r>
            <a:r>
              <a:rPr lang="en-US" dirty="0">
                <a:solidFill>
                  <a:srgbClr val="FFC66D"/>
                </a:solidFill>
              </a:rPr>
              <a:t>$</a:t>
            </a:r>
            <a:r>
              <a:rPr lang="en-US" dirty="0">
                <a:solidFill>
                  <a:srgbClr val="6A8759"/>
                </a:solidFill>
              </a:rPr>
              <a:t>"{</a:t>
            </a:r>
            <a:r>
              <a:rPr lang="en-US" dirty="0" err="1"/>
              <a:t>serviceBString</a:t>
            </a:r>
            <a:r>
              <a:rPr lang="en-US" dirty="0">
                <a:solidFill>
                  <a:srgbClr val="6A8759"/>
                </a:solidFill>
              </a:rPr>
              <a:t>} - {</a:t>
            </a:r>
            <a:r>
              <a:rPr lang="en-US" dirty="0" err="1"/>
              <a:t>serviceCString</a:t>
            </a:r>
            <a:r>
              <a:rPr lang="en-US" dirty="0">
                <a:solidFill>
                  <a:srgbClr val="6A8759"/>
                </a:solidFill>
              </a:rPr>
              <a:t>}"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D519E22-FE44-F54E-A766-B0E6985C05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0FB0D1-4C33-844B-BDBE-90D9CB9441ED}"/>
              </a:ext>
            </a:extLst>
          </p:cNvPr>
          <p:cNvCxnSpPr/>
          <p:nvPr/>
        </p:nvCxnSpPr>
        <p:spPr>
          <a:xfrm>
            <a:off x="745177" y="2339439"/>
            <a:ext cx="0" cy="546265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48D3AA-BA06-9B43-B6D7-6B63F15F48F4}"/>
              </a:ext>
            </a:extLst>
          </p:cNvPr>
          <p:cNvCxnSpPr/>
          <p:nvPr/>
        </p:nvCxnSpPr>
        <p:spPr>
          <a:xfrm>
            <a:off x="745177" y="3260766"/>
            <a:ext cx="0" cy="546265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C73A0B-3354-684C-9E5F-348AD2743991}"/>
              </a:ext>
            </a:extLst>
          </p:cNvPr>
          <p:cNvCxnSpPr/>
          <p:nvPr/>
        </p:nvCxnSpPr>
        <p:spPr>
          <a:xfrm>
            <a:off x="745177" y="4125685"/>
            <a:ext cx="0" cy="546265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5D318-1C94-A04E-AC28-CA95E2B4B9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Making it tangible</a:t>
            </a:r>
          </a:p>
          <a:p>
            <a:r>
              <a:rPr lang="en-US" dirty="0"/>
              <a:t>See it in real code</a:t>
            </a:r>
          </a:p>
        </p:txBody>
      </p:sp>
    </p:spTree>
    <p:extLst>
      <p:ext uri="{BB962C8B-B14F-4D97-AF65-F5344CB8AC3E}">
        <p14:creationId xmlns:p14="http://schemas.microsoft.com/office/powerpoint/2010/main" val="380217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5D318-1C94-A04E-AC28-CA95E2B4B9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real-world example</a:t>
            </a:r>
          </a:p>
        </p:txBody>
      </p:sp>
    </p:spTree>
    <p:extLst>
      <p:ext uri="{BB962C8B-B14F-4D97-AF65-F5344CB8AC3E}">
        <p14:creationId xmlns:p14="http://schemas.microsoft.com/office/powerpoint/2010/main" val="191640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32F8-5A4C-404D-8F1F-0F39C51F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Pattern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4211B-91BD-A447-B233-A02B33C85BD4}"/>
              </a:ext>
            </a:extLst>
          </p:cNvPr>
          <p:cNvSpPr/>
          <p:nvPr/>
        </p:nvSpPr>
        <p:spPr>
          <a:xfrm>
            <a:off x="2095995" y="1543796"/>
            <a:ext cx="2090057" cy="14250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ServiceA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+ Method2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9A58C2-9BA7-A846-88BC-6F33B473F723}"/>
              </a:ext>
            </a:extLst>
          </p:cNvPr>
          <p:cNvSpPr/>
          <p:nvPr/>
        </p:nvSpPr>
        <p:spPr>
          <a:xfrm>
            <a:off x="2095994" y="4844574"/>
            <a:ext cx="2090057" cy="14250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ServiceC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+ Method2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32006-6CCF-384D-BFBD-845C5480F1AE}"/>
              </a:ext>
            </a:extLst>
          </p:cNvPr>
          <p:cNvSpPr/>
          <p:nvPr/>
        </p:nvSpPr>
        <p:spPr>
          <a:xfrm>
            <a:off x="2095994" y="3194185"/>
            <a:ext cx="2090057" cy="14250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ServiceB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+ Method2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B96F6-586A-6742-AF18-697191128314}"/>
              </a:ext>
            </a:extLst>
          </p:cNvPr>
          <p:cNvSpPr/>
          <p:nvPr/>
        </p:nvSpPr>
        <p:spPr>
          <a:xfrm>
            <a:off x="7508173" y="1543796"/>
            <a:ext cx="3133107" cy="47258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Program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en-US" sz="2000" dirty="0" err="1">
                <a:solidFill>
                  <a:schemeClr val="bg1"/>
                </a:solidFill>
              </a:rPr>
              <a:t>Facade.Method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A1EC6B-09B8-B340-BB84-AA3CB945AB43}"/>
              </a:ext>
            </a:extLst>
          </p:cNvPr>
          <p:cNvCxnSpPr>
            <a:cxnSpLocks/>
          </p:cNvCxnSpPr>
          <p:nvPr/>
        </p:nvCxnSpPr>
        <p:spPr>
          <a:xfrm flipH="1">
            <a:off x="4186051" y="2232567"/>
            <a:ext cx="706583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081DF0-9CC9-7A49-BCA8-1216C98173C0}"/>
              </a:ext>
            </a:extLst>
          </p:cNvPr>
          <p:cNvCxnSpPr>
            <a:cxnSpLocks/>
          </p:cNvCxnSpPr>
          <p:nvPr/>
        </p:nvCxnSpPr>
        <p:spPr>
          <a:xfrm flipH="1">
            <a:off x="4186051" y="3869382"/>
            <a:ext cx="1381496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22752D-9EC3-E34A-8FCD-292FE81AD222}"/>
              </a:ext>
            </a:extLst>
          </p:cNvPr>
          <p:cNvCxnSpPr>
            <a:cxnSpLocks/>
          </p:cNvCxnSpPr>
          <p:nvPr/>
        </p:nvCxnSpPr>
        <p:spPr>
          <a:xfrm flipH="1">
            <a:off x="4186051" y="5363693"/>
            <a:ext cx="656607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4A89EA-0EFC-8941-B437-10F39511F443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60966" y="3869382"/>
            <a:ext cx="164720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BF8B1D8-63D7-7B45-8F69-2EF37068654B}"/>
              </a:ext>
            </a:extLst>
          </p:cNvPr>
          <p:cNvSpPr/>
          <p:nvPr/>
        </p:nvSpPr>
        <p:spPr>
          <a:xfrm>
            <a:off x="6425538" y="1494034"/>
            <a:ext cx="415636" cy="472581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vert270"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3DA6BE-3805-F54C-81BD-8D0F52966A8D}"/>
              </a:ext>
            </a:extLst>
          </p:cNvPr>
          <p:cNvSpPr/>
          <p:nvPr/>
        </p:nvSpPr>
        <p:spPr>
          <a:xfrm>
            <a:off x="4750624" y="1506473"/>
            <a:ext cx="1110342" cy="472581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vert270"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Facade Class</a:t>
            </a:r>
          </a:p>
        </p:txBody>
      </p:sp>
    </p:spTree>
    <p:extLst>
      <p:ext uri="{BB962C8B-B14F-4D97-AF65-F5344CB8AC3E}">
        <p14:creationId xmlns:p14="http://schemas.microsoft.com/office/powerpoint/2010/main" val="269013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DC94CB-6D43-1C4D-9500-0AB9D12358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</a:rPr>
              <a:t>static void </a:t>
            </a:r>
            <a:r>
              <a:rPr lang="en-US" dirty="0">
                <a:solidFill>
                  <a:srgbClr val="FFC66D"/>
                </a:solidFill>
              </a:rPr>
              <a:t>Main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</a:rPr>
              <a:t>string</a:t>
            </a:r>
            <a:r>
              <a:rPr lang="en-US" dirty="0"/>
              <a:t>[] </a:t>
            </a:r>
            <a:r>
              <a:rPr lang="en-US" dirty="0" err="1">
                <a:solidFill>
                  <a:srgbClr val="72737A"/>
                </a:solidFill>
              </a:rPr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FFEF28"/>
                </a:solidFill>
              </a:rPr>
              <a:t>{</a:t>
            </a:r>
            <a:br>
              <a:rPr lang="en-US" b="1" dirty="0">
                <a:solidFill>
                  <a:srgbClr val="FFEF28"/>
                </a:solidFill>
              </a:rPr>
            </a:br>
            <a:r>
              <a:rPr lang="en-US" b="1" dirty="0">
                <a:solidFill>
                  <a:srgbClr val="FFEF28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var </a:t>
            </a:r>
            <a:r>
              <a:rPr lang="en-US" dirty="0" err="1"/>
              <a:t>serviceA</a:t>
            </a:r>
            <a:r>
              <a:rPr lang="en-US" dirty="0"/>
              <a:t>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 err="1"/>
              <a:t>ServiceA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serviceA.</a:t>
            </a:r>
            <a:r>
              <a:rPr lang="en-US" dirty="0">
                <a:solidFill>
                  <a:srgbClr val="FFC66D"/>
                </a:solidFill>
              </a:rPr>
              <a:t>Method1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var </a:t>
            </a:r>
            <a:r>
              <a:rPr lang="en-US" dirty="0" err="1"/>
              <a:t>serviceB</a:t>
            </a:r>
            <a:r>
              <a:rPr lang="en-US" dirty="0"/>
              <a:t>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 err="1"/>
              <a:t>ServiceB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string </a:t>
            </a:r>
            <a:r>
              <a:rPr lang="en-US" dirty="0" err="1"/>
              <a:t>serviceBString</a:t>
            </a:r>
            <a:r>
              <a:rPr lang="en-US" dirty="0"/>
              <a:t> = serviceB.</a:t>
            </a:r>
            <a:r>
              <a:rPr lang="en-US" dirty="0">
                <a:solidFill>
                  <a:srgbClr val="FFC66D"/>
                </a:solidFill>
              </a:rPr>
              <a:t>Method2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var </a:t>
            </a:r>
            <a:r>
              <a:rPr lang="en-US" dirty="0" err="1"/>
              <a:t>serviceC</a:t>
            </a:r>
            <a:r>
              <a:rPr lang="en-US" dirty="0"/>
              <a:t>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 err="1"/>
              <a:t>ServiceC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string </a:t>
            </a:r>
            <a:r>
              <a:rPr lang="en-US" dirty="0" err="1"/>
              <a:t>serviceCString</a:t>
            </a:r>
            <a:r>
              <a:rPr lang="en-US" dirty="0"/>
              <a:t> = serviceC.</a:t>
            </a:r>
            <a:r>
              <a:rPr lang="en-US" dirty="0">
                <a:solidFill>
                  <a:srgbClr val="FFC66D"/>
                </a:solidFill>
              </a:rPr>
              <a:t>Method2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Console.</a:t>
            </a:r>
            <a:r>
              <a:rPr lang="en-US" dirty="0" err="1">
                <a:solidFill>
                  <a:srgbClr val="FFC66D"/>
                </a:solidFill>
              </a:rPr>
              <a:t>WriteLine</a:t>
            </a:r>
            <a:r>
              <a:rPr lang="en-US" dirty="0"/>
              <a:t>(</a:t>
            </a:r>
            <a:r>
              <a:rPr lang="en-US" dirty="0">
                <a:solidFill>
                  <a:srgbClr val="FFC66D"/>
                </a:solidFill>
              </a:rPr>
              <a:t>$</a:t>
            </a:r>
            <a:r>
              <a:rPr lang="en-US" dirty="0">
                <a:solidFill>
                  <a:srgbClr val="6A8759"/>
                </a:solidFill>
              </a:rPr>
              <a:t>"{</a:t>
            </a:r>
            <a:r>
              <a:rPr lang="en-US" dirty="0" err="1"/>
              <a:t>serviceBString</a:t>
            </a:r>
            <a:r>
              <a:rPr lang="en-US" dirty="0">
                <a:solidFill>
                  <a:srgbClr val="6A8759"/>
                </a:solidFill>
              </a:rPr>
              <a:t>} - {</a:t>
            </a:r>
            <a:r>
              <a:rPr lang="en-US" dirty="0" err="1"/>
              <a:t>serviceCString</a:t>
            </a:r>
            <a:r>
              <a:rPr lang="en-US" dirty="0">
                <a:solidFill>
                  <a:srgbClr val="6A8759"/>
                </a:solidFill>
              </a:rPr>
              <a:t>}"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D519E22-FE44-F54E-A766-B0E6985C05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0FB0D1-4C33-844B-BDBE-90D9CB9441ED}"/>
              </a:ext>
            </a:extLst>
          </p:cNvPr>
          <p:cNvCxnSpPr/>
          <p:nvPr/>
        </p:nvCxnSpPr>
        <p:spPr>
          <a:xfrm>
            <a:off x="745177" y="2339439"/>
            <a:ext cx="0" cy="546265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48D3AA-BA06-9B43-B6D7-6B63F15F48F4}"/>
              </a:ext>
            </a:extLst>
          </p:cNvPr>
          <p:cNvCxnSpPr/>
          <p:nvPr/>
        </p:nvCxnSpPr>
        <p:spPr>
          <a:xfrm>
            <a:off x="745177" y="3260766"/>
            <a:ext cx="0" cy="546265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C73A0B-3354-684C-9E5F-348AD2743991}"/>
              </a:ext>
            </a:extLst>
          </p:cNvPr>
          <p:cNvCxnSpPr/>
          <p:nvPr/>
        </p:nvCxnSpPr>
        <p:spPr>
          <a:xfrm>
            <a:off x="745177" y="4125685"/>
            <a:ext cx="0" cy="546265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8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5D318-1C94-A04E-AC28-CA95E2B4B9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Making it tangible</a:t>
            </a:r>
          </a:p>
          <a:p>
            <a:r>
              <a:rPr lang="en-US" dirty="0"/>
              <a:t>See it in real code</a:t>
            </a:r>
          </a:p>
        </p:txBody>
      </p:sp>
    </p:spTree>
    <p:extLst>
      <p:ext uri="{BB962C8B-B14F-4D97-AF65-F5344CB8AC3E}">
        <p14:creationId xmlns:p14="http://schemas.microsoft.com/office/powerpoint/2010/main" val="1299819886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luralsight_PowerPoint_Template_October_2018.pptx" id="{2BDDEC3B-8D55-4AFC-8ED3-6CAF26EBB31F}" vid="{514194D0-3BD3-4C1D-A418-B7BC0CB87A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Pluralsight_PowerPoint_Template_October_2018</Template>
  <TotalTime>32274</TotalTime>
  <Words>457</Words>
  <Application>Microsoft Macintosh PowerPoint</Application>
  <PresentationFormat>Widescreen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Calibri</vt:lpstr>
      <vt:lpstr>Consolas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C# Design Patterns: Facade</vt:lpstr>
      <vt:lpstr>PowerPoint Presentation</vt:lpstr>
      <vt:lpstr>The Problem to Solve</vt:lpstr>
      <vt:lpstr>PowerPoint Presentation</vt:lpstr>
      <vt:lpstr>PowerPoint Presentation</vt:lpstr>
      <vt:lpstr>PowerPoint Presentation</vt:lpstr>
      <vt:lpstr>The Façade Pattern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David Starr</cp:lastModifiedBy>
  <cp:revision>1408</cp:revision>
  <dcterms:created xsi:type="dcterms:W3CDTF">2019-07-15T18:42:32Z</dcterms:created>
  <dcterms:modified xsi:type="dcterms:W3CDTF">2019-10-20T18:55:20Z</dcterms:modified>
</cp:coreProperties>
</file>