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60" r:id="rId8"/>
    <p:sldId id="264" r:id="rId9"/>
    <p:sldId id="258" r:id="rId10"/>
    <p:sldId id="261" r:id="rId11"/>
    <p:sldId id="262" r:id="rId12"/>
    <p:sldId id="263" r:id="rId13"/>
    <p:sldId id="259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000000"/>
    <a:srgbClr val="FFFFFF"/>
    <a:srgbClr val="EBEBEB"/>
    <a:srgbClr val="3C3C41"/>
    <a:srgbClr val="1A1A1A"/>
    <a:srgbClr val="008272"/>
    <a:srgbClr val="008C72"/>
    <a:srgbClr val="353535"/>
    <a:srgbClr val="30E5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82897-10CD-4B31-9576-69908EC684FA}" v="25" dt="2023-01-11T21:23:15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arr" userId="6ddbe242-7791-472e-b298-418493ddd580" providerId="ADAL" clId="{C0D4B208-CF3B-4AFE-9016-E9D9130AF61E}"/>
    <pc:docChg chg="custSel modMainMaster">
      <pc:chgData name="David Starr" userId="6ddbe242-7791-472e-b298-418493ddd580" providerId="ADAL" clId="{C0D4B208-CF3B-4AFE-9016-E9D9130AF61E}" dt="2022-06-02T21:45:39.801" v="64" actId="207"/>
      <pc:docMkLst>
        <pc:docMk/>
      </pc:docMkLst>
      <pc:sldMasterChg chg="delSldLayout modSldLayout">
        <pc:chgData name="David Starr" userId="6ddbe242-7791-472e-b298-418493ddd580" providerId="ADAL" clId="{C0D4B208-CF3B-4AFE-9016-E9D9130AF61E}" dt="2022-06-02T21:45:39.801" v="64" actId="207"/>
        <pc:sldMasterMkLst>
          <pc:docMk/>
          <pc:sldMasterMk cId="1881724970" sldId="2147484551"/>
        </pc:sldMasterMkLst>
        <pc:sldLayoutChg chg="addSp delSp modSp mod">
          <pc:chgData name="David Starr" userId="6ddbe242-7791-472e-b298-418493ddd580" providerId="ADAL" clId="{C0D4B208-CF3B-4AFE-9016-E9D9130AF61E}" dt="2022-06-02T21:45:39.801" v="64" actId="207"/>
          <pc:sldLayoutMkLst>
            <pc:docMk/>
            <pc:sldMasterMk cId="1881724970" sldId="2147484551"/>
            <pc:sldLayoutMk cId="2903760765" sldId="2147484552"/>
          </pc:sldLayoutMkLst>
          <pc:spChg chg="add mod">
            <ac:chgData name="David Starr" userId="6ddbe242-7791-472e-b298-418493ddd580" providerId="ADAL" clId="{C0D4B208-CF3B-4AFE-9016-E9D9130AF61E}" dt="2022-06-02T21:45:39.801" v="64" actId="207"/>
            <ac:spMkLst>
              <pc:docMk/>
              <pc:sldMasterMk cId="1881724970" sldId="2147484551"/>
              <pc:sldLayoutMk cId="2903760765" sldId="2147484552"/>
              <ac:spMk id="2" creationId="{450620F1-499C-4848-EA18-320FE885596A}"/>
            </ac:spMkLst>
          </pc:spChg>
          <pc:picChg chg="del">
            <ac:chgData name="David Starr" userId="6ddbe242-7791-472e-b298-418493ddd580" providerId="ADAL" clId="{C0D4B208-CF3B-4AFE-9016-E9D9130AF61E}" dt="2022-06-02T21:44:51.476" v="13" actId="478"/>
            <ac:picMkLst>
              <pc:docMk/>
              <pc:sldMasterMk cId="1881724970" sldId="2147484551"/>
              <pc:sldLayoutMk cId="2903760765" sldId="2147484552"/>
              <ac:picMk id="3" creationId="{4FA9251B-2ACE-0614-20A1-BC9D7364752D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49.868" v="12" actId="478"/>
          <pc:sldLayoutMkLst>
            <pc:docMk/>
            <pc:sldMasterMk cId="1881724970" sldId="2147484551"/>
            <pc:sldLayoutMk cId="548861290" sldId="2147484581"/>
          </pc:sldLayoutMkLst>
          <pc:picChg chg="del">
            <ac:chgData name="David Starr" userId="6ddbe242-7791-472e-b298-418493ddd580" providerId="ADAL" clId="{C0D4B208-CF3B-4AFE-9016-E9D9130AF61E}" dt="2022-06-02T21:44:49.868" v="12" actId="478"/>
            <ac:picMkLst>
              <pc:docMk/>
              <pc:sldMasterMk cId="1881724970" sldId="2147484551"/>
              <pc:sldLayoutMk cId="548861290" sldId="2147484581"/>
              <ac:picMk id="2" creationId="{8DB51760-1AD5-537E-91F4-2F171FE43317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61" v="14" actId="2696"/>
          <pc:sldLayoutMkLst>
            <pc:docMk/>
            <pc:sldMasterMk cId="1881724970" sldId="2147484551"/>
            <pc:sldLayoutMk cId="3842161821" sldId="2147484583"/>
          </pc:sldLayoutMkLst>
          <pc:picChg chg="del">
            <ac:chgData name="David Starr" userId="6ddbe242-7791-472e-b298-418493ddd580" providerId="ADAL" clId="{C0D4B208-CF3B-4AFE-9016-E9D9130AF61E}" dt="2022-06-02T21:44:47.484" v="11" actId="478"/>
            <ac:picMkLst>
              <pc:docMk/>
              <pc:sldMasterMk cId="1881724970" sldId="2147484551"/>
              <pc:sldLayoutMk cId="3842161821" sldId="2147484583"/>
              <ac:picMk id="2" creationId="{7766193E-C02D-ED08-607F-7E50766A3097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68" v="15" actId="2696"/>
          <pc:sldLayoutMkLst>
            <pc:docMk/>
            <pc:sldMasterMk cId="1881724970" sldId="2147484551"/>
            <pc:sldLayoutMk cId="340294545" sldId="2147484585"/>
          </pc:sldLayoutMkLst>
          <pc:picChg chg="del">
            <ac:chgData name="David Starr" userId="6ddbe242-7791-472e-b298-418493ddd580" providerId="ADAL" clId="{C0D4B208-CF3B-4AFE-9016-E9D9130AF61E}" dt="2022-06-02T21:44:45.756" v="10" actId="478"/>
            <ac:picMkLst>
              <pc:docMk/>
              <pc:sldMasterMk cId="1881724970" sldId="2147484551"/>
              <pc:sldLayoutMk cId="340294545" sldId="2147484585"/>
              <ac:picMk id="2" creationId="{8147A780-79B3-B89B-E322-836BCCDB7510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73" v="16" actId="2696"/>
          <pc:sldLayoutMkLst>
            <pc:docMk/>
            <pc:sldMasterMk cId="1881724970" sldId="2147484551"/>
            <pc:sldLayoutMk cId="3820680019" sldId="2147484586"/>
          </pc:sldLayoutMkLst>
          <pc:picChg chg="del">
            <ac:chgData name="David Starr" userId="6ddbe242-7791-472e-b298-418493ddd580" providerId="ADAL" clId="{C0D4B208-CF3B-4AFE-9016-E9D9130AF61E}" dt="2022-06-02T21:44:43.979" v="9" actId="478"/>
            <ac:picMkLst>
              <pc:docMk/>
              <pc:sldMasterMk cId="1881724970" sldId="2147484551"/>
              <pc:sldLayoutMk cId="3820680019" sldId="2147484586"/>
              <ac:picMk id="2" creationId="{1061C88F-28CE-D606-8069-B66E7D3AB706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80" v="17" actId="2696"/>
          <pc:sldLayoutMkLst>
            <pc:docMk/>
            <pc:sldMasterMk cId="1881724970" sldId="2147484551"/>
            <pc:sldLayoutMk cId="2433728358" sldId="2147484588"/>
          </pc:sldLayoutMkLst>
          <pc:picChg chg="del">
            <ac:chgData name="David Starr" userId="6ddbe242-7791-472e-b298-418493ddd580" providerId="ADAL" clId="{C0D4B208-CF3B-4AFE-9016-E9D9130AF61E}" dt="2022-06-02T21:44:41.644" v="8" actId="478"/>
            <ac:picMkLst>
              <pc:docMk/>
              <pc:sldMasterMk cId="1881724970" sldId="2147484551"/>
              <pc:sldLayoutMk cId="2433728358" sldId="2147484588"/>
              <ac:picMk id="2" creationId="{31044D5F-746B-DF3E-5C3B-D956ABAFF52F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87" v="18" actId="2696"/>
          <pc:sldLayoutMkLst>
            <pc:docMk/>
            <pc:sldMasterMk cId="1881724970" sldId="2147484551"/>
            <pc:sldLayoutMk cId="4151960022" sldId="2147484590"/>
          </pc:sldLayoutMkLst>
          <pc:picChg chg="del">
            <ac:chgData name="David Starr" userId="6ddbe242-7791-472e-b298-418493ddd580" providerId="ADAL" clId="{C0D4B208-CF3B-4AFE-9016-E9D9130AF61E}" dt="2022-06-02T21:44:39.580" v="7" actId="478"/>
            <ac:picMkLst>
              <pc:docMk/>
              <pc:sldMasterMk cId="1881724970" sldId="2147484551"/>
              <pc:sldLayoutMk cId="4151960022" sldId="2147484590"/>
              <ac:picMk id="3" creationId="{6FD810E3-FC1E-1785-B945-72E2F3DF065F}"/>
            </ac:picMkLst>
          </pc:picChg>
        </pc:sldLayoutChg>
        <pc:sldLayoutChg chg="delSp del mod">
          <pc:chgData name="David Starr" userId="6ddbe242-7791-472e-b298-418493ddd580" providerId="ADAL" clId="{C0D4B208-CF3B-4AFE-9016-E9D9130AF61E}" dt="2022-06-02T21:45:00.693" v="19" actId="2696"/>
          <pc:sldLayoutMkLst>
            <pc:docMk/>
            <pc:sldMasterMk cId="1881724970" sldId="2147484551"/>
            <pc:sldLayoutMk cId="934305822" sldId="2147484591"/>
          </pc:sldLayoutMkLst>
          <pc:picChg chg="del">
            <ac:chgData name="David Starr" userId="6ddbe242-7791-472e-b298-418493ddd580" providerId="ADAL" clId="{C0D4B208-CF3B-4AFE-9016-E9D9130AF61E}" dt="2022-06-02T21:44:38.013" v="6" actId="478"/>
            <ac:picMkLst>
              <pc:docMk/>
              <pc:sldMasterMk cId="1881724970" sldId="2147484551"/>
              <pc:sldLayoutMk cId="934305822" sldId="2147484591"/>
              <ac:picMk id="3" creationId="{891518E4-4870-B238-6381-D5A780B4AC24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35.684" v="5" actId="478"/>
          <pc:sldLayoutMkLst>
            <pc:docMk/>
            <pc:sldMasterMk cId="1881724970" sldId="2147484551"/>
            <pc:sldLayoutMk cId="83484138" sldId="2147484611"/>
          </pc:sldLayoutMkLst>
          <pc:picChg chg="del">
            <ac:chgData name="David Starr" userId="6ddbe242-7791-472e-b298-418493ddd580" providerId="ADAL" clId="{C0D4B208-CF3B-4AFE-9016-E9D9130AF61E}" dt="2022-06-02T21:44:35.684" v="5" actId="478"/>
            <ac:picMkLst>
              <pc:docMk/>
              <pc:sldMasterMk cId="1881724970" sldId="2147484551"/>
              <pc:sldLayoutMk cId="83484138" sldId="2147484611"/>
              <ac:picMk id="4" creationId="{B815F539-844E-18E8-D33D-376A98B08D72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33.044" v="4" actId="478"/>
          <pc:sldLayoutMkLst>
            <pc:docMk/>
            <pc:sldMasterMk cId="1881724970" sldId="2147484551"/>
            <pc:sldLayoutMk cId="1090860398" sldId="2147484612"/>
          </pc:sldLayoutMkLst>
          <pc:picChg chg="del">
            <ac:chgData name="David Starr" userId="6ddbe242-7791-472e-b298-418493ddd580" providerId="ADAL" clId="{C0D4B208-CF3B-4AFE-9016-E9D9130AF61E}" dt="2022-06-02T21:44:33.044" v="4" actId="478"/>
            <ac:picMkLst>
              <pc:docMk/>
              <pc:sldMasterMk cId="1881724970" sldId="2147484551"/>
              <pc:sldLayoutMk cId="1090860398" sldId="2147484612"/>
              <ac:picMk id="3" creationId="{537D3E27-5C82-0B19-6B67-62EC116F2A6D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28.420" v="1" actId="478"/>
          <pc:sldLayoutMkLst>
            <pc:docMk/>
            <pc:sldMasterMk cId="1881724970" sldId="2147484551"/>
            <pc:sldLayoutMk cId="3206052122" sldId="2147484613"/>
          </pc:sldLayoutMkLst>
          <pc:picChg chg="del">
            <ac:chgData name="David Starr" userId="6ddbe242-7791-472e-b298-418493ddd580" providerId="ADAL" clId="{C0D4B208-CF3B-4AFE-9016-E9D9130AF61E}" dt="2022-06-02T21:44:28.420" v="1" actId="478"/>
            <ac:picMkLst>
              <pc:docMk/>
              <pc:sldMasterMk cId="1881724970" sldId="2147484551"/>
              <pc:sldLayoutMk cId="3206052122" sldId="2147484613"/>
              <ac:picMk id="3" creationId="{015F68C3-13B8-6115-8583-0A79BB69844E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31.332" v="3" actId="478"/>
          <pc:sldLayoutMkLst>
            <pc:docMk/>
            <pc:sldMasterMk cId="1881724970" sldId="2147484551"/>
            <pc:sldLayoutMk cId="1951571362" sldId="2147484615"/>
          </pc:sldLayoutMkLst>
          <pc:picChg chg="del">
            <ac:chgData name="David Starr" userId="6ddbe242-7791-472e-b298-418493ddd580" providerId="ADAL" clId="{C0D4B208-CF3B-4AFE-9016-E9D9130AF61E}" dt="2022-06-02T21:44:31.332" v="3" actId="478"/>
            <ac:picMkLst>
              <pc:docMk/>
              <pc:sldMasterMk cId="1881724970" sldId="2147484551"/>
              <pc:sldLayoutMk cId="1951571362" sldId="2147484615"/>
              <ac:picMk id="3" creationId="{11AFFDDB-D23A-DF33-7AC2-5627B1917C9B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29.836" v="2" actId="478"/>
          <pc:sldLayoutMkLst>
            <pc:docMk/>
            <pc:sldMasterMk cId="1881724970" sldId="2147484551"/>
            <pc:sldLayoutMk cId="2992215150" sldId="2147484616"/>
          </pc:sldLayoutMkLst>
          <pc:picChg chg="del">
            <ac:chgData name="David Starr" userId="6ddbe242-7791-472e-b298-418493ddd580" providerId="ADAL" clId="{C0D4B208-CF3B-4AFE-9016-E9D9130AF61E}" dt="2022-06-02T21:44:29.836" v="2" actId="478"/>
            <ac:picMkLst>
              <pc:docMk/>
              <pc:sldMasterMk cId="1881724970" sldId="2147484551"/>
              <pc:sldLayoutMk cId="2992215150" sldId="2147484616"/>
              <ac:picMk id="3" creationId="{BDEC1A94-B678-7B9C-2479-C8E4BB1477CC}"/>
            </ac:picMkLst>
          </pc:picChg>
        </pc:sldLayoutChg>
        <pc:sldLayoutChg chg="delSp mod">
          <pc:chgData name="David Starr" userId="6ddbe242-7791-472e-b298-418493ddd580" providerId="ADAL" clId="{C0D4B208-CF3B-4AFE-9016-E9D9130AF61E}" dt="2022-06-02T21:44:27.006" v="0" actId="478"/>
          <pc:sldLayoutMkLst>
            <pc:docMk/>
            <pc:sldMasterMk cId="1881724970" sldId="2147484551"/>
            <pc:sldLayoutMk cId="3954081687" sldId="2147484617"/>
          </pc:sldLayoutMkLst>
          <pc:picChg chg="del">
            <ac:chgData name="David Starr" userId="6ddbe242-7791-472e-b298-418493ddd580" providerId="ADAL" clId="{C0D4B208-CF3B-4AFE-9016-E9D9130AF61E}" dt="2022-06-02T21:44:27.006" v="0" actId="478"/>
            <ac:picMkLst>
              <pc:docMk/>
              <pc:sldMasterMk cId="1881724970" sldId="2147484551"/>
              <pc:sldLayoutMk cId="3954081687" sldId="2147484617"/>
              <ac:picMk id="2" creationId="{FA153C55-4C0C-9EBB-3E8C-CE9B4158E029}"/>
            </ac:picMkLst>
          </pc:picChg>
        </pc:sldLayoutChg>
      </pc:sldMasterChg>
    </pc:docChg>
  </pc:docChgLst>
  <pc:docChgLst>
    <pc:chgData name="Edward Chung" userId="4093b631-7edf-43e1-80e1-d99da0bb76da" providerId="ADAL" clId="{9C8E16FE-7CFD-4900-A0A5-0E224DB27208}"/>
    <pc:docChg chg="undo custSel addSld delSld modSld sldOrd modMainMaster">
      <pc:chgData name="Edward Chung" userId="4093b631-7edf-43e1-80e1-d99da0bb76da" providerId="ADAL" clId="{9C8E16FE-7CFD-4900-A0A5-0E224DB27208}" dt="2022-05-24T20:35:46.309" v="29" actId="47"/>
      <pc:docMkLst>
        <pc:docMk/>
      </pc:docMkLst>
      <pc:sldChg chg="new">
        <pc:chgData name="Edward Chung" userId="4093b631-7edf-43e1-80e1-d99da0bb76da" providerId="ADAL" clId="{9C8E16FE-7CFD-4900-A0A5-0E224DB27208}" dt="2022-05-24T20:30:25.130" v="3" actId="680"/>
        <pc:sldMkLst>
          <pc:docMk/>
          <pc:sldMk cId="1836972722" sldId="257"/>
        </pc:sldMkLst>
      </pc:sldChg>
      <pc:sldChg chg="new">
        <pc:chgData name="Edward Chung" userId="4093b631-7edf-43e1-80e1-d99da0bb76da" providerId="ADAL" clId="{9C8E16FE-7CFD-4900-A0A5-0E224DB27208}" dt="2022-05-24T20:31:06.981" v="8" actId="680"/>
        <pc:sldMkLst>
          <pc:docMk/>
          <pc:sldMk cId="775114203" sldId="258"/>
        </pc:sldMkLst>
      </pc:sldChg>
      <pc:sldChg chg="new del">
        <pc:chgData name="Edward Chung" userId="4093b631-7edf-43e1-80e1-d99da0bb76da" providerId="ADAL" clId="{9C8E16FE-7CFD-4900-A0A5-0E224DB27208}" dt="2022-05-24T20:30:52.157" v="7" actId="680"/>
        <pc:sldMkLst>
          <pc:docMk/>
          <pc:sldMk cId="2244660804" sldId="258"/>
        </pc:sldMkLst>
      </pc:sldChg>
      <pc:sldChg chg="new del">
        <pc:chgData name="Edward Chung" userId="4093b631-7edf-43e1-80e1-d99da0bb76da" providerId="ADAL" clId="{9C8E16FE-7CFD-4900-A0A5-0E224DB27208}" dt="2022-05-24T20:30:48.497" v="6" actId="680"/>
        <pc:sldMkLst>
          <pc:docMk/>
          <pc:sldMk cId="247819238" sldId="259"/>
        </pc:sldMkLst>
      </pc:sldChg>
      <pc:sldChg chg="new">
        <pc:chgData name="Edward Chung" userId="4093b631-7edf-43e1-80e1-d99da0bb76da" providerId="ADAL" clId="{9C8E16FE-7CFD-4900-A0A5-0E224DB27208}" dt="2022-05-24T20:31:11.255" v="9" actId="680"/>
        <pc:sldMkLst>
          <pc:docMk/>
          <pc:sldMk cId="276696087" sldId="259"/>
        </pc:sldMkLst>
      </pc:sldChg>
      <pc:sldChg chg="new ord">
        <pc:chgData name="Edward Chung" userId="4093b631-7edf-43e1-80e1-d99da0bb76da" providerId="ADAL" clId="{9C8E16FE-7CFD-4900-A0A5-0E224DB27208}" dt="2022-05-24T20:31:35.874" v="12"/>
        <pc:sldMkLst>
          <pc:docMk/>
          <pc:sldMk cId="1166457334" sldId="260"/>
        </pc:sldMkLst>
      </pc:sldChg>
      <pc:sldChg chg="new del">
        <pc:chgData name="Edward Chung" userId="4093b631-7edf-43e1-80e1-d99da0bb76da" providerId="ADAL" clId="{9C8E16FE-7CFD-4900-A0A5-0E224DB27208}" dt="2022-05-24T20:35:46.309" v="29" actId="47"/>
        <pc:sldMkLst>
          <pc:docMk/>
          <pc:sldMk cId="2222417065" sldId="261"/>
        </pc:sldMkLst>
      </pc:sldChg>
      <pc:sldMasterChg chg="modSldLayout">
        <pc:chgData name="Edward Chung" userId="4093b631-7edf-43e1-80e1-d99da0bb76da" providerId="ADAL" clId="{9C8E16FE-7CFD-4900-A0A5-0E224DB27208}" dt="2022-05-24T20:34:39.470" v="27"/>
        <pc:sldMasterMkLst>
          <pc:docMk/>
          <pc:sldMasterMk cId="1881724970" sldId="2147484551"/>
        </pc:sldMasterMkLst>
        <pc:sldLayoutChg chg="addSp delSp mod">
          <pc:chgData name="Edward Chung" userId="4093b631-7edf-43e1-80e1-d99da0bb76da" providerId="ADAL" clId="{9C8E16FE-7CFD-4900-A0A5-0E224DB27208}" dt="2022-05-24T20:29:58.528" v="2" actId="22"/>
          <pc:sldLayoutMkLst>
            <pc:docMk/>
            <pc:sldMasterMk cId="1881724970" sldId="2147484551"/>
            <pc:sldLayoutMk cId="2903760765" sldId="2147484552"/>
          </pc:sldLayoutMkLst>
          <pc:picChg chg="add del">
            <ac:chgData name="Edward Chung" userId="4093b631-7edf-43e1-80e1-d99da0bb76da" providerId="ADAL" clId="{9C8E16FE-7CFD-4900-A0A5-0E224DB27208}" dt="2022-05-24T20:27:19.160" v="1" actId="22"/>
            <ac:picMkLst>
              <pc:docMk/>
              <pc:sldMasterMk cId="1881724970" sldId="2147484551"/>
              <pc:sldLayoutMk cId="2903760765" sldId="2147484552"/>
              <ac:picMk id="2" creationId="{2A29D3A3-FAE1-114F-EE72-F877E871C266}"/>
            </ac:picMkLst>
          </pc:picChg>
          <pc:picChg chg="add">
            <ac:chgData name="Edward Chung" userId="4093b631-7edf-43e1-80e1-d99da0bb76da" providerId="ADAL" clId="{9C8E16FE-7CFD-4900-A0A5-0E224DB27208}" dt="2022-05-24T20:29:58.528" v="2" actId="22"/>
            <ac:picMkLst>
              <pc:docMk/>
              <pc:sldMasterMk cId="1881724970" sldId="2147484551"/>
              <pc:sldLayoutMk cId="2903760765" sldId="2147484552"/>
              <ac:picMk id="3" creationId="{4FA9251B-2ACE-0614-20A1-BC9D7364752D}"/>
            </ac:picMkLst>
          </pc:picChg>
        </pc:sldLayoutChg>
        <pc:sldLayoutChg chg="addSp modSp mod">
          <pc:chgData name="Edward Chung" userId="4093b631-7edf-43e1-80e1-d99da0bb76da" providerId="ADAL" clId="{9C8E16FE-7CFD-4900-A0A5-0E224DB27208}" dt="2022-05-24T20:34:39.470" v="27"/>
          <pc:sldLayoutMkLst>
            <pc:docMk/>
            <pc:sldMasterMk cId="1881724970" sldId="2147484551"/>
            <pc:sldLayoutMk cId="548861290" sldId="2147484581"/>
          </pc:sldLayoutMkLst>
          <pc:picChg chg="add mod">
            <ac:chgData name="Edward Chung" userId="4093b631-7edf-43e1-80e1-d99da0bb76da" providerId="ADAL" clId="{9C8E16FE-7CFD-4900-A0A5-0E224DB27208}" dt="2022-05-24T20:34:39.470" v="27"/>
            <ac:picMkLst>
              <pc:docMk/>
              <pc:sldMasterMk cId="1881724970" sldId="2147484551"/>
              <pc:sldLayoutMk cId="548861290" sldId="2147484581"/>
              <ac:picMk id="2" creationId="{8DB51760-1AD5-537E-91F4-2F171FE43317}"/>
            </ac:picMkLst>
          </pc:picChg>
        </pc:sldLayoutChg>
        <pc:sldLayoutChg chg="addSp mod">
          <pc:chgData name="Edward Chung" userId="4093b631-7edf-43e1-80e1-d99da0bb76da" providerId="ADAL" clId="{9C8E16FE-7CFD-4900-A0A5-0E224DB27208}" dt="2022-05-24T20:32:49.008" v="13" actId="22"/>
          <pc:sldLayoutMkLst>
            <pc:docMk/>
            <pc:sldMasterMk cId="1881724970" sldId="2147484551"/>
            <pc:sldLayoutMk cId="3842161821" sldId="2147484583"/>
          </pc:sldLayoutMkLst>
          <pc:picChg chg="add">
            <ac:chgData name="Edward Chung" userId="4093b631-7edf-43e1-80e1-d99da0bb76da" providerId="ADAL" clId="{9C8E16FE-7CFD-4900-A0A5-0E224DB27208}" dt="2022-05-24T20:32:49.008" v="13" actId="22"/>
            <ac:picMkLst>
              <pc:docMk/>
              <pc:sldMasterMk cId="1881724970" sldId="2147484551"/>
              <pc:sldLayoutMk cId="3842161821" sldId="2147484583"/>
              <ac:picMk id="2" creationId="{7766193E-C02D-ED08-607F-7E50766A3097}"/>
            </ac:picMkLst>
          </pc:picChg>
        </pc:sldLayoutChg>
        <pc:sldLayoutChg chg="addSp mod">
          <pc:chgData name="Edward Chung" userId="4093b631-7edf-43e1-80e1-d99da0bb76da" providerId="ADAL" clId="{9C8E16FE-7CFD-4900-A0A5-0E224DB27208}" dt="2022-05-24T20:32:51.565" v="14" actId="22"/>
          <pc:sldLayoutMkLst>
            <pc:docMk/>
            <pc:sldMasterMk cId="1881724970" sldId="2147484551"/>
            <pc:sldLayoutMk cId="340294545" sldId="2147484585"/>
          </pc:sldLayoutMkLst>
          <pc:picChg chg="add">
            <ac:chgData name="Edward Chung" userId="4093b631-7edf-43e1-80e1-d99da0bb76da" providerId="ADAL" clId="{9C8E16FE-7CFD-4900-A0A5-0E224DB27208}" dt="2022-05-24T20:32:51.565" v="14" actId="22"/>
            <ac:picMkLst>
              <pc:docMk/>
              <pc:sldMasterMk cId="1881724970" sldId="2147484551"/>
              <pc:sldLayoutMk cId="340294545" sldId="2147484585"/>
              <ac:picMk id="2" creationId="{8147A780-79B3-B89B-E322-836BCCDB7510}"/>
            </ac:picMkLst>
          </pc:picChg>
        </pc:sldLayoutChg>
        <pc:sldLayoutChg chg="addSp delSp mod">
          <pc:chgData name="Edward Chung" userId="4093b631-7edf-43e1-80e1-d99da0bb76da" providerId="ADAL" clId="{9C8E16FE-7CFD-4900-A0A5-0E224DB27208}" dt="2022-05-24T20:34:11.385" v="24" actId="478"/>
          <pc:sldLayoutMkLst>
            <pc:docMk/>
            <pc:sldMasterMk cId="1881724970" sldId="2147484551"/>
            <pc:sldLayoutMk cId="2433728358" sldId="2147484588"/>
          </pc:sldLayoutMkLst>
          <pc:picChg chg="add del">
            <ac:chgData name="Edward Chung" userId="4093b631-7edf-43e1-80e1-d99da0bb76da" providerId="ADAL" clId="{9C8E16FE-7CFD-4900-A0A5-0E224DB27208}" dt="2022-05-24T20:34:11.385" v="24" actId="478"/>
            <ac:picMkLst>
              <pc:docMk/>
              <pc:sldMasterMk cId="1881724970" sldId="2147484551"/>
              <pc:sldLayoutMk cId="2433728358" sldId="2147484588"/>
              <ac:picMk id="2" creationId="{31044D5F-746B-DF3E-5C3B-D956ABAFF52F}"/>
            </ac:picMkLst>
          </pc:picChg>
          <pc:picChg chg="add del">
            <ac:chgData name="Edward Chung" userId="4093b631-7edf-43e1-80e1-d99da0bb76da" providerId="ADAL" clId="{9C8E16FE-7CFD-4900-A0A5-0E224DB27208}" dt="2022-05-24T20:34:10.855" v="23" actId="22"/>
            <ac:picMkLst>
              <pc:docMk/>
              <pc:sldMasterMk cId="1881724970" sldId="2147484551"/>
              <pc:sldLayoutMk cId="2433728358" sldId="2147484588"/>
              <ac:picMk id="3" creationId="{39B1A9B4-C9F0-3092-BF3D-1B25AFB61CB7}"/>
            </ac:picMkLst>
          </pc:picChg>
        </pc:sldLayoutChg>
        <pc:sldLayoutChg chg="addSp delSp mod">
          <pc:chgData name="Edward Chung" userId="4093b631-7edf-43e1-80e1-d99da0bb76da" providerId="ADAL" clId="{9C8E16FE-7CFD-4900-A0A5-0E224DB27208}" dt="2022-05-24T20:34:16.253" v="26" actId="22"/>
          <pc:sldLayoutMkLst>
            <pc:docMk/>
            <pc:sldMasterMk cId="1881724970" sldId="2147484551"/>
            <pc:sldLayoutMk cId="4151960022" sldId="2147484590"/>
          </pc:sldLayoutMkLst>
          <pc:picChg chg="add del">
            <ac:chgData name="Edward Chung" userId="4093b631-7edf-43e1-80e1-d99da0bb76da" providerId="ADAL" clId="{9C8E16FE-7CFD-4900-A0A5-0E224DB27208}" dt="2022-05-24T20:34:15.863" v="25" actId="478"/>
            <ac:picMkLst>
              <pc:docMk/>
              <pc:sldMasterMk cId="1881724970" sldId="2147484551"/>
              <pc:sldLayoutMk cId="4151960022" sldId="2147484590"/>
              <ac:picMk id="2" creationId="{D0455762-47F5-C530-AEA5-C7B3F94F2251}"/>
            </ac:picMkLst>
          </pc:picChg>
          <pc:picChg chg="add">
            <ac:chgData name="Edward Chung" userId="4093b631-7edf-43e1-80e1-d99da0bb76da" providerId="ADAL" clId="{9C8E16FE-7CFD-4900-A0A5-0E224DB27208}" dt="2022-05-24T20:34:16.253" v="26" actId="22"/>
            <ac:picMkLst>
              <pc:docMk/>
              <pc:sldMasterMk cId="1881724970" sldId="2147484551"/>
              <pc:sldLayoutMk cId="4151960022" sldId="2147484590"/>
              <ac:picMk id="3" creationId="{6FD810E3-FC1E-1785-B945-72E2F3DF065F}"/>
            </ac:picMkLst>
          </pc:picChg>
        </pc:sldLayoutChg>
        <pc:sldLayoutChg chg="addSp mod">
          <pc:chgData name="Edward Chung" userId="4093b631-7edf-43e1-80e1-d99da0bb76da" providerId="ADAL" clId="{9C8E16FE-7CFD-4900-A0A5-0E224DB27208}" dt="2022-05-24T20:33:02.083" v="17" actId="22"/>
          <pc:sldLayoutMkLst>
            <pc:docMk/>
            <pc:sldMasterMk cId="1881724970" sldId="2147484551"/>
            <pc:sldLayoutMk cId="934305822" sldId="2147484591"/>
          </pc:sldLayoutMkLst>
          <pc:picChg chg="add">
            <ac:chgData name="Edward Chung" userId="4093b631-7edf-43e1-80e1-d99da0bb76da" providerId="ADAL" clId="{9C8E16FE-7CFD-4900-A0A5-0E224DB27208}" dt="2022-05-24T20:33:02.083" v="17" actId="22"/>
            <ac:picMkLst>
              <pc:docMk/>
              <pc:sldMasterMk cId="1881724970" sldId="2147484551"/>
              <pc:sldLayoutMk cId="934305822" sldId="2147484591"/>
              <ac:picMk id="3" creationId="{891518E4-4870-B238-6381-D5A780B4AC24}"/>
            </ac:picMkLst>
          </pc:picChg>
        </pc:sldLayoutChg>
      </pc:sldMasterChg>
    </pc:docChg>
  </pc:docChgLst>
  <pc:docChgLst>
    <pc:chgData name="David Starr" userId="6ddbe242-7791-472e-b298-418493ddd580" providerId="ADAL" clId="{1DD82897-10CD-4B31-9576-69908EC684FA}"/>
    <pc:docChg chg="undo redo custSel addSld modSld sldOrd">
      <pc:chgData name="David Starr" userId="6ddbe242-7791-472e-b298-418493ddd580" providerId="ADAL" clId="{1DD82897-10CD-4B31-9576-69908EC684FA}" dt="2023-01-11T21:25:43.696" v="359" actId="20577"/>
      <pc:docMkLst>
        <pc:docMk/>
      </pc:docMkLst>
      <pc:sldChg chg="modSp mod">
        <pc:chgData name="David Starr" userId="6ddbe242-7791-472e-b298-418493ddd580" providerId="ADAL" clId="{1DD82897-10CD-4B31-9576-69908EC684FA}" dt="2023-01-11T19:42:11.803" v="72" actId="20577"/>
        <pc:sldMkLst>
          <pc:docMk/>
          <pc:sldMk cId="2580197328" sldId="256"/>
        </pc:sldMkLst>
        <pc:spChg chg="mod">
          <ac:chgData name="David Starr" userId="6ddbe242-7791-472e-b298-418493ddd580" providerId="ADAL" clId="{1DD82897-10CD-4B31-9576-69908EC684FA}" dt="2023-01-11T19:41:56.643" v="41" actId="20577"/>
          <ac:spMkLst>
            <pc:docMk/>
            <pc:sldMk cId="2580197328" sldId="256"/>
            <ac:spMk id="2" creationId="{DA5405D5-CF41-7457-4892-4D86FF283021}"/>
          </ac:spMkLst>
        </pc:spChg>
        <pc:spChg chg="mod">
          <ac:chgData name="David Starr" userId="6ddbe242-7791-472e-b298-418493ddd580" providerId="ADAL" clId="{1DD82897-10CD-4B31-9576-69908EC684FA}" dt="2023-01-11T19:42:11.803" v="72" actId="20577"/>
          <ac:spMkLst>
            <pc:docMk/>
            <pc:sldMk cId="2580197328" sldId="256"/>
            <ac:spMk id="3" creationId="{0800C02F-8D61-6517-31E4-D9126BB0981B}"/>
          </ac:spMkLst>
        </pc:spChg>
      </pc:sldChg>
      <pc:sldChg chg="addSp delSp modSp mod modClrScheme modAnim chgLayout">
        <pc:chgData name="David Starr" userId="6ddbe242-7791-472e-b298-418493ddd580" providerId="ADAL" clId="{1DD82897-10CD-4B31-9576-69908EC684FA}" dt="2023-01-11T21:23:36.321" v="295" actId="1076"/>
        <pc:sldMkLst>
          <pc:docMk/>
          <pc:sldMk cId="1836972722" sldId="257"/>
        </pc:sldMkLst>
        <pc:spChg chg="del mod ord">
          <ac:chgData name="David Starr" userId="6ddbe242-7791-472e-b298-418493ddd580" providerId="ADAL" clId="{1DD82897-10CD-4B31-9576-69908EC684FA}" dt="2023-01-11T21:10:51.935" v="73" actId="700"/>
          <ac:spMkLst>
            <pc:docMk/>
            <pc:sldMk cId="1836972722" sldId="257"/>
            <ac:spMk id="2" creationId="{B0D68870-F9D5-4827-1E9F-6A80A7E5D219}"/>
          </ac:spMkLst>
        </pc:spChg>
        <pc:spChg chg="del mod ord">
          <ac:chgData name="David Starr" userId="6ddbe242-7791-472e-b298-418493ddd580" providerId="ADAL" clId="{1DD82897-10CD-4B31-9576-69908EC684FA}" dt="2023-01-11T21:10:51.935" v="73" actId="700"/>
          <ac:spMkLst>
            <pc:docMk/>
            <pc:sldMk cId="1836972722" sldId="257"/>
            <ac:spMk id="3" creationId="{13AD9785-CE58-C194-797B-40E60223A6B4}"/>
          </ac:spMkLst>
        </pc:spChg>
        <pc:spChg chg="add mod ord">
          <ac:chgData name="David Starr" userId="6ddbe242-7791-472e-b298-418493ddd580" providerId="ADAL" clId="{1DD82897-10CD-4B31-9576-69908EC684FA}" dt="2023-01-11T21:23:36.321" v="295" actId="1076"/>
          <ac:spMkLst>
            <pc:docMk/>
            <pc:sldMk cId="1836972722" sldId="257"/>
            <ac:spMk id="4" creationId="{146F4643-71A0-2321-FCE0-9CA534BA0075}"/>
          </ac:spMkLst>
        </pc:spChg>
        <pc:spChg chg="add mod ord">
          <ac:chgData name="David Starr" userId="6ddbe242-7791-472e-b298-418493ddd580" providerId="ADAL" clId="{1DD82897-10CD-4B31-9576-69908EC684FA}" dt="2023-01-11T21:23:36.321" v="295" actId="1076"/>
          <ac:spMkLst>
            <pc:docMk/>
            <pc:sldMk cId="1836972722" sldId="257"/>
            <ac:spMk id="5" creationId="{730A7CCF-3703-E73E-B6BA-811FE4ACF1FD}"/>
          </ac:spMkLst>
        </pc:spChg>
        <pc:spChg chg="add del mod ord">
          <ac:chgData name="David Starr" userId="6ddbe242-7791-472e-b298-418493ddd580" providerId="ADAL" clId="{1DD82897-10CD-4B31-9576-69908EC684FA}" dt="2023-01-11T21:16:58.034" v="242" actId="931"/>
          <ac:spMkLst>
            <pc:docMk/>
            <pc:sldMk cId="1836972722" sldId="257"/>
            <ac:spMk id="6" creationId="{497DAFDA-8DB3-3ED5-F667-B6C06C59F1D4}"/>
          </ac:spMkLst>
        </pc:spChg>
        <pc:spChg chg="add mod">
          <ac:chgData name="David Starr" userId="6ddbe242-7791-472e-b298-418493ddd580" providerId="ADAL" clId="{1DD82897-10CD-4B31-9576-69908EC684FA}" dt="2023-01-11T21:17:06.612" v="246" actId="14100"/>
          <ac:spMkLst>
            <pc:docMk/>
            <pc:sldMk cId="1836972722" sldId="257"/>
            <ac:spMk id="9" creationId="{4FB2E3F7-9519-38CF-3962-84663F133F61}"/>
          </ac:spMkLst>
        </pc:spChg>
        <pc:spChg chg="add del">
          <ac:chgData name="David Starr" userId="6ddbe242-7791-472e-b298-418493ddd580" providerId="ADAL" clId="{1DD82897-10CD-4B31-9576-69908EC684FA}" dt="2023-01-11T21:17:54.755" v="250" actId="478"/>
          <ac:spMkLst>
            <pc:docMk/>
            <pc:sldMk cId="1836972722" sldId="257"/>
            <ac:spMk id="11" creationId="{EA3594FA-BA35-674F-BD65-FFB8B97832E8}"/>
          </ac:spMkLst>
        </pc:spChg>
        <pc:picChg chg="add mod ord">
          <ac:chgData name="David Starr" userId="6ddbe242-7791-472e-b298-418493ddd580" providerId="ADAL" clId="{1DD82897-10CD-4B31-9576-69908EC684FA}" dt="2023-01-11T21:23:20.762" v="294" actId="1076"/>
          <ac:picMkLst>
            <pc:docMk/>
            <pc:sldMk cId="1836972722" sldId="257"/>
            <ac:picMk id="8" creationId="{1993F7BF-72E6-0CFD-E06D-3978DD1E28B6}"/>
          </ac:picMkLst>
        </pc:picChg>
        <pc:picChg chg="add mod">
          <ac:chgData name="David Starr" userId="6ddbe242-7791-472e-b298-418493ddd580" providerId="ADAL" clId="{1DD82897-10CD-4B31-9576-69908EC684FA}" dt="2023-01-11T21:23:05.846" v="291" actId="1076"/>
          <ac:picMkLst>
            <pc:docMk/>
            <pc:sldMk cId="1836972722" sldId="257"/>
            <ac:picMk id="1026" creationId="{ED7A942C-7B59-0789-817C-B34411368A90}"/>
          </ac:picMkLst>
        </pc:picChg>
        <pc:picChg chg="add mod">
          <ac:chgData name="David Starr" userId="6ddbe242-7791-472e-b298-418493ddd580" providerId="ADAL" clId="{1DD82897-10CD-4B31-9576-69908EC684FA}" dt="2023-01-11T21:23:15.008" v="293" actId="1076"/>
          <ac:picMkLst>
            <pc:docMk/>
            <pc:sldMk cId="1836972722" sldId="257"/>
            <ac:picMk id="1028" creationId="{EF3571A3-5AF0-D3FC-C505-C369D0C6AE11}"/>
          </ac:picMkLst>
        </pc:picChg>
      </pc:sldChg>
      <pc:sldChg chg="addSp delSp modSp mod modClrScheme chgLayout">
        <pc:chgData name="David Starr" userId="6ddbe242-7791-472e-b298-418493ddd580" providerId="ADAL" clId="{1DD82897-10CD-4B31-9576-69908EC684FA}" dt="2023-01-11T21:24:35.129" v="309"/>
        <pc:sldMkLst>
          <pc:docMk/>
          <pc:sldMk cId="775114203" sldId="258"/>
        </pc:sldMkLst>
        <pc:spChg chg="del mod ord">
          <ac:chgData name="David Starr" userId="6ddbe242-7791-472e-b298-418493ddd580" providerId="ADAL" clId="{1DD82897-10CD-4B31-9576-69908EC684FA}" dt="2023-01-11T21:20:30.947" v="272" actId="700"/>
          <ac:spMkLst>
            <pc:docMk/>
            <pc:sldMk cId="775114203" sldId="258"/>
            <ac:spMk id="2" creationId="{8D0A5CD3-2FC0-F0CC-AE5C-71AA0207D437}"/>
          </ac:spMkLst>
        </pc:spChg>
        <pc:spChg chg="add mod ord">
          <ac:chgData name="David Starr" userId="6ddbe242-7791-472e-b298-418493ddd580" providerId="ADAL" clId="{1DD82897-10CD-4B31-9576-69908EC684FA}" dt="2023-01-11T21:20:46.352" v="274"/>
          <ac:spMkLst>
            <pc:docMk/>
            <pc:sldMk cId="775114203" sldId="258"/>
            <ac:spMk id="3" creationId="{D7625231-071A-7733-971A-C38A77CE5487}"/>
          </ac:spMkLst>
        </pc:spChg>
        <pc:spChg chg="add mod ord">
          <ac:chgData name="David Starr" userId="6ddbe242-7791-472e-b298-418493ddd580" providerId="ADAL" clId="{1DD82897-10CD-4B31-9576-69908EC684FA}" dt="2023-01-11T21:24:35.129" v="309"/>
          <ac:spMkLst>
            <pc:docMk/>
            <pc:sldMk cId="775114203" sldId="258"/>
            <ac:spMk id="4" creationId="{F522B629-756C-07F7-8BAC-A71B9125986C}"/>
          </ac:spMkLst>
        </pc:spChg>
      </pc:sldChg>
      <pc:sldChg chg="addSp delSp modSp mod modClrScheme chgLayout">
        <pc:chgData name="David Starr" userId="6ddbe242-7791-472e-b298-418493ddd580" providerId="ADAL" clId="{1DD82897-10CD-4B31-9576-69908EC684FA}" dt="2023-01-11T21:25:43.696" v="359" actId="20577"/>
        <pc:sldMkLst>
          <pc:docMk/>
          <pc:sldMk cId="1166457334" sldId="260"/>
        </pc:sldMkLst>
        <pc:spChg chg="del mod ord">
          <ac:chgData name="David Starr" userId="6ddbe242-7791-472e-b298-418493ddd580" providerId="ADAL" clId="{1DD82897-10CD-4B31-9576-69908EC684FA}" dt="2023-01-11T21:20:30.947" v="272" actId="700"/>
          <ac:spMkLst>
            <pc:docMk/>
            <pc:sldMk cId="1166457334" sldId="260"/>
            <ac:spMk id="2" creationId="{3B4806F7-C92E-104C-93F4-3D047FC91C42}"/>
          </ac:spMkLst>
        </pc:spChg>
        <pc:spChg chg="del mod ord">
          <ac:chgData name="David Starr" userId="6ddbe242-7791-472e-b298-418493ddd580" providerId="ADAL" clId="{1DD82897-10CD-4B31-9576-69908EC684FA}" dt="2023-01-11T21:20:30.947" v="272" actId="700"/>
          <ac:spMkLst>
            <pc:docMk/>
            <pc:sldMk cId="1166457334" sldId="260"/>
            <ac:spMk id="3" creationId="{DE6E2452-11B7-FBB9-D8AB-D6C1B6A75894}"/>
          </ac:spMkLst>
        </pc:spChg>
        <pc:spChg chg="del">
          <ac:chgData name="David Starr" userId="6ddbe242-7791-472e-b298-418493ddd580" providerId="ADAL" clId="{1DD82897-10CD-4B31-9576-69908EC684FA}" dt="2023-01-11T21:20:30.947" v="272" actId="700"/>
          <ac:spMkLst>
            <pc:docMk/>
            <pc:sldMk cId="1166457334" sldId="260"/>
            <ac:spMk id="4" creationId="{C25E4751-DEB5-EDD2-1F8D-C31D0AD08327}"/>
          </ac:spMkLst>
        </pc:spChg>
        <pc:spChg chg="del">
          <ac:chgData name="David Starr" userId="6ddbe242-7791-472e-b298-418493ddd580" providerId="ADAL" clId="{1DD82897-10CD-4B31-9576-69908EC684FA}" dt="2023-01-11T21:20:30.947" v="272" actId="700"/>
          <ac:spMkLst>
            <pc:docMk/>
            <pc:sldMk cId="1166457334" sldId="260"/>
            <ac:spMk id="5" creationId="{F1A232AA-BCE3-6497-07CE-70A629CD9FD9}"/>
          </ac:spMkLst>
        </pc:spChg>
        <pc:spChg chg="del">
          <ac:chgData name="David Starr" userId="6ddbe242-7791-472e-b298-418493ddd580" providerId="ADAL" clId="{1DD82897-10CD-4B31-9576-69908EC684FA}" dt="2023-01-11T21:20:30.947" v="272" actId="700"/>
          <ac:spMkLst>
            <pc:docMk/>
            <pc:sldMk cId="1166457334" sldId="260"/>
            <ac:spMk id="6" creationId="{972E22D7-3EED-C938-9D92-1DE6ED158071}"/>
          </ac:spMkLst>
        </pc:spChg>
        <pc:spChg chg="add mod ord">
          <ac:chgData name="David Starr" userId="6ddbe242-7791-472e-b298-418493ddd580" providerId="ADAL" clId="{1DD82897-10CD-4B31-9576-69908EC684FA}" dt="2023-01-11T21:20:39.232" v="273"/>
          <ac:spMkLst>
            <pc:docMk/>
            <pc:sldMk cId="1166457334" sldId="260"/>
            <ac:spMk id="7" creationId="{999B89A5-7F43-4B85-8697-DBF12737551C}"/>
          </ac:spMkLst>
        </pc:spChg>
        <pc:spChg chg="add mod ord">
          <ac:chgData name="David Starr" userId="6ddbe242-7791-472e-b298-418493ddd580" providerId="ADAL" clId="{1DD82897-10CD-4B31-9576-69908EC684FA}" dt="2023-01-11T21:25:43.696" v="359" actId="20577"/>
          <ac:spMkLst>
            <pc:docMk/>
            <pc:sldMk cId="1166457334" sldId="260"/>
            <ac:spMk id="8" creationId="{4FC0B9FC-E646-B1CF-5DC3-D33BDA2BD38C}"/>
          </ac:spMkLst>
        </pc:spChg>
      </pc:sldChg>
      <pc:sldChg chg="modSp add mod">
        <pc:chgData name="David Starr" userId="6ddbe242-7791-472e-b298-418493ddd580" providerId="ADAL" clId="{1DD82897-10CD-4B31-9576-69908EC684FA}" dt="2023-01-11T21:24:47.022" v="316"/>
        <pc:sldMkLst>
          <pc:docMk/>
          <pc:sldMk cId="1073690450" sldId="261"/>
        </pc:sldMkLst>
        <pc:spChg chg="mod">
          <ac:chgData name="David Starr" userId="6ddbe242-7791-472e-b298-418493ddd580" providerId="ADAL" clId="{1DD82897-10CD-4B31-9576-69908EC684FA}" dt="2023-01-11T21:20:56.749" v="278"/>
          <ac:spMkLst>
            <pc:docMk/>
            <pc:sldMk cId="1073690450" sldId="261"/>
            <ac:spMk id="3" creationId="{D7625231-071A-7733-971A-C38A77CE5487}"/>
          </ac:spMkLst>
        </pc:spChg>
        <pc:spChg chg="mod">
          <ac:chgData name="David Starr" userId="6ddbe242-7791-472e-b298-418493ddd580" providerId="ADAL" clId="{1DD82897-10CD-4B31-9576-69908EC684FA}" dt="2023-01-11T21:24:47.022" v="316"/>
          <ac:spMkLst>
            <pc:docMk/>
            <pc:sldMk cId="1073690450" sldId="261"/>
            <ac:spMk id="4" creationId="{F522B629-756C-07F7-8BAC-A71B9125986C}"/>
          </ac:spMkLst>
        </pc:spChg>
      </pc:sldChg>
      <pc:sldChg chg="modSp add mod">
        <pc:chgData name="David Starr" userId="6ddbe242-7791-472e-b298-418493ddd580" providerId="ADAL" clId="{1DD82897-10CD-4B31-9576-69908EC684FA}" dt="2023-01-11T21:25:03.182" v="323"/>
        <pc:sldMkLst>
          <pc:docMk/>
          <pc:sldMk cId="3191753558" sldId="262"/>
        </pc:sldMkLst>
        <pc:spChg chg="mod">
          <ac:chgData name="David Starr" userId="6ddbe242-7791-472e-b298-418493ddd580" providerId="ADAL" clId="{1DD82897-10CD-4B31-9576-69908EC684FA}" dt="2023-01-11T21:21:07.952" v="279"/>
          <ac:spMkLst>
            <pc:docMk/>
            <pc:sldMk cId="3191753558" sldId="262"/>
            <ac:spMk id="3" creationId="{D7625231-071A-7733-971A-C38A77CE5487}"/>
          </ac:spMkLst>
        </pc:spChg>
        <pc:spChg chg="mod">
          <ac:chgData name="David Starr" userId="6ddbe242-7791-472e-b298-418493ddd580" providerId="ADAL" clId="{1DD82897-10CD-4B31-9576-69908EC684FA}" dt="2023-01-11T21:25:03.182" v="323"/>
          <ac:spMkLst>
            <pc:docMk/>
            <pc:sldMk cId="3191753558" sldId="262"/>
            <ac:spMk id="4" creationId="{F522B629-756C-07F7-8BAC-A71B9125986C}"/>
          </ac:spMkLst>
        </pc:spChg>
      </pc:sldChg>
      <pc:sldChg chg="modSp add mod ord">
        <pc:chgData name="David Starr" userId="6ddbe242-7791-472e-b298-418493ddd580" providerId="ADAL" clId="{1DD82897-10CD-4B31-9576-69908EC684FA}" dt="2023-01-11T21:25:14.922" v="330"/>
        <pc:sldMkLst>
          <pc:docMk/>
          <pc:sldMk cId="1592465994" sldId="263"/>
        </pc:sldMkLst>
        <pc:spChg chg="mod">
          <ac:chgData name="David Starr" userId="6ddbe242-7791-472e-b298-418493ddd580" providerId="ADAL" clId="{1DD82897-10CD-4B31-9576-69908EC684FA}" dt="2023-01-11T21:21:20.632" v="282"/>
          <ac:spMkLst>
            <pc:docMk/>
            <pc:sldMk cId="1592465994" sldId="263"/>
            <ac:spMk id="3" creationId="{D7625231-071A-7733-971A-C38A77CE5487}"/>
          </ac:spMkLst>
        </pc:spChg>
        <pc:spChg chg="mod">
          <ac:chgData name="David Starr" userId="6ddbe242-7791-472e-b298-418493ddd580" providerId="ADAL" clId="{1DD82897-10CD-4B31-9576-69908EC684FA}" dt="2023-01-11T21:25:14.922" v="330"/>
          <ac:spMkLst>
            <pc:docMk/>
            <pc:sldMk cId="1592465994" sldId="263"/>
            <ac:spMk id="4" creationId="{F522B629-756C-07F7-8BAC-A71B9125986C}"/>
          </ac:spMkLst>
        </pc:spChg>
      </pc:sldChg>
    </pc:docChg>
  </pc:docChgLst>
  <pc:docChgLst>
    <pc:chgData name="Peter Chen (he/him/his)" userId="b2ddb297-e149-4638-9e0d-b08ac0c0453d" providerId="ADAL" clId="{1A40F780-8006-42FA-9CE1-26CA9D2C83AA}"/>
    <pc:docChg chg="modMainMaster">
      <pc:chgData name="Peter Chen (he/him/his)" userId="b2ddb297-e149-4638-9e0d-b08ac0c0453d" providerId="ADAL" clId="{1A40F780-8006-42FA-9CE1-26CA9D2C83AA}" dt="2022-05-24T21:18:39.554" v="7" actId="22"/>
      <pc:docMkLst>
        <pc:docMk/>
      </pc:docMkLst>
      <pc:sldMasterChg chg="modSldLayout">
        <pc:chgData name="Peter Chen (he/him/his)" userId="b2ddb297-e149-4638-9e0d-b08ac0c0453d" providerId="ADAL" clId="{1A40F780-8006-42FA-9CE1-26CA9D2C83AA}" dt="2022-05-24T21:18:39.554" v="7" actId="22"/>
        <pc:sldMasterMkLst>
          <pc:docMk/>
          <pc:sldMasterMk cId="1881724970" sldId="2147484551"/>
        </pc:sldMasterMkLst>
        <pc:sldLayoutChg chg="addSp mod">
          <pc:chgData name="Peter Chen (he/him/his)" userId="b2ddb297-e149-4638-9e0d-b08ac0c0453d" providerId="ADAL" clId="{1A40F780-8006-42FA-9CE1-26CA9D2C83AA}" dt="2022-05-24T21:18:39.554" v="7" actId="22"/>
          <pc:sldLayoutMkLst>
            <pc:docMk/>
            <pc:sldMasterMk cId="1881724970" sldId="2147484551"/>
            <pc:sldLayoutMk cId="3569326217" sldId="2147484568"/>
          </pc:sldLayoutMkLst>
          <pc:picChg chg="add">
            <ac:chgData name="Peter Chen (he/him/his)" userId="b2ddb297-e149-4638-9e0d-b08ac0c0453d" providerId="ADAL" clId="{1A40F780-8006-42FA-9CE1-26CA9D2C83AA}" dt="2022-05-24T21:18:39.554" v="7" actId="22"/>
            <ac:picMkLst>
              <pc:docMk/>
              <pc:sldMasterMk cId="1881724970" sldId="2147484551"/>
              <pc:sldLayoutMk cId="3569326217" sldId="2147484568"/>
              <ac:picMk id="3" creationId="{230F1609-C5AA-81F4-37E1-D6FA129E99A4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20.115" v="0" actId="22"/>
          <pc:sldLayoutMkLst>
            <pc:docMk/>
            <pc:sldMasterMk cId="1881724970" sldId="2147484551"/>
            <pc:sldLayoutMk cId="3820680019" sldId="2147484586"/>
          </pc:sldLayoutMkLst>
          <pc:picChg chg="add">
            <ac:chgData name="Peter Chen (he/him/his)" userId="b2ddb297-e149-4638-9e0d-b08ac0c0453d" providerId="ADAL" clId="{1A40F780-8006-42FA-9CE1-26CA9D2C83AA}" dt="2022-05-24T21:18:20.115" v="0" actId="22"/>
            <ac:picMkLst>
              <pc:docMk/>
              <pc:sldMasterMk cId="1881724970" sldId="2147484551"/>
              <pc:sldLayoutMk cId="3820680019" sldId="2147484586"/>
              <ac:picMk id="2" creationId="{1061C88F-28CE-D606-8069-B66E7D3AB706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26.555" v="1" actId="22"/>
          <pc:sldLayoutMkLst>
            <pc:docMk/>
            <pc:sldMasterMk cId="1881724970" sldId="2147484551"/>
            <pc:sldLayoutMk cId="83484138" sldId="2147484611"/>
          </pc:sldLayoutMkLst>
          <pc:picChg chg="add">
            <ac:chgData name="Peter Chen (he/him/his)" userId="b2ddb297-e149-4638-9e0d-b08ac0c0453d" providerId="ADAL" clId="{1A40F780-8006-42FA-9CE1-26CA9D2C83AA}" dt="2022-05-24T21:18:26.555" v="1" actId="22"/>
            <ac:picMkLst>
              <pc:docMk/>
              <pc:sldMasterMk cId="1881724970" sldId="2147484551"/>
              <pc:sldLayoutMk cId="83484138" sldId="2147484611"/>
              <ac:picMk id="4" creationId="{B815F539-844E-18E8-D33D-376A98B08D72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29.236" v="2" actId="22"/>
          <pc:sldLayoutMkLst>
            <pc:docMk/>
            <pc:sldMasterMk cId="1881724970" sldId="2147484551"/>
            <pc:sldLayoutMk cId="1090860398" sldId="2147484612"/>
          </pc:sldLayoutMkLst>
          <pc:picChg chg="add">
            <ac:chgData name="Peter Chen (he/him/his)" userId="b2ddb297-e149-4638-9e0d-b08ac0c0453d" providerId="ADAL" clId="{1A40F780-8006-42FA-9CE1-26CA9D2C83AA}" dt="2022-05-24T21:18:29.236" v="2" actId="22"/>
            <ac:picMkLst>
              <pc:docMk/>
              <pc:sldMasterMk cId="1881724970" sldId="2147484551"/>
              <pc:sldLayoutMk cId="1090860398" sldId="2147484612"/>
              <ac:picMk id="3" creationId="{537D3E27-5C82-0B19-6B67-62EC116F2A6D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35.900" v="5" actId="22"/>
          <pc:sldLayoutMkLst>
            <pc:docMk/>
            <pc:sldMasterMk cId="1881724970" sldId="2147484551"/>
            <pc:sldLayoutMk cId="3206052122" sldId="2147484613"/>
          </pc:sldLayoutMkLst>
          <pc:picChg chg="add">
            <ac:chgData name="Peter Chen (he/him/his)" userId="b2ddb297-e149-4638-9e0d-b08ac0c0453d" providerId="ADAL" clId="{1A40F780-8006-42FA-9CE1-26CA9D2C83AA}" dt="2022-05-24T21:18:35.900" v="5" actId="22"/>
            <ac:picMkLst>
              <pc:docMk/>
              <pc:sldMasterMk cId="1881724970" sldId="2147484551"/>
              <pc:sldLayoutMk cId="3206052122" sldId="2147484613"/>
              <ac:picMk id="3" creationId="{015F68C3-13B8-6115-8583-0A79BB69844E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32.665" v="3" actId="22"/>
          <pc:sldLayoutMkLst>
            <pc:docMk/>
            <pc:sldMasterMk cId="1881724970" sldId="2147484551"/>
            <pc:sldLayoutMk cId="1951571362" sldId="2147484615"/>
          </pc:sldLayoutMkLst>
          <pc:picChg chg="add">
            <ac:chgData name="Peter Chen (he/him/his)" userId="b2ddb297-e149-4638-9e0d-b08ac0c0453d" providerId="ADAL" clId="{1A40F780-8006-42FA-9CE1-26CA9D2C83AA}" dt="2022-05-24T21:18:32.665" v="3" actId="22"/>
            <ac:picMkLst>
              <pc:docMk/>
              <pc:sldMasterMk cId="1881724970" sldId="2147484551"/>
              <pc:sldLayoutMk cId="1951571362" sldId="2147484615"/>
              <ac:picMk id="3" creationId="{11AFFDDB-D23A-DF33-7AC2-5627B1917C9B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34.314" v="4" actId="22"/>
          <pc:sldLayoutMkLst>
            <pc:docMk/>
            <pc:sldMasterMk cId="1881724970" sldId="2147484551"/>
            <pc:sldLayoutMk cId="2992215150" sldId="2147484616"/>
          </pc:sldLayoutMkLst>
          <pc:picChg chg="add">
            <ac:chgData name="Peter Chen (he/him/his)" userId="b2ddb297-e149-4638-9e0d-b08ac0c0453d" providerId="ADAL" clId="{1A40F780-8006-42FA-9CE1-26CA9D2C83AA}" dt="2022-05-24T21:18:34.314" v="4" actId="22"/>
            <ac:picMkLst>
              <pc:docMk/>
              <pc:sldMasterMk cId="1881724970" sldId="2147484551"/>
              <pc:sldLayoutMk cId="2992215150" sldId="2147484616"/>
              <ac:picMk id="3" creationId="{BDEC1A94-B678-7B9C-2479-C8E4BB1477CC}"/>
            </ac:picMkLst>
          </pc:picChg>
        </pc:sldLayoutChg>
        <pc:sldLayoutChg chg="addSp mod">
          <pc:chgData name="Peter Chen (he/him/his)" userId="b2ddb297-e149-4638-9e0d-b08ac0c0453d" providerId="ADAL" clId="{1A40F780-8006-42FA-9CE1-26CA9D2C83AA}" dt="2022-05-24T21:18:37.727" v="6" actId="22"/>
          <pc:sldLayoutMkLst>
            <pc:docMk/>
            <pc:sldMasterMk cId="1881724970" sldId="2147484551"/>
            <pc:sldLayoutMk cId="3954081687" sldId="2147484617"/>
          </pc:sldLayoutMkLst>
          <pc:picChg chg="add">
            <ac:chgData name="Peter Chen (he/him/his)" userId="b2ddb297-e149-4638-9e0d-b08ac0c0453d" providerId="ADAL" clId="{1A40F780-8006-42FA-9CE1-26CA9D2C83AA}" dt="2022-05-24T21:18:37.727" v="6" actId="22"/>
            <ac:picMkLst>
              <pc:docMk/>
              <pc:sldMasterMk cId="1881724970" sldId="2147484551"/>
              <pc:sldLayoutMk cId="3954081687" sldId="2147484617"/>
              <ac:picMk id="2" creationId="{FA153C55-4C0C-9EBB-3E8C-CE9B4158E029}"/>
            </ac:picMkLst>
          </pc:picChg>
        </pc:sldLayoutChg>
      </pc:sldMasterChg>
    </pc:docChg>
  </pc:docChgLst>
  <pc:docChgLst>
    <pc:chgData name="David Starr" userId="6ddbe242-7791-472e-b298-418493ddd580" providerId="ADAL" clId="{06865BFF-B248-4653-A9F3-F7FC4CC65159}"/>
    <pc:docChg chg="undo custSel addSld delSld modSld addMainMaster delMainMaster modMainMaster delSection modSection">
      <pc:chgData name="David Starr" userId="6ddbe242-7791-472e-b298-418493ddd580" providerId="ADAL" clId="{06865BFF-B248-4653-A9F3-F7FC4CC65159}" dt="2022-05-02T19:15:24.248" v="213"/>
      <pc:docMkLst>
        <pc:docMk/>
      </pc:docMkLst>
      <pc:sldChg chg="new">
        <pc:chgData name="David Starr" userId="6ddbe242-7791-472e-b298-418493ddd580" providerId="ADAL" clId="{06865BFF-B248-4653-A9F3-F7FC4CC65159}" dt="2022-05-02T18:22:40.186" v="1" actId="680"/>
        <pc:sldMkLst>
          <pc:docMk/>
          <pc:sldMk cId="2580197328" sldId="256"/>
        </pc:sldMkLst>
      </pc:sldChg>
      <pc:sldChg chg="addSp delSp modSp new del mod chgLayout">
        <pc:chgData name="David Starr" userId="6ddbe242-7791-472e-b298-418493ddd580" providerId="ADAL" clId="{06865BFF-B248-4653-A9F3-F7FC4CC65159}" dt="2022-05-02T18:48:38.212" v="78" actId="47"/>
        <pc:sldMkLst>
          <pc:docMk/>
          <pc:sldMk cId="2003592415" sldId="257"/>
        </pc:sldMkLst>
        <pc:spChg chg="del mod ord">
          <ac:chgData name="David Starr" userId="6ddbe242-7791-472e-b298-418493ddd580" providerId="ADAL" clId="{06865BFF-B248-4653-A9F3-F7FC4CC65159}" dt="2022-05-02T18:46:55.737" v="54" actId="700"/>
          <ac:spMkLst>
            <pc:docMk/>
            <pc:sldMk cId="2003592415" sldId="257"/>
            <ac:spMk id="2" creationId="{C8B3B054-1ADE-29A9-6AC3-EC399BAC389C}"/>
          </ac:spMkLst>
        </pc:spChg>
        <pc:spChg chg="del mod ord">
          <ac:chgData name="David Starr" userId="6ddbe242-7791-472e-b298-418493ddd580" providerId="ADAL" clId="{06865BFF-B248-4653-A9F3-F7FC4CC65159}" dt="2022-05-02T18:46:55.737" v="54" actId="700"/>
          <ac:spMkLst>
            <pc:docMk/>
            <pc:sldMk cId="2003592415" sldId="257"/>
            <ac:spMk id="3" creationId="{1C0A06BA-23D9-14C3-2DF1-F9DF87374958}"/>
          </ac:spMkLst>
        </pc:spChg>
        <pc:spChg chg="add del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4" creationId="{293DBE13-DB23-2200-298B-71F334008CC6}"/>
          </ac:spMkLst>
        </pc:spChg>
        <pc:spChg chg="add del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5" creationId="{165A7CFB-CCC5-45D2-5375-B1465C3FF503}"/>
          </ac:spMkLst>
        </pc:spChg>
        <pc:spChg chg="add del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6" creationId="{C5B8C270-6F40-B3B1-A193-E834320BDB53}"/>
          </ac:spMkLst>
        </pc:spChg>
        <pc:spChg chg="add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7" creationId="{079BC7D1-1131-8026-DE81-73D512E4813F}"/>
          </ac:spMkLst>
        </pc:spChg>
        <pc:spChg chg="add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8" creationId="{EF1C9981-A523-9E05-EA76-4166A57A8E6F}"/>
          </ac:spMkLst>
        </pc:spChg>
        <pc:spChg chg="add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9" creationId="{E5642168-3E1F-898A-FD1C-2E04597A06AE}"/>
          </ac:spMkLst>
        </pc:spChg>
        <pc:spChg chg="add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10" creationId="{8F54CA0C-8737-77F2-B4A7-DF7C1AC59530}"/>
          </ac:spMkLst>
        </pc:spChg>
        <pc:spChg chg="add mod ord">
          <ac:chgData name="David Starr" userId="6ddbe242-7791-472e-b298-418493ddd580" providerId="ADAL" clId="{06865BFF-B248-4653-A9F3-F7FC4CC65159}" dt="2022-05-02T18:48:34.779" v="77" actId="700"/>
          <ac:spMkLst>
            <pc:docMk/>
            <pc:sldMk cId="2003592415" sldId="257"/>
            <ac:spMk id="11" creationId="{3C17A695-CE5B-D775-795E-4CC6479B8E2E}"/>
          </ac:spMkLst>
        </pc:spChg>
      </pc:sldChg>
      <pc:sldChg chg="modSp add del mod">
        <pc:chgData name="David Starr" userId="6ddbe242-7791-472e-b298-418493ddd580" providerId="ADAL" clId="{06865BFF-B248-4653-A9F3-F7FC4CC65159}" dt="2022-05-02T18:38:55.813" v="26" actId="27028"/>
        <pc:sldMkLst>
          <pc:docMk/>
          <pc:sldMk cId="2295387649" sldId="257"/>
        </pc:sldMkLst>
        <pc:spChg chg="mod">
          <ac:chgData name="David Starr" userId="6ddbe242-7791-472e-b298-418493ddd580" providerId="ADAL" clId="{06865BFF-B248-4653-A9F3-F7FC4CC65159}" dt="2022-05-02T18:38:55.344" v="25" actId="6549"/>
          <ac:spMkLst>
            <pc:docMk/>
            <pc:sldMk cId="2295387649" sldId="257"/>
            <ac:spMk id="3" creationId="{0C7C86AB-33E5-4A2C-A860-42EE4AECBB4D}"/>
          </ac:spMkLst>
        </pc:spChg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2428238224" sldId="156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36201624" sldId="1596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653626648" sldId="1598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27132192" sldId="159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969820851" sldId="1600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383852992" sldId="1613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495087434" sldId="1614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4109841596" sldId="1615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685778445" sldId="1616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825055701" sldId="161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135898873" sldId="1624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395302308" sldId="1625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609593433" sldId="1627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640662143" sldId="1628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164989829" sldId="162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10825601" sldId="1631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541102671" sldId="1633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170606521" sldId="1634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945232278" sldId="1637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101037861" sldId="1651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4200364327" sldId="1656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452011672" sldId="1657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300041207" sldId="1658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897667131" sldId="165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577614263" sldId="1667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257555543" sldId="1668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128746576" sldId="1670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4159571050" sldId="1671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484408159" sldId="1672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232177956" sldId="1673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483704183" sldId="1674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547729323" sldId="1675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4126152892" sldId="1676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422816429" sldId="1677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622143730" sldId="1678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2847275196" sldId="1679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1285768130" sldId="1680"/>
        </pc:sldMkLst>
      </pc:sldChg>
      <pc:sldChg chg="del">
        <pc:chgData name="David Starr" userId="6ddbe242-7791-472e-b298-418493ddd580" providerId="ADAL" clId="{06865BFF-B248-4653-A9F3-F7FC4CC65159}" dt="2022-05-02T18:22:38.750" v="0" actId="47"/>
        <pc:sldMkLst>
          <pc:docMk/>
          <pc:sldMk cId="3759636335" sldId="1681"/>
        </pc:sldMkLst>
      </pc:sldChg>
      <pc:sldMasterChg chg="addSldLayout delSldLayout modSldLayout sldLayoutOrd">
        <pc:chgData name="David Starr" userId="6ddbe242-7791-472e-b298-418493ddd580" providerId="ADAL" clId="{06865BFF-B248-4653-A9F3-F7FC4CC65159}" dt="2022-05-02T19:15:24.248" v="213"/>
        <pc:sldMasterMkLst>
          <pc:docMk/>
          <pc:sldMasterMk cId="1881724970" sldId="2147484551"/>
        </pc:sldMasterMkLst>
        <pc:sldLayoutChg chg="del">
          <pc:chgData name="David Starr" userId="6ddbe242-7791-472e-b298-418493ddd580" providerId="ADAL" clId="{06865BFF-B248-4653-A9F3-F7FC4CC65159}" dt="2022-05-02T18:52:50.124" v="116" actId="2696"/>
          <pc:sldLayoutMkLst>
            <pc:docMk/>
            <pc:sldMasterMk cId="1881724970" sldId="2147484551"/>
            <pc:sldLayoutMk cId="1229362488" sldId="2147484553"/>
          </pc:sldLayoutMkLst>
        </pc:sldLayoutChg>
        <pc:sldLayoutChg chg="modSp del mod">
          <pc:chgData name="David Starr" userId="6ddbe242-7791-472e-b298-418493ddd580" providerId="ADAL" clId="{06865BFF-B248-4653-A9F3-F7FC4CC65159}" dt="2022-05-02T18:50:00.132" v="83" actId="2696"/>
          <pc:sldLayoutMkLst>
            <pc:docMk/>
            <pc:sldMasterMk cId="1881724970" sldId="2147484551"/>
            <pc:sldLayoutMk cId="3167238818" sldId="2147484556"/>
          </pc:sldLayoutMkLst>
          <pc:spChg chg="mod">
            <ac:chgData name="David Starr" userId="6ddbe242-7791-472e-b298-418493ddd580" providerId="ADAL" clId="{06865BFF-B248-4653-A9F3-F7FC4CC65159}" dt="2022-05-02T18:31:00.007" v="18" actId="21"/>
            <ac:spMkLst>
              <pc:docMk/>
              <pc:sldMasterMk cId="1881724970" sldId="2147484551"/>
              <pc:sldLayoutMk cId="3167238818" sldId="2147484556"/>
              <ac:spMk id="11" creationId="{FF941B29-79EC-DD49-A767-757BAE16FCDB}"/>
            </ac:spMkLst>
          </pc:spChg>
        </pc:sldLayoutChg>
        <pc:sldLayoutChg chg="del">
          <pc:chgData name="David Starr" userId="6ddbe242-7791-472e-b298-418493ddd580" providerId="ADAL" clId="{06865BFF-B248-4653-A9F3-F7FC4CC65159}" dt="2022-05-02T18:49:52.076" v="81" actId="2696"/>
          <pc:sldLayoutMkLst>
            <pc:docMk/>
            <pc:sldMasterMk cId="1881724970" sldId="2147484551"/>
            <pc:sldLayoutMk cId="822088450" sldId="2147484557"/>
          </pc:sldLayoutMkLst>
        </pc:sldLayoutChg>
        <pc:sldLayoutChg chg="del">
          <pc:chgData name="David Starr" userId="6ddbe242-7791-472e-b298-418493ddd580" providerId="ADAL" clId="{06865BFF-B248-4653-A9F3-F7FC4CC65159}" dt="2022-05-02T18:49:56.262" v="82" actId="2696"/>
          <pc:sldLayoutMkLst>
            <pc:docMk/>
            <pc:sldMasterMk cId="1881724970" sldId="2147484551"/>
            <pc:sldLayoutMk cId="2693854987" sldId="2147484558"/>
          </pc:sldLayoutMkLst>
        </pc:sldLayoutChg>
        <pc:sldLayoutChg chg="del">
          <pc:chgData name="David Starr" userId="6ddbe242-7791-472e-b298-418493ddd580" providerId="ADAL" clId="{06865BFF-B248-4653-A9F3-F7FC4CC65159}" dt="2022-05-02T18:50:04.437" v="84" actId="2696"/>
          <pc:sldLayoutMkLst>
            <pc:docMk/>
            <pc:sldMasterMk cId="1881724970" sldId="2147484551"/>
            <pc:sldLayoutMk cId="1118396200" sldId="2147484559"/>
          </pc:sldLayoutMkLst>
        </pc:sldLayoutChg>
        <pc:sldLayoutChg chg="del ord">
          <pc:chgData name="David Starr" userId="6ddbe242-7791-472e-b298-418493ddd580" providerId="ADAL" clId="{06865BFF-B248-4653-A9F3-F7FC4CC65159}" dt="2022-05-02T18:55:54.314" v="144" actId="2696"/>
          <pc:sldLayoutMkLst>
            <pc:docMk/>
            <pc:sldMasterMk cId="1881724970" sldId="2147484551"/>
            <pc:sldLayoutMk cId="2669954851" sldId="2147484560"/>
          </pc:sldLayoutMkLst>
        </pc:sldLayoutChg>
        <pc:sldLayoutChg chg="del">
          <pc:chgData name="David Starr" userId="6ddbe242-7791-472e-b298-418493ddd580" providerId="ADAL" clId="{06865BFF-B248-4653-A9F3-F7FC4CC65159}" dt="2022-05-02T18:50:37.592" v="86" actId="2696"/>
          <pc:sldLayoutMkLst>
            <pc:docMk/>
            <pc:sldMasterMk cId="1881724970" sldId="2147484551"/>
            <pc:sldLayoutMk cId="2453069778" sldId="2147484561"/>
          </pc:sldLayoutMkLst>
        </pc:sldLayoutChg>
        <pc:sldLayoutChg chg="del">
          <pc:chgData name="David Starr" userId="6ddbe242-7791-472e-b298-418493ddd580" providerId="ADAL" clId="{06865BFF-B248-4653-A9F3-F7FC4CC65159}" dt="2022-05-02T18:42:47.100" v="27" actId="2696"/>
          <pc:sldLayoutMkLst>
            <pc:docMk/>
            <pc:sldMasterMk cId="1881724970" sldId="2147484551"/>
            <pc:sldLayoutMk cId="4107187434" sldId="2147484562"/>
          </pc:sldLayoutMkLst>
        </pc:sldLayoutChg>
        <pc:sldLayoutChg chg="del">
          <pc:chgData name="David Starr" userId="6ddbe242-7791-472e-b298-418493ddd580" providerId="ADAL" clId="{06865BFF-B248-4653-A9F3-F7FC4CC65159}" dt="2022-05-02T18:52:45.028" v="115" actId="2696"/>
          <pc:sldLayoutMkLst>
            <pc:docMk/>
            <pc:sldMasterMk cId="1881724970" sldId="2147484551"/>
            <pc:sldLayoutMk cId="2841926927" sldId="2147484563"/>
          </pc:sldLayoutMkLst>
        </pc:sldLayoutChg>
        <pc:sldLayoutChg chg="addSp delSp modSp del mod">
          <pc:chgData name="David Starr" userId="6ddbe242-7791-472e-b298-418493ddd580" providerId="ADAL" clId="{06865BFF-B248-4653-A9F3-F7FC4CC65159}" dt="2022-05-02T18:58:22.600" v="185" actId="2696"/>
          <pc:sldLayoutMkLst>
            <pc:docMk/>
            <pc:sldMasterMk cId="1881724970" sldId="2147484551"/>
            <pc:sldLayoutMk cId="3383504172" sldId="2147484564"/>
          </pc:sldLayoutMkLst>
          <pc:spChg chg="add mod">
            <ac:chgData name="David Starr" userId="6ddbe242-7791-472e-b298-418493ddd580" providerId="ADAL" clId="{06865BFF-B248-4653-A9F3-F7FC4CC65159}" dt="2022-05-02T18:58:15.065" v="183" actId="207"/>
            <ac:spMkLst>
              <pc:docMk/>
              <pc:sldMasterMk cId="1881724970" sldId="2147484551"/>
              <pc:sldLayoutMk cId="3383504172" sldId="2147484564"/>
              <ac:spMk id="4" creationId="{A53A0597-A889-6AFE-71E2-742393F498D9}"/>
            </ac:spMkLst>
          </pc:spChg>
          <pc:spChg chg="del">
            <ac:chgData name="David Starr" userId="6ddbe242-7791-472e-b298-418493ddd580" providerId="ADAL" clId="{06865BFF-B248-4653-A9F3-F7FC4CC65159}" dt="2022-05-02T18:58:09.863" v="182" actId="478"/>
            <ac:spMkLst>
              <pc:docMk/>
              <pc:sldMasterMk cId="1881724970" sldId="2147484551"/>
              <pc:sldLayoutMk cId="3383504172" sldId="2147484564"/>
              <ac:spMk id="5" creationId="{60388DA1-8C2D-4FFD-88BD-DE4D7CEFD0D2}"/>
            </ac:spMkLst>
          </pc:spChg>
          <pc:picChg chg="add del">
            <ac:chgData name="David Starr" userId="6ddbe242-7791-472e-b298-418493ddd580" providerId="ADAL" clId="{06865BFF-B248-4653-A9F3-F7FC4CC65159}" dt="2022-05-02T18:58:19.103" v="184" actId="478"/>
            <ac:picMkLst>
              <pc:docMk/>
              <pc:sldMasterMk cId="1881724970" sldId="2147484551"/>
              <pc:sldLayoutMk cId="3383504172" sldId="2147484564"/>
              <ac:picMk id="3" creationId="{00000000-0000-0000-0000-000000000000}"/>
            </ac:picMkLst>
          </pc:picChg>
        </pc:sldLayoutChg>
        <pc:sldLayoutChg chg="del">
          <pc:chgData name="David Starr" userId="6ddbe242-7791-472e-b298-418493ddd580" providerId="ADAL" clId="{06865BFF-B248-4653-A9F3-F7FC4CC65159}" dt="2022-05-02T18:53:22.541" v="120" actId="2696"/>
          <pc:sldLayoutMkLst>
            <pc:docMk/>
            <pc:sldMasterMk cId="1881724970" sldId="2147484551"/>
            <pc:sldLayoutMk cId="2518741288" sldId="2147484566"/>
          </pc:sldLayoutMkLst>
        </pc:sldLayoutChg>
        <pc:sldLayoutChg chg="del">
          <pc:chgData name="David Starr" userId="6ddbe242-7791-472e-b298-418493ddd580" providerId="ADAL" clId="{06865BFF-B248-4653-A9F3-F7FC4CC65159}" dt="2022-05-02T18:55:54.325" v="145" actId="2696"/>
          <pc:sldLayoutMkLst>
            <pc:docMk/>
            <pc:sldMasterMk cId="1881724970" sldId="2147484551"/>
            <pc:sldLayoutMk cId="3540896183" sldId="2147484567"/>
          </pc:sldLayoutMkLst>
        </pc:sldLayoutChg>
        <pc:sldLayoutChg chg="addSp delSp modSp mod">
          <pc:chgData name="David Starr" userId="6ddbe242-7791-472e-b298-418493ddd580" providerId="ADAL" clId="{06865BFF-B248-4653-A9F3-F7FC4CC65159}" dt="2022-05-02T18:54:22.715" v="130" actId="732"/>
          <pc:sldLayoutMkLst>
            <pc:docMk/>
            <pc:sldMasterMk cId="1881724970" sldId="2147484551"/>
            <pc:sldLayoutMk cId="3569326217" sldId="2147484568"/>
          </pc:sldLayoutMkLst>
          <pc:spChg chg="add del">
            <ac:chgData name="David Starr" userId="6ddbe242-7791-472e-b298-418493ddd580" providerId="ADAL" clId="{06865BFF-B248-4653-A9F3-F7FC4CC65159}" dt="2022-05-02T18:53:43.937" v="123" actId="11529"/>
            <ac:spMkLst>
              <pc:docMk/>
              <pc:sldMasterMk cId="1881724970" sldId="2147484551"/>
              <pc:sldLayoutMk cId="3569326217" sldId="2147484568"/>
              <ac:spMk id="3" creationId="{2483EFF1-5D8C-8EDF-DA0C-205D10886E48}"/>
            </ac:spMkLst>
          </pc:spChg>
          <pc:spChg chg="del">
            <ac:chgData name="David Starr" userId="6ddbe242-7791-472e-b298-418493ddd580" providerId="ADAL" clId="{06865BFF-B248-4653-A9F3-F7FC4CC65159}" dt="2022-05-02T18:53:36.879" v="122" actId="478"/>
            <ac:spMkLst>
              <pc:docMk/>
              <pc:sldMasterMk cId="1881724970" sldId="2147484551"/>
              <pc:sldLayoutMk cId="3569326217" sldId="2147484568"/>
              <ac:spMk id="4" creationId="{00000000-0000-0000-0000-000000000000}"/>
            </ac:spMkLst>
          </pc:spChg>
          <pc:spChg chg="del">
            <ac:chgData name="David Starr" userId="6ddbe242-7791-472e-b298-418493ddd580" providerId="ADAL" clId="{06865BFF-B248-4653-A9F3-F7FC4CC65159}" dt="2022-05-02T18:53:33.999" v="121" actId="478"/>
            <ac:spMkLst>
              <pc:docMk/>
              <pc:sldMasterMk cId="1881724970" sldId="2147484551"/>
              <pc:sldLayoutMk cId="3569326217" sldId="2147484568"/>
              <ac:spMk id="5" creationId="{00000000-0000-0000-0000-000000000000}"/>
            </ac:spMkLst>
          </pc:spChg>
          <pc:spChg chg="add mod">
            <ac:chgData name="David Starr" userId="6ddbe242-7791-472e-b298-418493ddd580" providerId="ADAL" clId="{06865BFF-B248-4653-A9F3-F7FC4CC65159}" dt="2022-05-02T18:53:53.432" v="125" actId="14100"/>
            <ac:spMkLst>
              <pc:docMk/>
              <pc:sldMasterMk cId="1881724970" sldId="2147484551"/>
              <pc:sldLayoutMk cId="3569326217" sldId="2147484568"/>
              <ac:spMk id="6" creationId="{224B9D25-11A5-C1A9-0622-C1B7D183F915}"/>
            </ac:spMkLst>
          </pc:spChg>
          <pc:picChg chg="add del mod modCrop">
            <ac:chgData name="David Starr" userId="6ddbe242-7791-472e-b298-418493ddd580" providerId="ADAL" clId="{06865BFF-B248-4653-A9F3-F7FC4CC65159}" dt="2022-05-02T18:54:22.715" v="130" actId="732"/>
            <ac:picMkLst>
              <pc:docMk/>
              <pc:sldMasterMk cId="1881724970" sldId="2147484551"/>
              <pc:sldLayoutMk cId="3569326217" sldId="2147484568"/>
              <ac:picMk id="11" creationId="{C4B95F29-56C3-4C85-A12B-0B0BE769E70B}"/>
            </ac:picMkLst>
          </pc:picChg>
        </pc:sldLayoutChg>
        <pc:sldLayoutChg chg="addSp delSp modSp mod">
          <pc:chgData name="David Starr" userId="6ddbe242-7791-472e-b298-418493ddd580" providerId="ADAL" clId="{06865BFF-B248-4653-A9F3-F7FC4CC65159}" dt="2022-05-02T18:55:06.847" v="138" actId="1037"/>
          <pc:sldLayoutMkLst>
            <pc:docMk/>
            <pc:sldMasterMk cId="1881724970" sldId="2147484551"/>
            <pc:sldLayoutMk cId="240943647" sldId="2147484570"/>
          </pc:sldLayoutMkLst>
          <pc:spChg chg="add del">
            <ac:chgData name="David Starr" userId="6ddbe242-7791-472e-b298-418493ddd580" providerId="ADAL" clId="{06865BFF-B248-4653-A9F3-F7FC4CC65159}" dt="2022-05-02T18:54:48.680" v="133" actId="11529"/>
            <ac:spMkLst>
              <pc:docMk/>
              <pc:sldMasterMk cId="1881724970" sldId="2147484551"/>
              <pc:sldLayoutMk cId="240943647" sldId="2147484570"/>
              <ac:spMk id="3" creationId="{2B69C7F7-3A1B-0B90-041A-CFB75172F2F8}"/>
            </ac:spMkLst>
          </pc:spChg>
          <pc:spChg chg="add mod">
            <ac:chgData name="David Starr" userId="6ddbe242-7791-472e-b298-418493ddd580" providerId="ADAL" clId="{06865BFF-B248-4653-A9F3-F7FC4CC65159}" dt="2022-05-02T18:55:06.847" v="138" actId="1037"/>
            <ac:spMkLst>
              <pc:docMk/>
              <pc:sldMasterMk cId="1881724970" sldId="2147484551"/>
              <pc:sldLayoutMk cId="240943647" sldId="2147484570"/>
              <ac:spMk id="4" creationId="{2C1B9019-8E02-B80D-A181-441E15B5ADEC}"/>
            </ac:spMkLst>
          </pc:spChg>
          <pc:spChg chg="del">
            <ac:chgData name="David Starr" userId="6ddbe242-7791-472e-b298-418493ddd580" providerId="ADAL" clId="{06865BFF-B248-4653-A9F3-F7FC4CC65159}" dt="2022-05-02T18:54:39.767" v="132" actId="478"/>
            <ac:spMkLst>
              <pc:docMk/>
              <pc:sldMasterMk cId="1881724970" sldId="2147484551"/>
              <pc:sldLayoutMk cId="240943647" sldId="2147484570"/>
              <ac:spMk id="8" creationId="{0473E679-3B6D-497A-A0F6-454C968B7607}"/>
            </ac:spMkLst>
          </pc:spChg>
        </pc:sldLayoutChg>
        <pc:sldLayoutChg chg="delSp modSp del mod">
          <pc:chgData name="David Starr" userId="6ddbe242-7791-472e-b298-418493ddd580" providerId="ADAL" clId="{06865BFF-B248-4653-A9F3-F7FC4CC65159}" dt="2022-05-02T18:55:23.564" v="141" actId="2696"/>
          <pc:sldLayoutMkLst>
            <pc:docMk/>
            <pc:sldMasterMk cId="1881724970" sldId="2147484551"/>
            <pc:sldLayoutMk cId="3345316642" sldId="2147484571"/>
          </pc:sldLayoutMkLst>
          <pc:spChg chg="del mod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4" creationId="{BDBB6B82-41EF-4F96-AC4D-4B6DF0A1F54E}"/>
            </ac:spMkLst>
          </pc:spChg>
          <pc:spChg chg="del mod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9" creationId="{00000000-0000-0000-0000-000000000000}"/>
            </ac:spMkLst>
          </pc:spChg>
          <pc:spChg chg="del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15" creationId="{D4EEFC93-5F54-47F0-9569-BECC76A76C96}"/>
            </ac:spMkLst>
          </pc:spChg>
          <pc:spChg chg="del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17" creationId="{00000000-0000-0000-0000-000000000000}"/>
            </ac:spMkLst>
          </pc:spChg>
          <pc:spChg chg="del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23" creationId="{5EDACCCB-301A-4273-9EA6-AD055BB5B0AF}"/>
            </ac:spMkLst>
          </pc:spChg>
          <pc:spChg chg="del">
            <ac:chgData name="David Starr" userId="6ddbe242-7791-472e-b298-418493ddd580" providerId="ADAL" clId="{06865BFF-B248-4653-A9F3-F7FC4CC65159}" dt="2022-05-02T18:55:20.823" v="140" actId="478"/>
            <ac:spMkLst>
              <pc:docMk/>
              <pc:sldMasterMk cId="1881724970" sldId="2147484551"/>
              <pc:sldLayoutMk cId="3345316642" sldId="2147484571"/>
              <ac:spMk id="24" creationId="{37057046-E219-41F6-8045-1E763292CBB4}"/>
            </ac:spMkLst>
          </pc:spChg>
        </pc:sldLayoutChg>
        <pc:sldLayoutChg chg="del">
          <pc:chgData name="David Starr" userId="6ddbe242-7791-472e-b298-418493ddd580" providerId="ADAL" clId="{06865BFF-B248-4653-A9F3-F7FC4CC65159}" dt="2022-05-02T18:55:26.589" v="142" actId="2696"/>
          <pc:sldLayoutMkLst>
            <pc:docMk/>
            <pc:sldMasterMk cId="1881724970" sldId="2147484551"/>
            <pc:sldLayoutMk cId="227641596" sldId="2147484572"/>
          </pc:sldLayoutMkLst>
        </pc:sldLayoutChg>
        <pc:sldLayoutChg chg="del">
          <pc:chgData name="David Starr" userId="6ddbe242-7791-472e-b298-418493ddd580" providerId="ADAL" clId="{06865BFF-B248-4653-A9F3-F7FC4CC65159}" dt="2022-05-02T18:22:38.750" v="0" actId="47"/>
          <pc:sldLayoutMkLst>
            <pc:docMk/>
            <pc:sldMasterMk cId="1881724970" sldId="2147484551"/>
            <pc:sldLayoutMk cId="772925452" sldId="2147484574"/>
          </pc:sldLayoutMkLst>
        </pc:sldLayoutChg>
        <pc:sldLayoutChg chg="del">
          <pc:chgData name="David Starr" userId="6ddbe242-7791-472e-b298-418493ddd580" providerId="ADAL" clId="{06865BFF-B248-4653-A9F3-F7FC4CC65159}" dt="2022-05-02T18:54:30.949" v="131" actId="2696"/>
          <pc:sldLayoutMkLst>
            <pc:docMk/>
            <pc:sldMasterMk cId="1881724970" sldId="2147484551"/>
            <pc:sldLayoutMk cId="853038345" sldId="2147484577"/>
          </pc:sldLayoutMkLst>
        </pc:sldLayoutChg>
        <pc:sldLayoutChg chg="del">
          <pc:chgData name="David Starr" userId="6ddbe242-7791-472e-b298-418493ddd580" providerId="ADAL" clId="{06865BFF-B248-4653-A9F3-F7FC4CC65159}" dt="2022-05-02T18:57:25.151" v="171" actId="2696"/>
          <pc:sldLayoutMkLst>
            <pc:docMk/>
            <pc:sldMasterMk cId="1881724970" sldId="2147484551"/>
            <pc:sldLayoutMk cId="764039343" sldId="2147484580"/>
          </pc:sldLayoutMkLst>
        </pc:sldLayoutChg>
        <pc:sldLayoutChg chg="del">
          <pc:chgData name="David Starr" userId="6ddbe242-7791-472e-b298-418493ddd580" providerId="ADAL" clId="{06865BFF-B248-4653-A9F3-F7FC4CC65159}" dt="2022-05-02T19:05:31.342" v="211" actId="2696"/>
          <pc:sldLayoutMkLst>
            <pc:docMk/>
            <pc:sldMasterMk cId="1881724970" sldId="2147484551"/>
            <pc:sldLayoutMk cId="3117407345" sldId="2147484587"/>
          </pc:sldLayoutMkLst>
        </pc:sldLayoutChg>
        <pc:sldLayoutChg chg="del">
          <pc:chgData name="David Starr" userId="6ddbe242-7791-472e-b298-418493ddd580" providerId="ADAL" clId="{06865BFF-B248-4653-A9F3-F7FC4CC65159}" dt="2022-05-02T18:53:00.484" v="117" actId="2696"/>
          <pc:sldLayoutMkLst>
            <pc:docMk/>
            <pc:sldMasterMk cId="1881724970" sldId="2147484551"/>
            <pc:sldLayoutMk cId="1976269814" sldId="2147484589"/>
          </pc:sldLayoutMkLst>
        </pc:sldLayoutChg>
        <pc:sldLayoutChg chg="del">
          <pc:chgData name="David Starr" userId="6ddbe242-7791-472e-b298-418493ddd580" providerId="ADAL" clId="{06865BFF-B248-4653-A9F3-F7FC4CC65159}" dt="2022-05-02T18:49:12.812" v="79" actId="2696"/>
          <pc:sldLayoutMkLst>
            <pc:docMk/>
            <pc:sldMasterMk cId="1881724970" sldId="2147484551"/>
            <pc:sldLayoutMk cId="1618171695" sldId="2147484592"/>
          </pc:sldLayoutMkLst>
        </pc:sldLayoutChg>
        <pc:sldLayoutChg chg="del">
          <pc:chgData name="David Starr" userId="6ddbe242-7791-472e-b298-418493ddd580" providerId="ADAL" clId="{06865BFF-B248-4653-A9F3-F7FC4CC65159}" dt="2022-05-02T18:49:48.662" v="80" actId="2696"/>
          <pc:sldLayoutMkLst>
            <pc:docMk/>
            <pc:sldMasterMk cId="1881724970" sldId="2147484551"/>
            <pc:sldLayoutMk cId="2383953445" sldId="2147484610"/>
          </pc:sldLayoutMkLst>
        </pc:sldLayoutChg>
        <pc:sldLayoutChg chg="addSp delSp modSp new mod">
          <pc:chgData name="David Starr" userId="6ddbe242-7791-472e-b298-418493ddd580" providerId="ADAL" clId="{06865BFF-B248-4653-A9F3-F7FC4CC65159}" dt="2022-05-02T18:52:33.687" v="114" actId="20577"/>
          <pc:sldLayoutMkLst>
            <pc:docMk/>
            <pc:sldMasterMk cId="1881724970" sldId="2147484551"/>
            <pc:sldLayoutMk cId="83484138" sldId="2147484611"/>
          </pc:sldLayoutMkLst>
          <pc:spChg chg="mod">
            <ac:chgData name="David Starr" userId="6ddbe242-7791-472e-b298-418493ddd580" providerId="ADAL" clId="{06865BFF-B248-4653-A9F3-F7FC4CC65159}" dt="2022-05-02T18:52:33.687" v="114" actId="20577"/>
            <ac:spMkLst>
              <pc:docMk/>
              <pc:sldMasterMk cId="1881724970" sldId="2147484551"/>
              <pc:sldLayoutMk cId="83484138" sldId="2147484611"/>
              <ac:spMk id="2" creationId="{D50B42F3-03D3-CDB2-D6F6-5EA18AF19EAA}"/>
            </ac:spMkLst>
          </pc:spChg>
          <pc:spChg chg="add del mod">
            <ac:chgData name="David Starr" userId="6ddbe242-7791-472e-b298-418493ddd580" providerId="ADAL" clId="{06865BFF-B248-4653-A9F3-F7FC4CC65159}" dt="2022-05-02T18:28:51.057" v="9"/>
            <ac:spMkLst>
              <pc:docMk/>
              <pc:sldMasterMk cId="1881724970" sldId="2147484551"/>
              <pc:sldLayoutMk cId="83484138" sldId="2147484611"/>
              <ac:spMk id="3" creationId="{87ED79CC-1256-29B0-EDC7-BFEAF85420BE}"/>
            </ac:spMkLst>
          </pc:spChg>
        </pc:sldLayoutChg>
        <pc:sldLayoutChg chg="addSp delSp modSp mod">
          <pc:chgData name="David Starr" userId="6ddbe242-7791-472e-b298-418493ddd580" providerId="ADAL" clId="{06865BFF-B248-4653-A9F3-F7FC4CC65159}" dt="2022-05-02T18:52:28.343" v="109" actId="20577"/>
          <pc:sldLayoutMkLst>
            <pc:docMk/>
            <pc:sldMasterMk cId="1881724970" sldId="2147484551"/>
            <pc:sldLayoutMk cId="1090860398" sldId="2147484612"/>
          </pc:sldLayoutMkLst>
          <pc:spChg chg="mod">
            <ac:chgData name="David Starr" userId="6ddbe242-7791-472e-b298-418493ddd580" providerId="ADAL" clId="{06865BFF-B248-4653-A9F3-F7FC4CC65159}" dt="2022-05-02T18:52:28.343" v="109" actId="20577"/>
            <ac:spMkLst>
              <pc:docMk/>
              <pc:sldMasterMk cId="1881724970" sldId="2147484551"/>
              <pc:sldLayoutMk cId="1090860398" sldId="2147484612"/>
              <ac:spMk id="2" creationId="{D50B42F3-03D3-CDB2-D6F6-5EA18AF19EAA}"/>
            </ac:spMkLst>
          </pc:spChg>
          <pc:spChg chg="add del mod">
            <ac:chgData name="David Starr" userId="6ddbe242-7791-472e-b298-418493ddd580" providerId="ADAL" clId="{06865BFF-B248-4653-A9F3-F7FC4CC65159}" dt="2022-05-02T18:30:38.726" v="15" actId="478"/>
            <ac:spMkLst>
              <pc:docMk/>
              <pc:sldMasterMk cId="1881724970" sldId="2147484551"/>
              <pc:sldLayoutMk cId="1090860398" sldId="2147484612"/>
              <ac:spMk id="3" creationId="{60298765-01C3-7950-1D73-FF0C528AA5F7}"/>
            </ac:spMkLst>
          </pc:spChg>
          <pc:spChg chg="add del mod">
            <ac:chgData name="David Starr" userId="6ddbe242-7791-472e-b298-418493ddd580" providerId="ADAL" clId="{06865BFF-B248-4653-A9F3-F7FC4CC65159}" dt="2022-05-02T18:33:56.234" v="21"/>
            <ac:spMkLst>
              <pc:docMk/>
              <pc:sldMasterMk cId="1881724970" sldId="2147484551"/>
              <pc:sldLayoutMk cId="1090860398" sldId="2147484612"/>
              <ac:spMk id="4" creationId="{5AF05A0F-9E67-1DAF-32F3-D5389F1B7D3A}"/>
            </ac:spMkLst>
          </pc:spChg>
          <pc:spChg chg="add del">
            <ac:chgData name="David Starr" userId="6ddbe242-7791-472e-b298-418493ddd580" providerId="ADAL" clId="{06865BFF-B248-4653-A9F3-F7FC4CC65159}" dt="2022-05-02T18:43:42.828" v="30" actId="11529"/>
            <ac:spMkLst>
              <pc:docMk/>
              <pc:sldMasterMk cId="1881724970" sldId="2147484551"/>
              <pc:sldLayoutMk cId="1090860398" sldId="2147484612"/>
              <ac:spMk id="5" creationId="{DD3A2C3E-8667-57CB-47C8-8333D621564A}"/>
            </ac:spMkLst>
          </pc:spChg>
          <pc:spChg chg="add mod">
            <ac:chgData name="David Starr" userId="6ddbe242-7791-472e-b298-418493ddd580" providerId="ADAL" clId="{06865BFF-B248-4653-A9F3-F7FC4CC65159}" dt="2022-05-02T18:43:50.072" v="31" actId="14100"/>
            <ac:spMkLst>
              <pc:docMk/>
              <pc:sldMasterMk cId="1881724970" sldId="2147484551"/>
              <pc:sldLayoutMk cId="1090860398" sldId="2147484612"/>
              <ac:spMk id="6" creationId="{7D10EA79-B928-29EE-2183-E54BB7965753}"/>
            </ac:spMkLst>
          </pc:spChg>
        </pc:sldLayoutChg>
        <pc:sldLayoutChg chg="addSp delSp modSp mod ord">
          <pc:chgData name="David Starr" userId="6ddbe242-7791-472e-b298-418493ddd580" providerId="ADAL" clId="{06865BFF-B248-4653-A9F3-F7FC4CC65159}" dt="2022-05-02T18:53:15.848" v="119" actId="20578"/>
          <pc:sldLayoutMkLst>
            <pc:docMk/>
            <pc:sldMasterMk cId="1881724970" sldId="2147484551"/>
            <pc:sldLayoutMk cId="3206052122" sldId="2147484613"/>
          </pc:sldLayoutMkLst>
          <pc:spChg chg="mod">
            <ac:chgData name="David Starr" userId="6ddbe242-7791-472e-b298-418493ddd580" providerId="ADAL" clId="{06865BFF-B248-4653-A9F3-F7FC4CC65159}" dt="2022-05-02T18:48:26.225" v="76" actId="14100"/>
            <ac:spMkLst>
              <pc:docMk/>
              <pc:sldMasterMk cId="1881724970" sldId="2147484551"/>
              <pc:sldLayoutMk cId="3206052122" sldId="2147484613"/>
              <ac:spMk id="2" creationId="{D50B42F3-03D3-CDB2-D6F6-5EA18AF19EAA}"/>
            </ac:spMkLst>
          </pc:spChg>
          <pc:spChg chg="add del mod">
            <ac:chgData name="David Starr" userId="6ddbe242-7791-472e-b298-418493ddd580" providerId="ADAL" clId="{06865BFF-B248-4653-A9F3-F7FC4CC65159}" dt="2022-05-02T18:47:13.663" v="55" actId="478"/>
            <ac:spMkLst>
              <pc:docMk/>
              <pc:sldMasterMk cId="1881724970" sldId="2147484551"/>
              <pc:sldLayoutMk cId="3206052122" sldId="2147484613"/>
              <ac:spMk id="3" creationId="{72E16CC1-7323-9752-73E0-1416B27D801F}"/>
            </ac:spMkLst>
          </pc:spChg>
          <pc:spChg chg="add del">
            <ac:chgData name="David Starr" userId="6ddbe242-7791-472e-b298-418493ddd580" providerId="ADAL" clId="{06865BFF-B248-4653-A9F3-F7FC4CC65159}" dt="2022-05-02T18:47:19.941" v="56" actId="11529"/>
            <ac:spMkLst>
              <pc:docMk/>
              <pc:sldMasterMk cId="1881724970" sldId="2147484551"/>
              <pc:sldLayoutMk cId="3206052122" sldId="2147484613"/>
              <ac:spMk id="4" creationId="{0389167E-30E1-EF16-8165-0E6B92FF48A0}"/>
            </ac:spMkLst>
          </pc:spChg>
          <pc:spChg chg="add del mod">
            <ac:chgData name="David Starr" userId="6ddbe242-7791-472e-b298-418493ddd580" providerId="ADAL" clId="{06865BFF-B248-4653-A9F3-F7FC4CC65159}" dt="2022-05-02T18:45:57.015" v="48" actId="478"/>
            <ac:spMkLst>
              <pc:docMk/>
              <pc:sldMasterMk cId="1881724970" sldId="2147484551"/>
              <pc:sldLayoutMk cId="3206052122" sldId="2147484613"/>
              <ac:spMk id="5" creationId="{D3AF106F-BC79-9D0C-C519-9A84B480EDF4}"/>
            </ac:spMkLst>
          </pc:spChg>
          <pc:spChg chg="mod">
            <ac:chgData name="David Starr" userId="6ddbe242-7791-472e-b298-418493ddd580" providerId="ADAL" clId="{06865BFF-B248-4653-A9F3-F7FC4CC65159}" dt="2022-05-02T18:48:19.295" v="75" actId="14100"/>
            <ac:spMkLst>
              <pc:docMk/>
              <pc:sldMasterMk cId="1881724970" sldId="2147484551"/>
              <pc:sldLayoutMk cId="3206052122" sldId="2147484613"/>
              <ac:spMk id="6" creationId="{7D10EA79-B928-29EE-2183-E54BB7965753}"/>
            </ac:spMkLst>
          </pc:spChg>
          <pc:spChg chg="add mod">
            <ac:chgData name="David Starr" userId="6ddbe242-7791-472e-b298-418493ddd580" providerId="ADAL" clId="{06865BFF-B248-4653-A9F3-F7FC4CC65159}" dt="2022-05-02T18:48:11.004" v="74" actId="14100"/>
            <ac:spMkLst>
              <pc:docMk/>
              <pc:sldMasterMk cId="1881724970" sldId="2147484551"/>
              <pc:sldLayoutMk cId="3206052122" sldId="2147484613"/>
              <ac:spMk id="7" creationId="{F87E708A-4926-2598-9AD2-D313A5BA2DA8}"/>
            </ac:spMkLst>
          </pc:spChg>
          <pc:spChg chg="add del mod">
            <ac:chgData name="David Starr" userId="6ddbe242-7791-472e-b298-418493ddd580" providerId="ADAL" clId="{06865BFF-B248-4653-A9F3-F7FC4CC65159}" dt="2022-05-02T18:47:13.663" v="55" actId="478"/>
            <ac:spMkLst>
              <pc:docMk/>
              <pc:sldMasterMk cId="1881724970" sldId="2147484551"/>
              <pc:sldLayoutMk cId="3206052122" sldId="2147484613"/>
              <ac:spMk id="8" creationId="{235D6152-E406-EB2B-4905-B0F80D221821}"/>
            </ac:spMkLst>
          </pc:spChg>
          <pc:spChg chg="add mod">
            <ac:chgData name="David Starr" userId="6ddbe242-7791-472e-b298-418493ddd580" providerId="ADAL" clId="{06865BFF-B248-4653-A9F3-F7FC4CC65159}" dt="2022-05-02T18:50:19.024" v="85" actId="207"/>
            <ac:spMkLst>
              <pc:docMk/>
              <pc:sldMasterMk cId="1881724970" sldId="2147484551"/>
              <pc:sldLayoutMk cId="3206052122" sldId="2147484613"/>
              <ac:spMk id="9" creationId="{8BEB9C34-36B2-3D6A-AFBD-919211BE41FE}"/>
            </ac:spMkLst>
          </pc:spChg>
          <pc:spChg chg="add mod">
            <ac:chgData name="David Starr" userId="6ddbe242-7791-472e-b298-418493ddd580" providerId="ADAL" clId="{06865BFF-B248-4653-A9F3-F7FC4CC65159}" dt="2022-05-02T18:50:19.024" v="85" actId="207"/>
            <ac:spMkLst>
              <pc:docMk/>
              <pc:sldMasterMk cId="1881724970" sldId="2147484551"/>
              <pc:sldLayoutMk cId="3206052122" sldId="2147484613"/>
              <ac:spMk id="10" creationId="{D08CFDF7-6BF4-B1C6-1DD5-60567C17EFA2}"/>
            </ac:spMkLst>
          </pc:spChg>
        </pc:sldLayoutChg>
        <pc:sldLayoutChg chg="new del mod">
          <pc:chgData name="David Starr" userId="6ddbe242-7791-472e-b298-418493ddd580" providerId="ADAL" clId="{06865BFF-B248-4653-A9F3-F7FC4CC65159}" dt="2022-05-02T18:43:28.013" v="29" actId="2696"/>
          <pc:sldLayoutMkLst>
            <pc:docMk/>
            <pc:sldMasterMk cId="1881724970" sldId="2147484551"/>
            <pc:sldLayoutMk cId="3821864126" sldId="2147484613"/>
          </pc:sldLayoutMkLst>
        </pc:sldLayoutChg>
        <pc:sldLayoutChg chg="del">
          <pc:chgData name="David Starr" userId="6ddbe242-7791-472e-b298-418493ddd580" providerId="ADAL" clId="{06865BFF-B248-4653-A9F3-F7FC4CC65159}" dt="2022-05-02T18:53:09.228" v="118" actId="2696"/>
          <pc:sldLayoutMkLst>
            <pc:docMk/>
            <pc:sldMasterMk cId="1881724970" sldId="2147484551"/>
            <pc:sldLayoutMk cId="866328600" sldId="2147484614"/>
          </pc:sldLayoutMkLst>
        </pc:sldLayoutChg>
        <pc:sldLayoutChg chg="addSp delSp modSp mod">
          <pc:chgData name="David Starr" userId="6ddbe242-7791-472e-b298-418493ddd580" providerId="ADAL" clId="{06865BFF-B248-4653-A9F3-F7FC4CC65159}" dt="2022-05-02T18:52:24.040" v="104" actId="20577"/>
          <pc:sldLayoutMkLst>
            <pc:docMk/>
            <pc:sldMasterMk cId="1881724970" sldId="2147484551"/>
            <pc:sldLayoutMk cId="1951571362" sldId="2147484615"/>
          </pc:sldLayoutMkLst>
          <pc:spChg chg="mod">
            <ac:chgData name="David Starr" userId="6ddbe242-7791-472e-b298-418493ddd580" providerId="ADAL" clId="{06865BFF-B248-4653-A9F3-F7FC4CC65159}" dt="2022-05-02T18:52:24.040" v="104" actId="20577"/>
            <ac:spMkLst>
              <pc:docMk/>
              <pc:sldMasterMk cId="1881724970" sldId="2147484551"/>
              <pc:sldLayoutMk cId="1951571362" sldId="2147484615"/>
              <ac:spMk id="2" creationId="{D50B42F3-03D3-CDB2-D6F6-5EA18AF19EAA}"/>
            </ac:spMkLst>
          </pc:spChg>
          <pc:spChg chg="add del">
            <ac:chgData name="David Starr" userId="6ddbe242-7791-472e-b298-418493ddd580" providerId="ADAL" clId="{06865BFF-B248-4653-A9F3-F7FC4CC65159}" dt="2022-05-02T18:51:23.312" v="88" actId="11529"/>
            <ac:spMkLst>
              <pc:docMk/>
              <pc:sldMasterMk cId="1881724970" sldId="2147484551"/>
              <pc:sldLayoutMk cId="1951571362" sldId="2147484615"/>
              <ac:spMk id="3" creationId="{6A1EA164-9126-1BC7-A039-4DCD7EABA67A}"/>
            </ac:spMkLst>
          </pc:spChg>
          <pc:spChg chg="add mod">
            <ac:chgData name="David Starr" userId="6ddbe242-7791-472e-b298-418493ddd580" providerId="ADAL" clId="{06865BFF-B248-4653-A9F3-F7FC4CC65159}" dt="2022-05-02T18:51:29.757" v="90" actId="14100"/>
            <ac:spMkLst>
              <pc:docMk/>
              <pc:sldMasterMk cId="1881724970" sldId="2147484551"/>
              <pc:sldLayoutMk cId="1951571362" sldId="2147484615"/>
              <ac:spMk id="4" creationId="{33114719-ECE2-3C79-87A8-160E908C8DFC}"/>
            </ac:spMkLst>
          </pc:spChg>
          <pc:spChg chg="mod">
            <ac:chgData name="David Starr" userId="6ddbe242-7791-472e-b298-418493ddd580" providerId="ADAL" clId="{06865BFF-B248-4653-A9F3-F7FC4CC65159}" dt="2022-05-02T18:51:05.177" v="87" actId="14100"/>
            <ac:spMkLst>
              <pc:docMk/>
              <pc:sldMasterMk cId="1881724970" sldId="2147484551"/>
              <pc:sldLayoutMk cId="1951571362" sldId="2147484615"/>
              <ac:spMk id="6" creationId="{7D10EA79-B928-29EE-2183-E54BB7965753}"/>
            </ac:spMkLst>
          </pc:spChg>
        </pc:sldLayoutChg>
        <pc:sldLayoutChg chg="modSp mod">
          <pc:chgData name="David Starr" userId="6ddbe242-7791-472e-b298-418493ddd580" providerId="ADAL" clId="{06865BFF-B248-4653-A9F3-F7FC4CC65159}" dt="2022-05-02T18:52:19.535" v="99" actId="20577"/>
          <pc:sldLayoutMkLst>
            <pc:docMk/>
            <pc:sldMasterMk cId="1881724970" sldId="2147484551"/>
            <pc:sldLayoutMk cId="2992215150" sldId="2147484616"/>
          </pc:sldLayoutMkLst>
          <pc:spChg chg="mod">
            <ac:chgData name="David Starr" userId="6ddbe242-7791-472e-b298-418493ddd580" providerId="ADAL" clId="{06865BFF-B248-4653-A9F3-F7FC4CC65159}" dt="2022-05-02T18:52:19.535" v="99" actId="20577"/>
            <ac:spMkLst>
              <pc:docMk/>
              <pc:sldMasterMk cId="1881724970" sldId="2147484551"/>
              <pc:sldLayoutMk cId="2992215150" sldId="2147484616"/>
              <ac:spMk id="2" creationId="{D50B42F3-03D3-CDB2-D6F6-5EA18AF19EAA}"/>
            </ac:spMkLst>
          </pc:spChg>
          <pc:spChg chg="mod">
            <ac:chgData name="David Starr" userId="6ddbe242-7791-472e-b298-418493ddd580" providerId="ADAL" clId="{06865BFF-B248-4653-A9F3-F7FC4CC65159}" dt="2022-05-02T18:51:50.863" v="93" actId="1076"/>
            <ac:spMkLst>
              <pc:docMk/>
              <pc:sldMasterMk cId="1881724970" sldId="2147484551"/>
              <pc:sldLayoutMk cId="2992215150" sldId="2147484616"/>
              <ac:spMk id="4" creationId="{33114719-ECE2-3C79-87A8-160E908C8DFC}"/>
            </ac:spMkLst>
          </pc:spChg>
          <pc:spChg chg="mod">
            <ac:chgData name="David Starr" userId="6ddbe242-7791-472e-b298-418493ddd580" providerId="ADAL" clId="{06865BFF-B248-4653-A9F3-F7FC4CC65159}" dt="2022-05-02T18:52:00.820" v="94" actId="1076"/>
            <ac:spMkLst>
              <pc:docMk/>
              <pc:sldMasterMk cId="1881724970" sldId="2147484551"/>
              <pc:sldLayoutMk cId="2992215150" sldId="2147484616"/>
              <ac:spMk id="6" creationId="{7D10EA79-B928-29EE-2183-E54BB7965753}"/>
            </ac:spMkLst>
          </pc:spChg>
        </pc:sldLayoutChg>
        <pc:sldLayoutChg chg="addSp delSp modSp mod">
          <pc:chgData name="David Starr" userId="6ddbe242-7791-472e-b298-418493ddd580" providerId="ADAL" clId="{06865BFF-B248-4653-A9F3-F7FC4CC65159}" dt="2022-05-02T19:05:57.160" v="212" actId="207"/>
          <pc:sldLayoutMkLst>
            <pc:docMk/>
            <pc:sldMasterMk cId="1881724970" sldId="2147484551"/>
            <pc:sldLayoutMk cId="3954081687" sldId="2147484617"/>
          </pc:sldLayoutMkLst>
          <pc:spChg chg="add del mod">
            <ac:chgData name="David Starr" userId="6ddbe242-7791-472e-b298-418493ddd580" providerId="ADAL" clId="{06865BFF-B248-4653-A9F3-F7FC4CC65159}" dt="2022-05-02T18:57:37.095" v="172" actId="478"/>
            <ac:spMkLst>
              <pc:docMk/>
              <pc:sldMasterMk cId="1881724970" sldId="2147484551"/>
              <pc:sldLayoutMk cId="3954081687" sldId="2147484617"/>
              <ac:spMk id="2" creationId="{E9308B87-539F-9A60-ACB5-E4957336A93D}"/>
            </ac:spMkLst>
          </pc:spChg>
          <pc:spChg chg="add del mod">
            <ac:chgData name="David Starr" userId="6ddbe242-7791-472e-b298-418493ddd580" providerId="ADAL" clId="{06865BFF-B248-4653-A9F3-F7FC4CC65159}" dt="2022-05-02T18:56:21.176" v="151" actId="478"/>
            <ac:spMkLst>
              <pc:docMk/>
              <pc:sldMasterMk cId="1881724970" sldId="2147484551"/>
              <pc:sldLayoutMk cId="3954081687" sldId="2147484617"/>
              <ac:spMk id="3" creationId="{E84F9466-82E0-C015-47B4-B8F7E342C120}"/>
            </ac:spMkLst>
          </pc:spChg>
          <pc:spChg chg="mod">
            <ac:chgData name="David Starr" userId="6ddbe242-7791-472e-b298-418493ddd580" providerId="ADAL" clId="{06865BFF-B248-4653-A9F3-F7FC4CC65159}" dt="2022-05-02T19:05:57.160" v="212" actId="207"/>
            <ac:spMkLst>
              <pc:docMk/>
              <pc:sldMasterMk cId="1881724970" sldId="2147484551"/>
              <pc:sldLayoutMk cId="3954081687" sldId="2147484617"/>
              <ac:spMk id="4" creationId="{00000000-0000-0000-0000-000000000000}"/>
            </ac:spMkLst>
          </pc:spChg>
          <pc:spChg chg="add del mod">
            <ac:chgData name="David Starr" userId="6ddbe242-7791-472e-b298-418493ddd580" providerId="ADAL" clId="{06865BFF-B248-4653-A9F3-F7FC4CC65159}" dt="2022-05-02T18:57:01.962" v="167"/>
            <ac:spMkLst>
              <pc:docMk/>
              <pc:sldMasterMk cId="1881724970" sldId="2147484551"/>
              <pc:sldLayoutMk cId="3954081687" sldId="2147484617"/>
              <ac:spMk id="5" creationId="{9B2E9C10-430B-EADA-1B26-6D517D5C67D6}"/>
            </ac:spMkLst>
          </pc:spChg>
        </pc:sldLayoutChg>
        <pc:sldLayoutChg chg="modSp mod setBg">
          <pc:chgData name="David Starr" userId="6ddbe242-7791-472e-b298-418493ddd580" providerId="ADAL" clId="{06865BFF-B248-4653-A9F3-F7FC4CC65159}" dt="2022-05-02T19:15:24.248" v="213"/>
          <pc:sldLayoutMkLst>
            <pc:docMk/>
            <pc:sldMasterMk cId="1881724970" sldId="2147484551"/>
            <pc:sldLayoutMk cId="2727461239" sldId="2147484618"/>
          </pc:sldLayoutMkLst>
          <pc:spChg chg="mod">
            <ac:chgData name="David Starr" userId="6ddbe242-7791-472e-b298-418493ddd580" providerId="ADAL" clId="{06865BFF-B248-4653-A9F3-F7FC4CC65159}" dt="2022-05-02T19:01:21.169" v="188" actId="113"/>
            <ac:spMkLst>
              <pc:docMk/>
              <pc:sldMasterMk cId="1881724970" sldId="2147484551"/>
              <pc:sldLayoutMk cId="2727461239" sldId="2147484618"/>
              <ac:spMk id="2" creationId="{E9308B87-539F-9A60-ACB5-E4957336A93D}"/>
            </ac:spMkLst>
          </pc:spChg>
          <pc:spChg chg="mod">
            <ac:chgData name="David Starr" userId="6ddbe242-7791-472e-b298-418493ddd580" providerId="ADAL" clId="{06865BFF-B248-4653-A9F3-F7FC4CC65159}" dt="2022-05-02T19:03:35.544" v="210" actId="20577"/>
            <ac:spMkLst>
              <pc:docMk/>
              <pc:sldMasterMk cId="1881724970" sldId="2147484551"/>
              <pc:sldLayoutMk cId="2727461239" sldId="2147484618"/>
              <ac:spMk id="4" creationId="{00000000-0000-0000-0000-000000000000}"/>
            </ac:spMkLst>
          </pc:spChg>
        </pc:sldLayoutChg>
        <pc:sldLayoutChg chg="add del">
          <pc:chgData name="David Starr" userId="6ddbe242-7791-472e-b298-418493ddd580" providerId="ADAL" clId="{06865BFF-B248-4653-A9F3-F7FC4CC65159}" dt="2022-05-02T18:38:55.813" v="26" actId="27028"/>
          <pc:sldLayoutMkLst>
            <pc:docMk/>
            <pc:sldMasterMk cId="1881724970" sldId="2147484551"/>
            <pc:sldLayoutMk cId="1851188572" sldId="2147484621"/>
          </pc:sldLayoutMkLst>
        </pc:sldLayoutChg>
      </pc:sldMasterChg>
      <pc:sldMasterChg chg="new del mod addSldLayout delSldLayout">
        <pc:chgData name="David Starr" userId="6ddbe242-7791-472e-b298-418493ddd580" providerId="ADAL" clId="{06865BFF-B248-4653-A9F3-F7FC4CC65159}" dt="2022-05-02T18:24:04.441" v="3" actId="6938"/>
        <pc:sldMasterMkLst>
          <pc:docMk/>
          <pc:sldMasterMk cId="2170732167" sldId="2147484611"/>
        </pc:sldMasterMkLst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2931254024" sldId="2147484612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2453597398" sldId="2147484613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1437751073" sldId="2147484614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2284982128" sldId="2147484615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1158913603" sldId="2147484616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1656484861" sldId="2147484617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3741197436" sldId="2147484618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985654426" sldId="2147484619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2499435743" sldId="2147484620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903439101" sldId="2147484621"/>
          </pc:sldLayoutMkLst>
        </pc:sldLayoutChg>
        <pc:sldLayoutChg chg="new del replId">
          <pc:chgData name="David Starr" userId="6ddbe242-7791-472e-b298-418493ddd580" providerId="ADAL" clId="{06865BFF-B248-4653-A9F3-F7FC4CC65159}" dt="2022-05-02T18:24:04.441" v="3" actId="6938"/>
          <pc:sldLayoutMkLst>
            <pc:docMk/>
            <pc:sldMasterMk cId="2170732167" sldId="2147484611"/>
            <pc:sldLayoutMk cId="164079448" sldId="2147484622"/>
          </pc:sldLayoutMkLst>
        </pc:sldLayoutChg>
      </pc:sldMasterChg>
    </pc:docChg>
  </pc:docChgLst>
  <pc:docChgLst>
    <pc:chgData name="Neelavarsha Duddanahalli Kumar Mahesh" userId="955004ce-f885-4cd0-abed-991cd8cd9b49" providerId="ADAL" clId="{CCE21D23-1E11-4999-B1F6-1690EE1813D9}"/>
    <pc:docChg chg="undo custSel addSld delSld modSld">
      <pc:chgData name="Neelavarsha Duddanahalli Kumar Mahesh" userId="955004ce-f885-4cd0-abed-991cd8cd9b49" providerId="ADAL" clId="{CCE21D23-1E11-4999-B1F6-1690EE1813D9}" dt="2022-11-14T18:35:23.999" v="313" actId="6549"/>
      <pc:docMkLst>
        <pc:docMk/>
      </pc:docMkLst>
      <pc:sldChg chg="modSp mod">
        <pc:chgData name="Neelavarsha Duddanahalli Kumar Mahesh" userId="955004ce-f885-4cd0-abed-991cd8cd9b49" providerId="ADAL" clId="{CCE21D23-1E11-4999-B1F6-1690EE1813D9}" dt="2022-11-14T18:35:23.999" v="313" actId="6549"/>
        <pc:sldMkLst>
          <pc:docMk/>
          <pc:sldMk cId="2580197328" sldId="256"/>
        </pc:sldMkLst>
        <pc:spChg chg="mod">
          <ac:chgData name="Neelavarsha Duddanahalli Kumar Mahesh" userId="955004ce-f885-4cd0-abed-991cd8cd9b49" providerId="ADAL" clId="{CCE21D23-1E11-4999-B1F6-1690EE1813D9}" dt="2022-11-14T18:35:20.189" v="312" actId="6549"/>
          <ac:spMkLst>
            <pc:docMk/>
            <pc:sldMk cId="2580197328" sldId="256"/>
            <ac:spMk id="2" creationId="{DA5405D5-CF41-7457-4892-4D86FF283021}"/>
          </ac:spMkLst>
        </pc:spChg>
        <pc:spChg chg="mod">
          <ac:chgData name="Neelavarsha Duddanahalli Kumar Mahesh" userId="955004ce-f885-4cd0-abed-991cd8cd9b49" providerId="ADAL" clId="{CCE21D23-1E11-4999-B1F6-1690EE1813D9}" dt="2022-11-14T18:35:23.999" v="313" actId="6549"/>
          <ac:spMkLst>
            <pc:docMk/>
            <pc:sldMk cId="2580197328" sldId="256"/>
            <ac:spMk id="3" creationId="{0800C02F-8D61-6517-31E4-D9126BB0981B}"/>
          </ac:spMkLst>
        </pc:spChg>
      </pc:sldChg>
      <pc:sldChg chg="add del">
        <pc:chgData name="Neelavarsha Duddanahalli Kumar Mahesh" userId="955004ce-f885-4cd0-abed-991cd8cd9b49" providerId="ADAL" clId="{CCE21D23-1E11-4999-B1F6-1690EE1813D9}" dt="2022-11-14T18:34:19.165" v="298" actId="47"/>
        <pc:sldMkLst>
          <pc:docMk/>
          <pc:sldMk cId="1836972722" sldId="257"/>
        </pc:sldMkLst>
      </pc:sldChg>
      <pc:sldChg chg="add del">
        <pc:chgData name="Neelavarsha Duddanahalli Kumar Mahesh" userId="955004ce-f885-4cd0-abed-991cd8cd9b49" providerId="ADAL" clId="{CCE21D23-1E11-4999-B1F6-1690EE1813D9}" dt="2022-11-14T18:34:18.815" v="296" actId="47"/>
        <pc:sldMkLst>
          <pc:docMk/>
          <pc:sldMk cId="775114203" sldId="258"/>
        </pc:sldMkLst>
      </pc:sldChg>
      <pc:sldChg chg="modSp mod">
        <pc:chgData name="Neelavarsha Duddanahalli Kumar Mahesh" userId="955004ce-f885-4cd0-abed-991cd8cd9b49" providerId="ADAL" clId="{CCE21D23-1E11-4999-B1F6-1690EE1813D9}" dt="2022-11-14T18:34:18.302" v="295" actId="20577"/>
        <pc:sldMkLst>
          <pc:docMk/>
          <pc:sldMk cId="276696087" sldId="259"/>
        </pc:sldMkLst>
        <pc:spChg chg="mod">
          <ac:chgData name="Neelavarsha Duddanahalli Kumar Mahesh" userId="955004ce-f885-4cd0-abed-991cd8cd9b49" providerId="ADAL" clId="{CCE21D23-1E11-4999-B1F6-1690EE1813D9}" dt="2022-11-14T18:34:18.302" v="295" actId="20577"/>
          <ac:spMkLst>
            <pc:docMk/>
            <pc:sldMk cId="276696087" sldId="259"/>
            <ac:spMk id="2" creationId="{2E669534-F348-6903-DE1B-3661624C9CB5}"/>
          </ac:spMkLst>
        </pc:spChg>
      </pc:sldChg>
      <pc:sldChg chg="add del">
        <pc:chgData name="Neelavarsha Duddanahalli Kumar Mahesh" userId="955004ce-f885-4cd0-abed-991cd8cd9b49" providerId="ADAL" clId="{CCE21D23-1E11-4999-B1F6-1690EE1813D9}" dt="2022-11-14T18:34:18.988" v="297" actId="47"/>
        <pc:sldMkLst>
          <pc:docMk/>
          <pc:sldMk cId="1166457334" sldId="260"/>
        </pc:sldMkLst>
      </pc:sldChg>
      <pc:sldChg chg="modSp add del modAnim modNotesTx">
        <pc:chgData name="Neelavarsha Duddanahalli Kumar Mahesh" userId="955004ce-f885-4cd0-abed-991cd8cd9b49" providerId="ADAL" clId="{CCE21D23-1E11-4999-B1F6-1690EE1813D9}" dt="2022-11-14T18:35:17.787" v="311" actId="47"/>
        <pc:sldMkLst>
          <pc:docMk/>
          <pc:sldMk cId="2194198704" sldId="261"/>
        </pc:sldMkLst>
        <pc:spChg chg="mod">
          <ac:chgData name="Neelavarsha Duddanahalli Kumar Mahesh" userId="955004ce-f885-4cd0-abed-991cd8cd9b49" providerId="ADAL" clId="{CCE21D23-1E11-4999-B1F6-1690EE1813D9}" dt="2022-11-14T17:47:50.400" v="254" actId="20577"/>
          <ac:spMkLst>
            <pc:docMk/>
            <pc:sldMk cId="2194198704" sldId="261"/>
            <ac:spMk id="2" creationId="{7A794793-978F-4ADD-9BD2-279148239B69}"/>
          </ac:spMkLst>
        </pc:spChg>
      </pc:sldChg>
      <pc:sldChg chg="modSp add del modAnim modNotesTx">
        <pc:chgData name="Neelavarsha Duddanahalli Kumar Mahesh" userId="955004ce-f885-4cd0-abed-991cd8cd9b49" providerId="ADAL" clId="{CCE21D23-1E11-4999-B1F6-1690EE1813D9}" dt="2022-11-14T18:34:20.256" v="301"/>
        <pc:sldMkLst>
          <pc:docMk/>
          <pc:sldMk cId="1504767875" sldId="262"/>
        </pc:sldMkLst>
        <pc:spChg chg="mod">
          <ac:chgData name="Neelavarsha Duddanahalli Kumar Mahesh" userId="955004ce-f885-4cd0-abed-991cd8cd9b49" providerId="ADAL" clId="{CCE21D23-1E11-4999-B1F6-1690EE1813D9}" dt="2022-11-14T17:48:32.021" v="257"/>
          <ac:spMkLst>
            <pc:docMk/>
            <pc:sldMk cId="1504767875" sldId="262"/>
            <ac:spMk id="6" creationId="{FE0032C5-8467-FD20-DC96-4451BB6C5D7A}"/>
          </ac:spMkLst>
        </pc:spChg>
      </pc:sldChg>
      <pc:sldMasterChg chg="addSldLayout delSldLayout">
        <pc:chgData name="Neelavarsha Duddanahalli Kumar Mahesh" userId="955004ce-f885-4cd0-abed-991cd8cd9b49" providerId="ADAL" clId="{CCE21D23-1E11-4999-B1F6-1690EE1813D9}" dt="2022-11-14T18:35:17.787" v="311" actId="47"/>
        <pc:sldMasterMkLst>
          <pc:docMk/>
          <pc:sldMasterMk cId="1881724970" sldId="2147484551"/>
        </pc:sldMasterMkLst>
        <pc:sldLayoutChg chg="add del">
          <pc:chgData name="Neelavarsha Duddanahalli Kumar Mahesh" userId="955004ce-f885-4cd0-abed-991cd8cd9b49" providerId="ADAL" clId="{CCE21D23-1E11-4999-B1F6-1690EE1813D9}" dt="2022-11-14T18:35:17.787" v="311" actId="47"/>
          <pc:sldLayoutMkLst>
            <pc:docMk/>
            <pc:sldMasterMk cId="1881724970" sldId="2147484551"/>
            <pc:sldLayoutMk cId="121405533" sldId="214748461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1/11/2023 2:17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1/11/2023 1:41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620F1-499C-4848-EA18-320FE885596A}"/>
              </a:ext>
            </a:extLst>
          </p:cNvPr>
          <p:cNvSpPr txBox="1"/>
          <p:nvPr userDrawn="1"/>
        </p:nvSpPr>
        <p:spPr>
          <a:xfrm>
            <a:off x="437277" y="6032303"/>
            <a:ext cx="480779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tx2"/>
                </a:solidFill>
              </a:rPr>
              <a:t>Commercial Marketplace Services team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314" t="12650" b="9634"/>
          <a:stretch/>
        </p:blipFill>
        <p:spPr>
          <a:xfrm>
            <a:off x="6218237" y="1257300"/>
            <a:ext cx="6218238" cy="5104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B9D25-11A5-C1A9-0622-C1B7D183F9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276" y="1368424"/>
            <a:ext cx="5486880" cy="4912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30F1609-C5AA-81F4-37E1-D6FA129E99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6" y="5945813"/>
            <a:ext cx="690424" cy="811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9019-8E02-B80D-A181-441E15B5AD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49500" y="1638300"/>
            <a:ext cx="7810500" cy="438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2F3-03D3-CDB2-D6F6-5EA18AF19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308821"/>
            <a:ext cx="11530584" cy="51727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34841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2F3-03D3-CDB2-D6F6-5EA18AF19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308821"/>
            <a:ext cx="11530584" cy="51727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EA79-B928-29EE-2183-E54BB7965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1084263"/>
            <a:ext cx="11530584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8603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2F3-03D3-CDB2-D6F6-5EA18AF19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308821"/>
            <a:ext cx="5753099" cy="51727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EA79-B928-29EE-2183-E54BB7965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1084263"/>
            <a:ext cx="5753099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114719-ECE2-3C79-87A8-160E908C8D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83376" y="0"/>
            <a:ext cx="5753099" cy="6994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13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2F3-03D3-CDB2-D6F6-5EA18AF19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8237" y="321521"/>
            <a:ext cx="5753099" cy="51727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EA79-B928-29EE-2183-E54BB7965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18237" y="1096963"/>
            <a:ext cx="5753099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114719-ECE2-3C79-87A8-160E908C8D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5753099" cy="6994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15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2F3-03D3-CDB2-D6F6-5EA18AF1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308821"/>
            <a:ext cx="11530584" cy="517272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EA79-B928-29EE-2183-E54BB7965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7" y="2366682"/>
            <a:ext cx="5531421" cy="43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87E708A-4926-2598-9AD2-D313A5BA2D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4300" y="2366682"/>
            <a:ext cx="5531422" cy="43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EB9C34-36B2-3D6A-AFBD-919211BE41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37" y="1649506"/>
            <a:ext cx="5531421" cy="5539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08CFDF7-6BF4-B1C6-1DD5-60567C17EF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1649506"/>
            <a:ext cx="5531422" cy="5539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2060521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812799" y="2319338"/>
            <a:ext cx="11044237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40816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812799" y="2319338"/>
            <a:ext cx="11044237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Demo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08B87-539F-9A60-ACB5-E4957336A93D}"/>
              </a:ext>
            </a:extLst>
          </p:cNvPr>
          <p:cNvSpPr txBox="1"/>
          <p:nvPr userDrawn="1"/>
        </p:nvSpPr>
        <p:spPr>
          <a:xfrm>
            <a:off x="579438" y="1580674"/>
            <a:ext cx="152349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0">
                <a:solidFill>
                  <a:schemeClr val="accent5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7461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81" r:id="rId2"/>
    <p:sldLayoutId id="2147484611" r:id="rId3"/>
    <p:sldLayoutId id="2147484612" r:id="rId4"/>
    <p:sldLayoutId id="2147484615" r:id="rId5"/>
    <p:sldLayoutId id="2147484616" r:id="rId6"/>
    <p:sldLayoutId id="2147484613" r:id="rId7"/>
    <p:sldLayoutId id="2147484617" r:id="rId8"/>
    <p:sldLayoutId id="2147484618" r:id="rId9"/>
    <p:sldLayoutId id="2147484568" r:id="rId10"/>
    <p:sldLayoutId id="2147484570" r:id="rId11"/>
    <p:sldLayoutId id="2147484576" r:id="rId12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mondownes.co.uk/posts/recommended-programming-books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05D5-CF41-7457-4892-4D86FF28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 of object-oriented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0C02F-8D61-6517-31E4-D9126BB098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436713"/>
            <a:ext cx="9795376" cy="461665"/>
          </a:xfrm>
        </p:spPr>
        <p:txBody>
          <a:bodyPr/>
          <a:lstStyle/>
          <a:p>
            <a:r>
              <a:rPr lang="en-US" dirty="0"/>
              <a:t>CMS Tech Team brownbag session</a:t>
            </a:r>
          </a:p>
        </p:txBody>
      </p:sp>
    </p:spTree>
    <p:extLst>
      <p:ext uri="{BB962C8B-B14F-4D97-AF65-F5344CB8AC3E}">
        <p14:creationId xmlns:p14="http://schemas.microsoft.com/office/powerpoint/2010/main" val="25801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F4643-71A0-2321-FCE0-9CA534BA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237" y="1114156"/>
            <a:ext cx="5753099" cy="51727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S.O.L.I.D.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A7CCF-3703-E73E-B6BA-811FE4ACF1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18237" y="1889598"/>
            <a:ext cx="5753099" cy="4247317"/>
          </a:xfrm>
        </p:spPr>
        <p:txBody>
          <a:bodyPr/>
          <a:lstStyle/>
          <a:p>
            <a:r>
              <a:rPr lang="en-US" dirty="0"/>
              <a:t>S – Single Responsibility Principle</a:t>
            </a:r>
          </a:p>
          <a:p>
            <a:endParaRPr lang="en-US" dirty="0"/>
          </a:p>
          <a:p>
            <a:r>
              <a:rPr lang="en-US" dirty="0"/>
              <a:t>O – Open Close Principle</a:t>
            </a:r>
          </a:p>
          <a:p>
            <a:endParaRPr lang="en-US" dirty="0"/>
          </a:p>
          <a:p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endParaRPr lang="en-US" dirty="0"/>
          </a:p>
          <a:p>
            <a:r>
              <a:rPr lang="en-US" dirty="0"/>
              <a:t>I - Interface Segregation Principle</a:t>
            </a:r>
          </a:p>
          <a:p>
            <a:endParaRPr lang="en-US" dirty="0"/>
          </a:p>
          <a:p>
            <a:r>
              <a:rPr lang="en-US" dirty="0"/>
              <a:t>D – Dependency Inversion Principle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2E3F7-9519-38CF-3962-84663F133F61}"/>
              </a:ext>
            </a:extLst>
          </p:cNvPr>
          <p:cNvSpPr txBox="1"/>
          <p:nvPr/>
        </p:nvSpPr>
        <p:spPr>
          <a:xfrm>
            <a:off x="0" y="6994524"/>
            <a:ext cx="575309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3" tooltip="https://simondownes.co.uk/posts/recommended-programming-book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A942C-7B59-0789-817C-B34411368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9" y="1096963"/>
            <a:ext cx="2238651" cy="2956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993F7BF-72E6-0CFD-E06D-3978DD1E28B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1141613" y="2224573"/>
            <a:ext cx="2431915" cy="2956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3571A3-5AF0-D3FC-C505-C369D0C6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14" y="3367988"/>
            <a:ext cx="2266835" cy="2956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7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9B89A5-7F43-4B85-8697-DBF12737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0B9FC-E646-B1CF-5DC3-D33BDA2BD3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2789377"/>
            <a:ext cx="11530584" cy="1415772"/>
          </a:xfrm>
        </p:spPr>
        <p:txBody>
          <a:bodyPr anchor="ctr"/>
          <a:lstStyle/>
          <a:p>
            <a:pPr algn="ctr"/>
            <a:r>
              <a:rPr lang="en-US" sz="4000" dirty="0"/>
              <a:t>A class should do one thing and therefore have one, and only one, reason to change.</a:t>
            </a:r>
          </a:p>
        </p:txBody>
      </p:sp>
    </p:spTree>
    <p:extLst>
      <p:ext uri="{BB962C8B-B14F-4D97-AF65-F5344CB8AC3E}">
        <p14:creationId xmlns:p14="http://schemas.microsoft.com/office/powerpoint/2010/main" val="11664573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9B89A5-7F43-4B85-8697-DBF12737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0B9FC-E646-B1CF-5DC3-D33BDA2BD3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class should do one thing and therefore have one, and only one, reason to change.</a:t>
            </a:r>
          </a:p>
        </p:txBody>
      </p:sp>
    </p:spTree>
    <p:extLst>
      <p:ext uri="{BB962C8B-B14F-4D97-AF65-F5344CB8AC3E}">
        <p14:creationId xmlns:p14="http://schemas.microsoft.com/office/powerpoint/2010/main" val="4131804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25231-071A-7733-971A-C38A77C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B629-756C-07F7-8BAC-A71B912598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38" y="2789376"/>
            <a:ext cx="11530584" cy="1415772"/>
          </a:xfrm>
        </p:spPr>
        <p:txBody>
          <a:bodyPr anchor="ctr"/>
          <a:lstStyle/>
          <a:p>
            <a:pPr algn="ctr"/>
            <a:r>
              <a:rPr lang="en-US" sz="4000" dirty="0"/>
              <a:t>A class should be open for extension but closed for modification.</a:t>
            </a:r>
          </a:p>
        </p:txBody>
      </p:sp>
    </p:spTree>
    <p:extLst>
      <p:ext uri="{BB962C8B-B14F-4D97-AF65-F5344CB8AC3E}">
        <p14:creationId xmlns:p14="http://schemas.microsoft.com/office/powerpoint/2010/main" val="7751142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25231-071A-7733-971A-C38A77C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B629-756C-07F7-8BAC-A71B912598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945" y="2789376"/>
            <a:ext cx="11530584" cy="1415772"/>
          </a:xfrm>
        </p:spPr>
        <p:txBody>
          <a:bodyPr anchor="ctr"/>
          <a:lstStyle/>
          <a:p>
            <a:pPr algn="ctr"/>
            <a:r>
              <a:rPr lang="en-US" sz="4000" dirty="0"/>
              <a:t>Derived classes must be substitutable for their base classes.</a:t>
            </a:r>
          </a:p>
        </p:txBody>
      </p:sp>
    </p:spTree>
    <p:extLst>
      <p:ext uri="{BB962C8B-B14F-4D97-AF65-F5344CB8AC3E}">
        <p14:creationId xmlns:p14="http://schemas.microsoft.com/office/powerpoint/2010/main" val="10736904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25231-071A-7733-971A-C38A77C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B629-756C-07F7-8BAC-A71B912598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945" y="2789376"/>
            <a:ext cx="11530584" cy="1415772"/>
          </a:xfrm>
        </p:spPr>
        <p:txBody>
          <a:bodyPr anchor="ctr"/>
          <a:lstStyle/>
          <a:p>
            <a:pPr algn="ctr"/>
            <a:r>
              <a:rPr lang="en-US" sz="4000" dirty="0"/>
              <a:t>A class should not be forced to implement interfaces it does not use.</a:t>
            </a:r>
          </a:p>
        </p:txBody>
      </p:sp>
    </p:spTree>
    <p:extLst>
      <p:ext uri="{BB962C8B-B14F-4D97-AF65-F5344CB8AC3E}">
        <p14:creationId xmlns:p14="http://schemas.microsoft.com/office/powerpoint/2010/main" val="31917535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25231-071A-7733-971A-C38A77C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B629-756C-07F7-8BAC-A71B912598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945" y="2481599"/>
            <a:ext cx="11530584" cy="2031325"/>
          </a:xfrm>
        </p:spPr>
        <p:txBody>
          <a:bodyPr anchor="ctr"/>
          <a:lstStyle/>
          <a:p>
            <a:pPr algn="ctr"/>
            <a:r>
              <a:rPr lang="en-US" sz="4000" dirty="0"/>
              <a:t>High-level modules should not depend on low-level modules; both should depend 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15924659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9534-F348-6903-DE1B-3661624C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54FB6363-1086-4D4D-A733-73C40F614B6C}" vid="{C7C5E0E3-7D0F-DE45-915C-0B481B5DC3A0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54FB6363-1086-4D4D-A733-73C40F614B6C}" vid="{19685A94-FB6B-7F4F-8B1D-3CBE7FA47E1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12764DAFF74E4B86583686E43A1815" ma:contentTypeVersion="26" ma:contentTypeDescription="Create a new document." ma:contentTypeScope="" ma:versionID="ca85cf6e2a9d5b1d4cf9fe1c5d9b48a8">
  <xsd:schema xmlns:xsd="http://www.w3.org/2001/XMLSchema" xmlns:xs="http://www.w3.org/2001/XMLSchema" xmlns:p="http://schemas.microsoft.com/office/2006/metadata/properties" xmlns:ns1="http://schemas.microsoft.com/sharepoint/v3" xmlns:ns2="860950fd-76a6-4866-9ca1-bf4d1f6059ce" xmlns:ns3="6a2d0f50-fb12-4f73-8097-036b3e2f6409" xmlns:ns4="230e9df3-be65-4c73-a93b-d1236ebd677e" targetNamespace="http://schemas.microsoft.com/office/2006/metadata/properties" ma:root="true" ma:fieldsID="46407f9d09d4b633adc6e457153fdd3a" ns1:_="" ns2:_="" ns3:_="" ns4:_="">
    <xsd:import namespace="http://schemas.microsoft.com/sharepoint/v3"/>
    <xsd:import namespace="860950fd-76a6-4866-9ca1-bf4d1f6059ce"/>
    <xsd:import namespace="6a2d0f50-fb12-4f73-8097-036b3e2f640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950fd-76a6-4866-9ca1-bf4d1f605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d0f50-fb12-4f73-8097-036b3e2f6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d87b476d-858d-4240-8437-9e3e6172a313}" ma:internalName="TaxCatchAll" ma:showField="CatchAllData" ma:web="6a2d0f50-fb12-4f73-8097-036b3e2f64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Flow_SignoffStatus xmlns="860950fd-76a6-4866-9ca1-bf4d1f6059ce" xsi:nil="true"/>
    <MediaServiceKeyPoints xmlns="860950fd-76a6-4866-9ca1-bf4d1f6059ce" xsi:nil="true"/>
    <lcf76f155ced4ddcb4097134ff3c332f xmlns="860950fd-76a6-4866-9ca1-bf4d1f6059c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36772250-7213-4E2E-AE95-8A7BEE3539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60950fd-76a6-4866-9ca1-bf4d1f6059ce"/>
    <ds:schemaRef ds:uri="6a2d0f50-fb12-4f73-8097-036b3e2f6409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schemas.microsoft.com/office/2006/metadata/properties"/>
    <ds:schemaRef ds:uri="http://schemas.microsoft.com/sharepoint/v3"/>
    <ds:schemaRef ds:uri="b7826971-e3ea-4cad-bc9a-2c6767373aaf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860950fd-76a6-4866-9ca1-bf4d1f6059ce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TEMPLATE-AZURE-CURRENT</Template>
  <TotalTime>53</TotalTime>
  <Words>166</Words>
  <Application>Microsoft Office PowerPoint</Application>
  <PresentationFormat>Custom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SOLID principles of object-oriented design</vt:lpstr>
      <vt:lpstr>S.O.L.I.D.</vt:lpstr>
      <vt:lpstr>Single Responsibility Principle</vt:lpstr>
      <vt:lpstr>Single Responsibility Principle</vt:lpstr>
      <vt:lpstr>Open Close Principle</vt:lpstr>
      <vt:lpstr>Liskov Substitution Principle</vt:lpstr>
      <vt:lpstr>Interface Segregation Principle</vt:lpstr>
      <vt:lpstr>Dependency Inversion Principle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David Starr</dc:creator>
  <cp:keywords/>
  <dc:description>Template: Ariel Butz; ZUM Communications
Formatting: 
Audience Type:</dc:description>
  <cp:lastModifiedBy>David Starr</cp:lastModifiedBy>
  <cp:revision>3</cp:revision>
  <dcterms:created xsi:type="dcterms:W3CDTF">2022-03-17T16:12:45Z</dcterms:created>
  <dcterms:modified xsi:type="dcterms:W3CDTF">2023-01-11T22:19:58Z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0x01010075D76FCCE9E32A41BA533EED49BF0F4E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Order">
    <vt:r8>2376700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