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20_D4947352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23_4857773D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25_7D443B46.xml" ContentType="application/vnd.ms-powerpoint.comments+xml"/>
  <Override PartName="/ppt/notesSlides/notesSlide18.xml" ContentType="application/vnd.openxmlformats-officedocument.presentationml.notesSlide+xml"/>
  <Override PartName="/ppt/comments/modernComment_127_C78E16AD.xml" ContentType="application/vnd.ms-powerpoint.comment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81" r:id="rId7"/>
    <p:sldId id="277" r:id="rId8"/>
    <p:sldId id="288" r:id="rId9"/>
    <p:sldId id="290" r:id="rId10"/>
    <p:sldId id="259" r:id="rId11"/>
    <p:sldId id="289" r:id="rId12"/>
    <p:sldId id="278" r:id="rId13"/>
    <p:sldId id="294" r:id="rId14"/>
    <p:sldId id="279" r:id="rId15"/>
    <p:sldId id="274" r:id="rId16"/>
    <p:sldId id="283" r:id="rId17"/>
    <p:sldId id="284" r:id="rId18"/>
    <p:sldId id="291" r:id="rId19"/>
    <p:sldId id="286" r:id="rId20"/>
    <p:sldId id="293" r:id="rId21"/>
    <p:sldId id="295" r:id="rId22"/>
    <p:sldId id="273" r:id="rId2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7A71AD-B230-418A-8126-03F33F7E98A7}">
          <p14:sldIdLst>
            <p14:sldId id="256"/>
            <p14:sldId id="258"/>
          </p14:sldIdLst>
        </p14:section>
        <p14:section name="Untitled Section" id="{6F93D2B9-7AF3-4702-B756-D757BE0D8717}">
          <p14:sldIdLst>
            <p14:sldId id="281"/>
            <p14:sldId id="277"/>
            <p14:sldId id="288"/>
            <p14:sldId id="290"/>
          </p14:sldIdLst>
        </p14:section>
        <p14:section name="Section 1" id="{AEAF9A3B-7E69-49F8-BFA4-625D27BC9B3F}">
          <p14:sldIdLst>
            <p14:sldId id="259"/>
            <p14:sldId id="289"/>
            <p14:sldId id="278"/>
            <p14:sldId id="294"/>
            <p14:sldId id="279"/>
            <p14:sldId id="274"/>
            <p14:sldId id="283"/>
          </p14:sldIdLst>
        </p14:section>
        <p14:section name="Untitled Section" id="{4B29C52F-1E2B-44FB-94E5-6726199C85A2}">
          <p14:sldIdLst>
            <p14:sldId id="284"/>
            <p14:sldId id="291"/>
            <p14:sldId id="286"/>
            <p14:sldId id="293"/>
            <p14:sldId id="295"/>
          </p14:sldIdLst>
        </p14:section>
        <p14:section name="Closing" id="{A7E7A8C0-901C-484A-A423-76D5455583D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7" pos="2232" userDrawn="1">
          <p15:clr>
            <a:srgbClr val="A4A3A4"/>
          </p15:clr>
        </p15:guide>
        <p15:guide id="8" pos="2592" userDrawn="1">
          <p15:clr>
            <a:srgbClr val="A4A3A4"/>
          </p15:clr>
        </p15:guide>
        <p15:guide id="12" pos="9192" userDrawn="1">
          <p15:clr>
            <a:srgbClr val="A4A3A4"/>
          </p15:clr>
        </p15:guide>
        <p15:guide id="21" pos="8760" userDrawn="1">
          <p15:clr>
            <a:srgbClr val="A4A3A4"/>
          </p15:clr>
        </p15:guide>
        <p15:guide id="27" pos="5544" userDrawn="1">
          <p15:clr>
            <a:srgbClr val="A4A3A4"/>
          </p15:clr>
        </p15:guide>
        <p15:guide id="28" orient="horz" pos="4848" userDrawn="1">
          <p15:clr>
            <a:srgbClr val="A4A3A4"/>
          </p15:clr>
        </p15:guide>
        <p15:guide id="29" orient="horz" pos="384" userDrawn="1">
          <p15:clr>
            <a:srgbClr val="A4A3A4"/>
          </p15:clr>
        </p15:guide>
        <p15:guide id="32" orient="horz" pos="1008" userDrawn="1">
          <p15:clr>
            <a:srgbClr val="A4A3A4"/>
          </p15:clr>
        </p15:guide>
        <p15:guide id="33" orient="horz" pos="912" userDrawn="1">
          <p15:clr>
            <a:srgbClr val="A4A3A4"/>
          </p15:clr>
        </p15:guide>
        <p15:guide id="34" orient="horz" pos="4536" userDrawn="1">
          <p15:clr>
            <a:srgbClr val="A4A3A4"/>
          </p15:clr>
        </p15:guide>
        <p15:guide id="35" orient="horz" pos="1272" userDrawn="1">
          <p15:clr>
            <a:srgbClr val="A4A3A4"/>
          </p15:clr>
        </p15:guide>
        <p15:guide id="36" pos="432" userDrawn="1">
          <p15:clr>
            <a:srgbClr val="A4A3A4"/>
          </p15:clr>
        </p15:guide>
        <p15:guide id="37" pos="5640" userDrawn="1">
          <p15:clr>
            <a:srgbClr val="A4A3A4"/>
          </p15:clr>
        </p15:guide>
        <p15:guide id="38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308605-1591-7D4F-A471-2A768CCC5557}" name="Julio Colon" initials="JC" userId="S::jucolon@microsoft.com::1045e074-0134-4a45-ac0c-cf497c45b170" providerId="AD"/>
  <p188:author id="{609C789E-E14D-8BAD-2C2A-85E0E4B930F1}" name="David Starr" initials="DS" userId="S::dastarr@microsoft.com::6ddbe242-7791-472e-b298-418493ddd580" providerId="AD"/>
  <p188:author id="{104CC8EE-6C67-1AB2-358B-C07BB8BB2CBF}" name="Jen Gaudette" initials="JG" userId="S::v-jegau@microsoft.com::24196024-79c4-4cea-8e59-135f40d52e4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Montague" initials="DM" lastIdx="13" clrIdx="0"/>
  <p:cmAuthor id="2" name="Jason Gold" initials="JG" lastIdx="12" clrIdx="1"/>
  <p:cmAuthor id="3" name="Tracie Westby" initials="TW" lastIdx="13" clrIdx="2"/>
  <p:cmAuthor id="4" name="Douglas Montague" initials="DM [2]" lastIdx="13" clrIdx="3"/>
  <p:cmAuthor id="5" name="Jennifer League (Projectline Services)" initials="JL(S" lastIdx="40" clrIdx="4"/>
  <p:cmAuthor id="6" name="Claire Delaney (PROJECTLINE SERVICES INC)" initials="CD(SI" lastIdx="8" clrIdx="5">
    <p:extLst>
      <p:ext uri="{19B8F6BF-5375-455C-9EA6-DF929625EA0E}">
        <p15:presenceInfo xmlns:p15="http://schemas.microsoft.com/office/powerpoint/2012/main" userId="S::v-clde@microsoft.com::8ec82360-678d-47cf-848e-1c6a4a848c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DAD"/>
    <a:srgbClr val="797979"/>
    <a:srgbClr val="3899C6"/>
    <a:srgbClr val="4084BA"/>
    <a:srgbClr val="3598C5"/>
    <a:srgbClr val="757575"/>
    <a:srgbClr val="75757A"/>
    <a:srgbClr val="6A6A6A"/>
    <a:srgbClr val="000000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1362A-37CE-AEA0-5D50-1FCAAFB2BD69}" v="2" dt="2023-11-07T13:38:3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31" autoAdjust="0"/>
  </p:normalViewPr>
  <p:slideViewPr>
    <p:cSldViewPr snapToGrid="0">
      <p:cViewPr varScale="1">
        <p:scale>
          <a:sx n="71" d="100"/>
          <a:sy n="71" d="100"/>
        </p:scale>
        <p:origin x="78" y="558"/>
      </p:cViewPr>
      <p:guideLst>
        <p:guide orient="horz" pos="2664"/>
        <p:guide pos="2232"/>
        <p:guide pos="2592"/>
        <p:guide pos="9192"/>
        <p:guide pos="8760"/>
        <p:guide pos="5544"/>
        <p:guide orient="horz" pos="4848"/>
        <p:guide orient="horz" pos="384"/>
        <p:guide orient="horz" pos="1008"/>
        <p:guide orient="horz" pos="912"/>
        <p:guide orient="horz" pos="4536"/>
        <p:guide orient="horz" pos="1272"/>
        <p:guide pos="432"/>
        <p:guide pos="5640"/>
        <p:guide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olon" userId="S::jucolon@microsoft.com::1045e074-0134-4a45-ac0c-cf497c45b170" providerId="AD" clId="Web-{9C779030-F5EE-13D1-C696-5D55F172EBE8}"/>
    <pc:docChg chg="mod addSld modSld sldOrd modSection">
      <pc:chgData name="Julio Colon" userId="S::jucolon@microsoft.com::1045e074-0134-4a45-ac0c-cf497c45b170" providerId="AD" clId="Web-{9C779030-F5EE-13D1-C696-5D55F172EBE8}" dt="2023-06-28T22:26:09.692" v="28" actId="20577"/>
      <pc:docMkLst>
        <pc:docMk/>
      </pc:docMkLst>
      <pc:sldChg chg="modSp">
        <pc:chgData name="Julio Colon" userId="S::jucolon@microsoft.com::1045e074-0134-4a45-ac0c-cf497c45b170" providerId="AD" clId="Web-{9C779030-F5EE-13D1-C696-5D55F172EBE8}" dt="2023-06-28T22:25:33.378" v="22" actId="14100"/>
        <pc:sldMkLst>
          <pc:docMk/>
          <pc:sldMk cId="3532858237" sldId="273"/>
        </pc:sldMkLst>
        <pc:spChg chg="mod">
          <ac:chgData name="Julio Colon" userId="S::jucolon@microsoft.com::1045e074-0134-4a45-ac0c-cf497c45b170" providerId="AD" clId="Web-{9C779030-F5EE-13D1-C696-5D55F172EBE8}" dt="2023-06-28T22:25:33.378" v="22" actId="14100"/>
          <ac:spMkLst>
            <pc:docMk/>
            <pc:sldMk cId="3532858237" sldId="273"/>
            <ac:spMk id="4" creationId="{44E2C575-87CB-DB87-680D-3F14D3477222}"/>
          </ac:spMkLst>
        </pc:spChg>
      </pc:sldChg>
      <pc:sldChg chg="modSp mod modShow">
        <pc:chgData name="Julio Colon" userId="S::jucolon@microsoft.com::1045e074-0134-4a45-ac0c-cf497c45b170" providerId="AD" clId="Web-{9C779030-F5EE-13D1-C696-5D55F172EBE8}" dt="2023-06-28T22:25:09.245" v="19"/>
        <pc:sldMkLst>
          <pc:docMk/>
          <pc:sldMk cId="4008425083" sldId="275"/>
        </pc:sldMkLst>
        <pc:spChg chg="mod">
          <ac:chgData name="Julio Colon" userId="S::jucolon@microsoft.com::1045e074-0134-4a45-ac0c-cf497c45b170" providerId="AD" clId="Web-{9C779030-F5EE-13D1-C696-5D55F172EBE8}" dt="2023-06-28T22:25:04.088" v="17" actId="20577"/>
          <ac:spMkLst>
            <pc:docMk/>
            <pc:sldMk cId="4008425083" sldId="275"/>
            <ac:spMk id="3" creationId="{4AAF3316-C8A4-77E7-0760-EB2D7AD4FC12}"/>
          </ac:spMkLst>
        </pc:spChg>
      </pc:sldChg>
      <pc:sldChg chg="mod modShow">
        <pc:chgData name="Julio Colon" userId="S::jucolon@microsoft.com::1045e074-0134-4a45-ac0c-cf497c45b170" providerId="AD" clId="Web-{9C779030-F5EE-13D1-C696-5D55F172EBE8}" dt="2023-06-28T22:23:28.632" v="5"/>
        <pc:sldMkLst>
          <pc:docMk/>
          <pc:sldMk cId="2446594479" sldId="276"/>
        </pc:sldMkLst>
      </pc:sldChg>
      <pc:sldChg chg="modSp mod ord modShow">
        <pc:chgData name="Julio Colon" userId="S::jucolon@microsoft.com::1045e074-0134-4a45-ac0c-cf497c45b170" providerId="AD" clId="Web-{9C779030-F5EE-13D1-C696-5D55F172EBE8}" dt="2023-06-28T22:24:17.634" v="11"/>
        <pc:sldMkLst>
          <pc:docMk/>
          <pc:sldMk cId="2055556264" sldId="277"/>
        </pc:sldMkLst>
        <pc:spChg chg="mod">
          <ac:chgData name="Julio Colon" userId="S::jucolon@microsoft.com::1045e074-0134-4a45-ac0c-cf497c45b170" providerId="AD" clId="Web-{9C779030-F5EE-13D1-C696-5D55F172EBE8}" dt="2023-06-28T22:24:08.899" v="8" actId="14100"/>
          <ac:spMkLst>
            <pc:docMk/>
            <pc:sldMk cId="2055556264" sldId="277"/>
            <ac:spMk id="4" creationId="{80E61B5D-F768-F6E7-055A-4EEF6A85CC71}"/>
          </ac:spMkLst>
        </pc:spChg>
      </pc:sldChg>
      <pc:sldChg chg="addCm">
        <pc:chgData name="Julio Colon" userId="S::jucolon@microsoft.com::1045e074-0134-4a45-ac0c-cf497c45b170" providerId="AD" clId="Web-{9C779030-F5EE-13D1-C696-5D55F172EBE8}" dt="2023-06-28T22:24:51.338" v="15"/>
        <pc:sldMkLst>
          <pc:docMk/>
          <pc:sldMk cId="391720986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lio Colon" userId="S::jucolon@microsoft.com::1045e074-0134-4a45-ac0c-cf497c45b170" providerId="AD" clId="Web-{9C779030-F5EE-13D1-C696-5D55F172EBE8}" dt="2023-06-28T22:24:51.338" v="15"/>
              <pc2:cmMkLst xmlns:pc2="http://schemas.microsoft.com/office/powerpoint/2019/9/main/command">
                <pc:docMk/>
                <pc:sldMk cId="391720986" sldId="278"/>
                <pc2:cmMk id="{7D02FBA4-7221-4B14-834E-13C375F595C9}"/>
              </pc2:cmMkLst>
            </pc226:cmChg>
          </p:ext>
        </pc:extLst>
      </pc:sldChg>
      <pc:sldChg chg="modSp mod modShow">
        <pc:chgData name="Julio Colon" userId="S::jucolon@microsoft.com::1045e074-0134-4a45-ac0c-cf497c45b170" providerId="AD" clId="Web-{9C779030-F5EE-13D1-C696-5D55F172EBE8}" dt="2023-06-28T22:26:00.254" v="26"/>
        <pc:sldMkLst>
          <pc:docMk/>
          <pc:sldMk cId="3097941851" sldId="280"/>
        </pc:sldMkLst>
        <pc:spChg chg="mod">
          <ac:chgData name="Julio Colon" userId="S::jucolon@microsoft.com::1045e074-0134-4a45-ac0c-cf497c45b170" providerId="AD" clId="Web-{9C779030-F5EE-13D1-C696-5D55F172EBE8}" dt="2023-06-28T22:25:49.832" v="24" actId="14100"/>
          <ac:spMkLst>
            <pc:docMk/>
            <pc:sldMk cId="3097941851" sldId="280"/>
            <ac:spMk id="3" creationId="{3A6FF4E5-E6A3-ACC9-12AC-7A9BCC87E0DC}"/>
          </ac:spMkLst>
        </pc:spChg>
      </pc:sldChg>
      <pc:sldChg chg="modSp add mod replId modShow">
        <pc:chgData name="Julio Colon" userId="S::jucolon@microsoft.com::1045e074-0134-4a45-ac0c-cf497c45b170" providerId="AD" clId="Web-{9C779030-F5EE-13D1-C696-5D55F172EBE8}" dt="2023-06-28T22:23:32.289" v="6"/>
        <pc:sldMkLst>
          <pc:docMk/>
          <pc:sldMk cId="2501301586" sldId="281"/>
        </pc:sldMkLst>
        <pc:spChg chg="mod">
          <ac:chgData name="Julio Colon" userId="S::jucolon@microsoft.com::1045e074-0134-4a45-ac0c-cf497c45b170" providerId="AD" clId="Web-{9C779030-F5EE-13D1-C696-5D55F172EBE8}" dt="2023-06-28T22:23:24.601" v="3" actId="20577"/>
          <ac:spMkLst>
            <pc:docMk/>
            <pc:sldMk cId="2501301586" sldId="281"/>
            <ac:spMk id="3" creationId="{20AA64DE-CBD2-4689-9E2C-7C4DDFCE3D89}"/>
          </ac:spMkLst>
        </pc:spChg>
      </pc:sldChg>
      <pc:sldChg chg="modSp add replId">
        <pc:chgData name="Julio Colon" userId="S::jucolon@microsoft.com::1045e074-0134-4a45-ac0c-cf497c45b170" providerId="AD" clId="Web-{9C779030-F5EE-13D1-C696-5D55F172EBE8}" dt="2023-06-28T22:24:25.322" v="13" actId="20577"/>
        <pc:sldMkLst>
          <pc:docMk/>
          <pc:sldMk cId="1075447299" sldId="282"/>
        </pc:sldMkLst>
        <pc:spChg chg="mod">
          <ac:chgData name="Julio Colon" userId="S::jucolon@microsoft.com::1045e074-0134-4a45-ac0c-cf497c45b170" providerId="AD" clId="Web-{9C779030-F5EE-13D1-C696-5D55F172EBE8}" dt="2023-06-28T22:24:25.322" v="13" actId="20577"/>
          <ac:spMkLst>
            <pc:docMk/>
            <pc:sldMk cId="1075447299" sldId="282"/>
            <ac:spMk id="4" creationId="{80E61B5D-F768-F6E7-055A-4EEF6A85CC71}"/>
          </ac:spMkLst>
        </pc:spChg>
      </pc:sldChg>
      <pc:sldChg chg="modSp add replId">
        <pc:chgData name="Julio Colon" userId="S::jucolon@microsoft.com::1045e074-0134-4a45-ac0c-cf497c45b170" providerId="AD" clId="Web-{9C779030-F5EE-13D1-C696-5D55F172EBE8}" dt="2023-06-28T22:25:12.151" v="20" actId="20577"/>
        <pc:sldMkLst>
          <pc:docMk/>
          <pc:sldMk cId="160525126" sldId="283"/>
        </pc:sldMkLst>
        <pc:spChg chg="mod">
          <ac:chgData name="Julio Colon" userId="S::jucolon@microsoft.com::1045e074-0134-4a45-ac0c-cf497c45b170" providerId="AD" clId="Web-{9C779030-F5EE-13D1-C696-5D55F172EBE8}" dt="2023-06-28T22:25:12.151" v="20" actId="20577"/>
          <ac:spMkLst>
            <pc:docMk/>
            <pc:sldMk cId="160525126" sldId="283"/>
            <ac:spMk id="3" creationId="{4AAF3316-C8A4-77E7-0760-EB2D7AD4FC12}"/>
          </ac:spMkLst>
        </pc:spChg>
      </pc:sldChg>
      <pc:sldChg chg="modSp add replId">
        <pc:chgData name="Julio Colon" userId="S::jucolon@microsoft.com::1045e074-0134-4a45-ac0c-cf497c45b170" providerId="AD" clId="Web-{9C779030-F5EE-13D1-C696-5D55F172EBE8}" dt="2023-06-28T22:26:09.692" v="28" actId="20577"/>
        <pc:sldMkLst>
          <pc:docMk/>
          <pc:sldMk cId="3594992081" sldId="284"/>
        </pc:sldMkLst>
        <pc:spChg chg="mod">
          <ac:chgData name="Julio Colon" userId="S::jucolon@microsoft.com::1045e074-0134-4a45-ac0c-cf497c45b170" providerId="AD" clId="Web-{9C779030-F5EE-13D1-C696-5D55F172EBE8}" dt="2023-06-28T22:26:09.692" v="28" actId="20577"/>
          <ac:spMkLst>
            <pc:docMk/>
            <pc:sldMk cId="3594992081" sldId="284"/>
            <ac:spMk id="3" creationId="{3A6FF4E5-E6A3-ACC9-12AC-7A9BCC87E0DC}"/>
          </ac:spMkLst>
        </pc:spChg>
      </pc:sldChg>
    </pc:docChg>
  </pc:docChgLst>
  <pc:docChgLst>
    <pc:chgData name="Julio Colon" userId="1045e074-0134-4a45-ac0c-cf497c45b170" providerId="ADAL" clId="{F77745CF-ACCD-400E-B489-FE23CE7269C0}"/>
    <pc:docChg chg="undo redo custSel addSld delSld modSld modSection">
      <pc:chgData name="Julio Colon" userId="1045e074-0134-4a45-ac0c-cf497c45b170" providerId="ADAL" clId="{F77745CF-ACCD-400E-B489-FE23CE7269C0}" dt="2023-07-18T20:54:22.239" v="12" actId="47"/>
      <pc:docMkLst>
        <pc:docMk/>
      </pc:docMkLst>
      <pc:sldChg chg="modSp mod">
        <pc:chgData name="Julio Colon" userId="1045e074-0134-4a45-ac0c-cf497c45b170" providerId="ADAL" clId="{F77745CF-ACCD-400E-B489-FE23CE7269C0}" dt="2023-07-18T20:39:47.776" v="1" actId="14100"/>
        <pc:sldMkLst>
          <pc:docMk/>
          <pc:sldMk cId="2941996629" sldId="284"/>
        </pc:sldMkLst>
        <pc:spChg chg="mod">
          <ac:chgData name="Julio Colon" userId="1045e074-0134-4a45-ac0c-cf497c45b170" providerId="ADAL" clId="{F77745CF-ACCD-400E-B489-FE23CE7269C0}" dt="2023-07-18T20:39:47.776" v="1" actId="14100"/>
          <ac:spMkLst>
            <pc:docMk/>
            <pc:sldMk cId="2941996629" sldId="284"/>
            <ac:spMk id="3" creationId="{20AA64DE-CBD2-4689-9E2C-7C4DDFCE3D89}"/>
          </ac:spMkLst>
        </pc:spChg>
      </pc:sldChg>
      <pc:sldChg chg="addCm modCm">
        <pc:chgData name="Julio Colon" userId="1045e074-0134-4a45-ac0c-cf497c45b170" providerId="ADAL" clId="{F77745CF-ACCD-400E-B489-FE23CE7269C0}" dt="2023-07-18T20:49:18.075" v="6"/>
        <pc:sldMkLst>
          <pc:docMk/>
          <pc:sldMk cId="3566498642" sldId="28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lio Colon" userId="1045e074-0134-4a45-ac0c-cf497c45b170" providerId="ADAL" clId="{F77745CF-ACCD-400E-B489-FE23CE7269C0}" dt="2023-07-18T20:49:18.075" v="6"/>
              <pc2:cmMkLst xmlns:pc2="http://schemas.microsoft.com/office/powerpoint/2019/9/main/command">
                <pc:docMk/>
                <pc:sldMk cId="3566498642" sldId="288"/>
                <pc2:cmMk id="{A3CCAD83-2F26-4A65-875B-DD1BE07ACF31}"/>
              </pc2:cmMkLst>
              <pc226:cmRplyChg chg="add">
                <pc226:chgData name="Julio Colon" userId="1045e074-0134-4a45-ac0c-cf497c45b170" providerId="ADAL" clId="{F77745CF-ACCD-400E-B489-FE23CE7269C0}" dt="2023-07-18T20:49:18.075" v="6"/>
                <pc2:cmRplyMkLst xmlns:pc2="http://schemas.microsoft.com/office/powerpoint/2019/9/main/command">
                  <pc:docMk/>
                  <pc:sldMk cId="3566498642" sldId="288"/>
                  <pc2:cmMk id="{A3CCAD83-2F26-4A65-875B-DD1BE07ACF31}"/>
                  <pc2:cmRplyMk id="{D06CF943-50CD-4BB6-A439-B2DD1FE1AF0E}"/>
                </pc2:cmRplyMkLst>
              </pc226:cmRplyChg>
            </pc226:cmChg>
          </p:ext>
        </pc:extLst>
      </pc:sldChg>
      <pc:sldChg chg="addCm modCm">
        <pc:chgData name="Julio Colon" userId="1045e074-0134-4a45-ac0c-cf497c45b170" providerId="ADAL" clId="{F77745CF-ACCD-400E-B489-FE23CE7269C0}" dt="2023-07-18T20:42:30.665" v="5"/>
        <pc:sldMkLst>
          <pc:docMk/>
          <pc:sldMk cId="1213691709" sldId="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lio Colon" userId="1045e074-0134-4a45-ac0c-cf497c45b170" providerId="ADAL" clId="{F77745CF-ACCD-400E-B489-FE23CE7269C0}" dt="2023-07-18T20:42:30.665" v="5"/>
              <pc2:cmMkLst xmlns:pc2="http://schemas.microsoft.com/office/powerpoint/2019/9/main/command">
                <pc:docMk/>
                <pc:sldMk cId="1213691709" sldId="291"/>
                <pc2:cmMk id="{60A06823-F345-4454-9ECE-5035562F519E}"/>
              </pc2:cmMkLst>
              <pc226:cmRplyChg chg="add">
                <pc226:chgData name="Julio Colon" userId="1045e074-0134-4a45-ac0c-cf497c45b170" providerId="ADAL" clId="{F77745CF-ACCD-400E-B489-FE23CE7269C0}" dt="2023-07-18T20:42:30.665" v="5"/>
                <pc2:cmRplyMkLst xmlns:pc2="http://schemas.microsoft.com/office/powerpoint/2019/9/main/command">
                  <pc:docMk/>
                  <pc:sldMk cId="1213691709" sldId="291"/>
                  <pc2:cmMk id="{60A06823-F345-4454-9ECE-5035562F519E}"/>
                  <pc2:cmRplyMk id="{9DDDE582-99C8-4B5E-B181-E2C0A271DD2D}"/>
                </pc2:cmRplyMkLst>
              </pc226:cmRplyChg>
            </pc226:cmChg>
          </p:ext>
        </pc:extLst>
      </pc:sldChg>
      <pc:sldChg chg="addCm">
        <pc:chgData name="Julio Colon" userId="1045e074-0134-4a45-ac0c-cf497c45b170" providerId="ADAL" clId="{F77745CF-ACCD-400E-B489-FE23CE7269C0}" dt="2023-07-18T20:40:31.964" v="2"/>
        <pc:sldMkLst>
          <pc:docMk/>
          <pc:sldMk cId="2659171389" sldId="2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lio Colon" userId="1045e074-0134-4a45-ac0c-cf497c45b170" providerId="ADAL" clId="{F77745CF-ACCD-400E-B489-FE23CE7269C0}" dt="2023-07-18T20:40:31.964" v="2"/>
              <pc2:cmMkLst xmlns:pc2="http://schemas.microsoft.com/office/powerpoint/2019/9/main/command">
                <pc:docMk/>
                <pc:sldMk cId="2659171389" sldId="292"/>
                <pc2:cmMk id="{0C591804-33F4-4278-93EE-C7966D6649C0}"/>
              </pc2:cmMkLst>
            </pc226:cmChg>
          </p:ext>
        </pc:extLst>
      </pc:sldChg>
      <pc:sldChg chg="addCm">
        <pc:chgData name="Julio Colon" userId="1045e074-0134-4a45-ac0c-cf497c45b170" providerId="ADAL" clId="{F77745CF-ACCD-400E-B489-FE23CE7269C0}" dt="2023-07-18T20:40:48.053" v="3"/>
        <pc:sldMkLst>
          <pc:docMk/>
          <pc:sldMk cId="2101623622" sldId="29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lio Colon" userId="1045e074-0134-4a45-ac0c-cf497c45b170" providerId="ADAL" clId="{F77745CF-ACCD-400E-B489-FE23CE7269C0}" dt="2023-07-18T20:40:48.053" v="3"/>
              <pc2:cmMkLst xmlns:pc2="http://schemas.microsoft.com/office/powerpoint/2019/9/main/command">
                <pc:docMk/>
                <pc:sldMk cId="2101623622" sldId="293"/>
                <pc2:cmMk id="{A7AD860D-76FF-49DA-B30B-E23D9FCD8970}"/>
              </pc2:cmMkLst>
            </pc226:cmChg>
          </p:ext>
        </pc:extLst>
      </pc:sldChg>
      <pc:sldChg chg="add del">
        <pc:chgData name="Julio Colon" userId="1045e074-0134-4a45-ac0c-cf497c45b170" providerId="ADAL" clId="{F77745CF-ACCD-400E-B489-FE23CE7269C0}" dt="2023-07-18T20:54:22.239" v="12" actId="47"/>
        <pc:sldMkLst>
          <pc:docMk/>
          <pc:sldMk cId="1067404704" sldId="296"/>
        </pc:sldMkLst>
      </pc:sldChg>
      <pc:sldChg chg="add del">
        <pc:chgData name="Julio Colon" userId="1045e074-0134-4a45-ac0c-cf497c45b170" providerId="ADAL" clId="{F77745CF-ACCD-400E-B489-FE23CE7269C0}" dt="2023-07-18T20:51:46.626" v="8" actId="2890"/>
        <pc:sldMkLst>
          <pc:docMk/>
          <pc:sldMk cId="2328470705" sldId="296"/>
        </pc:sldMkLst>
      </pc:sldChg>
    </pc:docChg>
  </pc:docChgLst>
  <pc:docChgLst>
    <pc:chgData name="Ram Prasad Meenavalli" userId="S::rmeenavalli@microsoft.com::271192f4-b5a6-461f-a0a6-5cf239bfa4d0" providerId="AD" clId="Web-{CDA1362A-37CE-AEA0-5D50-1FCAAFB2BD69}"/>
    <pc:docChg chg="addSld delSld modSection">
      <pc:chgData name="Ram Prasad Meenavalli" userId="S::rmeenavalli@microsoft.com::271192f4-b5a6-461f-a0a6-5cf239bfa4d0" providerId="AD" clId="Web-{CDA1362A-37CE-AEA0-5D50-1FCAAFB2BD69}" dt="2023-11-07T13:38:34.396" v="1"/>
      <pc:docMkLst>
        <pc:docMk/>
      </pc:docMkLst>
      <pc:sldChg chg="add del">
        <pc:chgData name="Ram Prasad Meenavalli" userId="S::rmeenavalli@microsoft.com::271192f4-b5a6-461f-a0a6-5cf239bfa4d0" providerId="AD" clId="Web-{CDA1362A-37CE-AEA0-5D50-1FCAAFB2BD69}" dt="2023-11-07T13:38:34.396" v="1"/>
        <pc:sldMkLst>
          <pc:docMk/>
          <pc:sldMk cId="2658857504" sldId="258"/>
        </pc:sldMkLst>
      </pc:sldChg>
    </pc:docChg>
  </pc:docChgLst>
  <pc:docChgLst>
    <pc:chgData name="David Starr" userId="6ddbe242-7791-472e-b298-418493ddd580" providerId="ADAL" clId="{C14D0A32-2962-4102-BDBA-38597F95C958}"/>
    <pc:docChg chg="undo custSel addSld delSld modSld sldOrd modMainMaster modSection">
      <pc:chgData name="David Starr" userId="6ddbe242-7791-472e-b298-418493ddd580" providerId="ADAL" clId="{C14D0A32-2962-4102-BDBA-38597F95C958}" dt="2023-03-15T14:57:49.735" v="221" actId="20577"/>
      <pc:docMkLst>
        <pc:docMk/>
      </pc:docMkLst>
      <pc:sldChg chg="modSp mod chgLayout">
        <pc:chgData name="David Starr" userId="6ddbe242-7791-472e-b298-418493ddd580" providerId="ADAL" clId="{C14D0A32-2962-4102-BDBA-38597F95C958}" dt="2023-03-15T14:49:07.712" v="195" actId="700"/>
        <pc:sldMkLst>
          <pc:docMk/>
          <pc:sldMk cId="658387795" sldId="256"/>
        </pc:sldMkLst>
        <pc:spChg chg="mod ord">
          <ac:chgData name="David Starr" userId="6ddbe242-7791-472e-b298-418493ddd580" providerId="ADAL" clId="{C14D0A32-2962-4102-BDBA-38597F95C958}" dt="2023-03-15T14:49:07.712" v="195" actId="700"/>
          <ac:spMkLst>
            <pc:docMk/>
            <pc:sldMk cId="658387795" sldId="256"/>
            <ac:spMk id="2" creationId="{6D58CE90-4297-42AC-8E0A-12502CCA6F74}"/>
          </ac:spMkLst>
        </pc:spChg>
      </pc:sldChg>
      <pc:sldChg chg="modSp mod chgLayout">
        <pc:chgData name="David Starr" userId="6ddbe242-7791-472e-b298-418493ddd580" providerId="ADAL" clId="{C14D0A32-2962-4102-BDBA-38597F95C958}" dt="2023-03-15T14:49:15.811" v="196" actId="700"/>
        <pc:sldMkLst>
          <pc:docMk/>
          <pc:sldMk cId="597874043" sldId="257"/>
        </pc:sldMkLst>
        <pc:spChg chg="mod ord">
          <ac:chgData name="David Starr" userId="6ddbe242-7791-472e-b298-418493ddd580" providerId="ADAL" clId="{C14D0A32-2962-4102-BDBA-38597F95C958}" dt="2023-03-15T14:49:15.811" v="196" actId="700"/>
          <ac:spMkLst>
            <pc:docMk/>
            <pc:sldMk cId="597874043" sldId="257"/>
            <ac:spMk id="3" creationId="{D1A1ABF7-3F53-4B05-A3F6-BAEC9155377F}"/>
          </ac:spMkLst>
        </pc:spChg>
      </pc:sldChg>
      <pc:sldChg chg="modSp mod modClrScheme modAnim chgLayout">
        <pc:chgData name="David Starr" userId="6ddbe242-7791-472e-b298-418493ddd580" providerId="ADAL" clId="{C14D0A32-2962-4102-BDBA-38597F95C958}" dt="2023-03-15T14:55:56.985" v="214" actId="700"/>
        <pc:sldMkLst>
          <pc:docMk/>
          <pc:sldMk cId="2658857504" sldId="258"/>
        </pc:sldMkLst>
        <pc:spChg chg="mod ord">
          <ac:chgData name="David Starr" userId="6ddbe242-7791-472e-b298-418493ddd580" providerId="ADAL" clId="{C14D0A32-2962-4102-BDBA-38597F95C958}" dt="2023-03-15T14:55:56.985" v="214" actId="700"/>
          <ac:spMkLst>
            <pc:docMk/>
            <pc:sldMk cId="2658857504" sldId="258"/>
            <ac:spMk id="3" creationId="{39AE9665-1821-40CE-A648-77BBC739D48F}"/>
          </ac:spMkLst>
        </pc:spChg>
      </pc:sldChg>
      <pc:sldChg chg="modSp add del">
        <pc:chgData name="David Starr" userId="6ddbe242-7791-472e-b298-418493ddd580" providerId="ADAL" clId="{C14D0A32-2962-4102-BDBA-38597F95C958}" dt="2023-03-15T14:50:14.160" v="200" actId="47"/>
        <pc:sldMkLst>
          <pc:docMk/>
          <pc:sldMk cId="1058943516" sldId="259"/>
        </pc:sldMkLst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1058943516" sldId="259"/>
            <ac:spMk id="3" creationId="{20AA64DE-CBD2-4689-9E2C-7C4DDFCE3D89}"/>
          </ac:spMkLst>
        </pc:spChg>
      </pc:sldChg>
      <pc:sldChg chg="addSp delSp modSp mod chgLayout">
        <pc:chgData name="David Starr" userId="6ddbe242-7791-472e-b298-418493ddd580" providerId="ADAL" clId="{C14D0A32-2962-4102-BDBA-38597F95C958}" dt="2023-03-15T14:50:20.235" v="201" actId="700"/>
        <pc:sldMkLst>
          <pc:docMk/>
          <pc:sldMk cId="3511103589" sldId="260"/>
        </pc:sldMkLst>
        <pc:spChg chg="add mod ord">
          <ac:chgData name="David Starr" userId="6ddbe242-7791-472e-b298-418493ddd580" providerId="ADAL" clId="{C14D0A32-2962-4102-BDBA-38597F95C958}" dt="2023-03-15T14:50:20.235" v="201" actId="700"/>
          <ac:spMkLst>
            <pc:docMk/>
            <pc:sldMk cId="3511103589" sldId="260"/>
            <ac:spMk id="2" creationId="{D3AA01F0-4721-5F95-8167-E8920520BC63}"/>
          </ac:spMkLst>
        </pc:spChg>
        <pc:spChg chg="del mod">
          <ac:chgData name="David Starr" userId="6ddbe242-7791-472e-b298-418493ddd580" providerId="ADAL" clId="{C14D0A32-2962-4102-BDBA-38597F95C958}" dt="2023-03-15T14:50:20.235" v="201" actId="700"/>
          <ac:spMkLst>
            <pc:docMk/>
            <pc:sldMk cId="3511103589" sldId="260"/>
            <ac:spMk id="3" creationId="{C5AA60D4-3E01-46F2-B511-B052710763FA}"/>
          </ac:spMkLst>
        </pc:spChg>
        <pc:spChg chg="del mod">
          <ac:chgData name="David Starr" userId="6ddbe242-7791-472e-b298-418493ddd580" providerId="ADAL" clId="{C14D0A32-2962-4102-BDBA-38597F95C958}" dt="2023-03-15T14:50:20.235" v="201" actId="700"/>
          <ac:spMkLst>
            <pc:docMk/>
            <pc:sldMk cId="3511103589" sldId="260"/>
            <ac:spMk id="4" creationId="{0BADF6C0-A86A-4B9C-ACFA-413F8F568309}"/>
          </ac:spMkLst>
        </pc:spChg>
        <pc:spChg chg="add mod ord">
          <ac:chgData name="David Starr" userId="6ddbe242-7791-472e-b298-418493ddd580" providerId="ADAL" clId="{C14D0A32-2962-4102-BDBA-38597F95C958}" dt="2023-03-15T14:50:20.235" v="201" actId="700"/>
          <ac:spMkLst>
            <pc:docMk/>
            <pc:sldMk cId="3511103589" sldId="260"/>
            <ac:spMk id="5" creationId="{5063DA3F-D6AF-9A71-F745-4091282819A7}"/>
          </ac:spMkLst>
        </pc:spChg>
      </pc:sldChg>
      <pc:sldChg chg="modSp del">
        <pc:chgData name="David Starr" userId="6ddbe242-7791-472e-b298-418493ddd580" providerId="ADAL" clId="{C14D0A32-2962-4102-BDBA-38597F95C958}" dt="2023-03-15T14:50:47.545" v="204" actId="47"/>
        <pc:sldMkLst>
          <pc:docMk/>
          <pc:sldMk cId="242227076" sldId="261"/>
        </pc:sldMkLst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242227076" sldId="261"/>
            <ac:spMk id="3" creationId="{20AA64DE-CBD2-4689-9E2C-7C4DDFCE3D89}"/>
          </ac:spMkLst>
        </pc:spChg>
      </pc:sldChg>
      <pc:sldChg chg="modSp del ord">
        <pc:chgData name="David Starr" userId="6ddbe242-7791-472e-b298-418493ddd580" providerId="ADAL" clId="{C14D0A32-2962-4102-BDBA-38597F95C958}" dt="2023-03-15T14:50:47.545" v="204" actId="47"/>
        <pc:sldMkLst>
          <pc:docMk/>
          <pc:sldMk cId="3027703982" sldId="262"/>
        </pc:sldMkLst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3027703982" sldId="262"/>
            <ac:spMk id="3" creationId="{C5AA60D4-3E01-46F2-B511-B052710763FA}"/>
          </ac:spMkLst>
        </pc:spChg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3027703982" sldId="262"/>
            <ac:spMk id="4" creationId="{0BADF6C0-A86A-4B9C-ACFA-413F8F568309}"/>
          </ac:spMkLst>
        </pc:spChg>
      </pc:sldChg>
      <pc:sldChg chg="addSp delSp modSp mod modClrScheme modAnim chgLayout">
        <pc:chgData name="David Starr" userId="6ddbe242-7791-472e-b298-418493ddd580" providerId="ADAL" clId="{C14D0A32-2962-4102-BDBA-38597F95C958}" dt="2023-03-15T14:55:44.595" v="213" actId="700"/>
        <pc:sldMkLst>
          <pc:docMk/>
          <pc:sldMk cId="165736872" sldId="263"/>
        </pc:sldMkLst>
        <pc:spChg chg="add mod ord">
          <ac:chgData name="David Starr" userId="6ddbe242-7791-472e-b298-418493ddd580" providerId="ADAL" clId="{C14D0A32-2962-4102-BDBA-38597F95C958}" dt="2023-03-15T14:55:44.595" v="213" actId="700"/>
          <ac:spMkLst>
            <pc:docMk/>
            <pc:sldMk cId="165736872" sldId="263"/>
            <ac:spMk id="2" creationId="{41198D94-CC4D-E101-6A55-E17733BEBC7A}"/>
          </ac:spMkLst>
        </pc:spChg>
        <pc:spChg chg="del mod ord">
          <ac:chgData name="David Starr" userId="6ddbe242-7791-472e-b298-418493ddd580" providerId="ADAL" clId="{C14D0A32-2962-4102-BDBA-38597F95C958}" dt="2023-03-15T14:55:44.595" v="213" actId="700"/>
          <ac:spMkLst>
            <pc:docMk/>
            <pc:sldMk cId="165736872" sldId="263"/>
            <ac:spMk id="5" creationId="{55F152D6-2D53-4704-B566-05867232C1A2}"/>
          </ac:spMkLst>
        </pc:spChg>
      </pc:sldChg>
      <pc:sldChg chg="addSp delSp modSp new mod modClrScheme modAnim chgLayout">
        <pc:chgData name="David Starr" userId="6ddbe242-7791-472e-b298-418493ddd580" providerId="ADAL" clId="{C14D0A32-2962-4102-BDBA-38597F95C958}" dt="2023-03-15T14:44:06.185" v="194"/>
        <pc:sldMkLst>
          <pc:docMk/>
          <pc:sldMk cId="2024866779" sldId="264"/>
        </pc:sldMkLst>
        <pc:spChg chg="del">
          <ac:chgData name="David Starr" userId="6ddbe242-7791-472e-b298-418493ddd580" providerId="ADAL" clId="{C14D0A32-2962-4102-BDBA-38597F95C958}" dt="2023-03-05T17:26:12.226" v="96" actId="700"/>
          <ac:spMkLst>
            <pc:docMk/>
            <pc:sldMk cId="2024866779" sldId="264"/>
            <ac:spMk id="2" creationId="{93BB4608-B55F-8FB6-3E9F-62FB7F6BCB53}"/>
          </ac:spMkLst>
        </pc:spChg>
        <pc:spChg chg="del mod ord">
          <ac:chgData name="David Starr" userId="6ddbe242-7791-472e-b298-418493ddd580" providerId="ADAL" clId="{C14D0A32-2962-4102-BDBA-38597F95C958}" dt="2023-03-05T17:26:12.226" v="96" actId="700"/>
          <ac:spMkLst>
            <pc:docMk/>
            <pc:sldMk cId="2024866779" sldId="264"/>
            <ac:spMk id="3" creationId="{B5355E26-4ED2-D51C-9877-59D53A2A4B7A}"/>
          </ac:spMkLst>
        </pc:spChg>
        <pc:spChg chg="del">
          <ac:chgData name="David Starr" userId="6ddbe242-7791-472e-b298-418493ddd580" providerId="ADAL" clId="{C14D0A32-2962-4102-BDBA-38597F95C958}" dt="2023-03-05T17:26:12.226" v="96" actId="700"/>
          <ac:spMkLst>
            <pc:docMk/>
            <pc:sldMk cId="2024866779" sldId="264"/>
            <ac:spMk id="4" creationId="{977B5862-083C-90DD-66A0-042E1ED1978E}"/>
          </ac:spMkLst>
        </pc:spChg>
        <pc:spChg chg="add mod ord">
          <ac:chgData name="David Starr" userId="6ddbe242-7791-472e-b298-418493ddd580" providerId="ADAL" clId="{C14D0A32-2962-4102-BDBA-38597F95C958}" dt="2023-03-15T14:44:06.185" v="194"/>
          <ac:spMkLst>
            <pc:docMk/>
            <pc:sldMk cId="2024866779" sldId="264"/>
            <ac:spMk id="5" creationId="{D9F42BFF-7FE9-924A-95ED-346DE182B242}"/>
          </ac:spMkLst>
        </pc:spChg>
      </pc:sldChg>
      <pc:sldChg chg="modSp del">
        <pc:chgData name="David Starr" userId="6ddbe242-7791-472e-b298-418493ddd580" providerId="ADAL" clId="{C14D0A32-2962-4102-BDBA-38597F95C958}" dt="2023-03-15T14:50:47.545" v="204" actId="47"/>
        <pc:sldMkLst>
          <pc:docMk/>
          <pc:sldMk cId="4114032301" sldId="265"/>
        </pc:sldMkLst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4114032301" sldId="265"/>
            <ac:spMk id="2" creationId="{357F7DF9-C57F-47C8-A7B9-14839F1B80BC}"/>
          </ac:spMkLst>
        </pc:spChg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4114032301" sldId="265"/>
            <ac:spMk id="3" creationId="{B528BE64-18A9-55EF-7651-87A65C51EA27}"/>
          </ac:spMkLst>
        </pc:spChg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4114032301" sldId="265"/>
            <ac:spMk id="4" creationId="{73FF6599-74C7-FB96-6D5E-23119026A9AB}"/>
          </ac:spMkLst>
        </pc:spChg>
        <pc:spChg chg="mod">
          <ac:chgData name="David Starr" userId="6ddbe242-7791-472e-b298-418493ddd580" providerId="ADAL" clId="{C14D0A32-2962-4102-BDBA-38597F95C958}" dt="2023-03-15T14:44:06.185" v="194"/>
          <ac:spMkLst>
            <pc:docMk/>
            <pc:sldMk cId="4114032301" sldId="265"/>
            <ac:spMk id="7" creationId="{C588D4DC-CD10-7001-0354-0E3BA0854284}"/>
          </ac:spMkLst>
        </pc:spChg>
      </pc:sldChg>
      <pc:sldChg chg="addSp delSp modSp mod modClrScheme chgLayout">
        <pc:chgData name="David Starr" userId="6ddbe242-7791-472e-b298-418493ddd580" providerId="ADAL" clId="{C14D0A32-2962-4102-BDBA-38597F95C958}" dt="2023-03-15T14:50:31.526" v="202" actId="700"/>
        <pc:sldMkLst>
          <pc:docMk/>
          <pc:sldMk cId="1820282885" sldId="266"/>
        </pc:sldMkLst>
        <pc:spChg chg="add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2" creationId="{F60C9BDD-5FA4-AD8C-D7A2-8427E2F980E4}"/>
          </ac:spMkLst>
        </pc:spChg>
        <pc:spChg chg="del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3" creationId="{D13CCA46-9BF9-81A9-214E-5E9508CB511C}"/>
          </ac:spMkLst>
        </pc:spChg>
        <pc:spChg chg="del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4" creationId="{4BA09457-31F2-2CA0-3D30-0286DB9AE8FD}"/>
          </ac:spMkLst>
        </pc:spChg>
        <pc:spChg chg="del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5" creationId="{428EDF30-AE33-778B-44E6-97D9C3F8B688}"/>
          </ac:spMkLst>
        </pc:spChg>
        <pc:spChg chg="del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6" creationId="{49B91E8C-E690-C0FB-5FEB-2B2DE5166D05}"/>
          </ac:spMkLst>
        </pc:spChg>
        <pc:spChg chg="add mo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7" creationId="{728FE06B-8EE1-1C7F-A664-874F6A3D3EC9}"/>
          </ac:spMkLst>
        </pc:spChg>
        <pc:spChg chg="add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8" creationId="{709F82BC-71C5-225B-F57B-BE956A8C4421}"/>
          </ac:spMkLst>
        </pc:spChg>
        <pc:spChg chg="add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9" creationId="{AF3D8F6D-33EE-8157-1D32-6DEAE13D4BA6}"/>
          </ac:spMkLst>
        </pc:spChg>
        <pc:spChg chg="add mod ord">
          <ac:chgData name="David Starr" userId="6ddbe242-7791-472e-b298-418493ddd580" providerId="ADAL" clId="{C14D0A32-2962-4102-BDBA-38597F95C958}" dt="2023-03-15T14:50:31.526" v="202" actId="700"/>
          <ac:spMkLst>
            <pc:docMk/>
            <pc:sldMk cId="1820282885" sldId="266"/>
            <ac:spMk id="10" creationId="{1D2DAF82-AC85-5093-5103-F461FDB07D9B}"/>
          </ac:spMkLst>
        </pc:spChg>
      </pc:sldChg>
      <pc:sldChg chg="addSp delSp modSp mod chgLayout">
        <pc:chgData name="David Starr" userId="6ddbe242-7791-472e-b298-418493ddd580" providerId="ADAL" clId="{C14D0A32-2962-4102-BDBA-38597F95C958}" dt="2023-03-15T14:50:37.662" v="203" actId="700"/>
        <pc:sldMkLst>
          <pc:docMk/>
          <pc:sldMk cId="4055319297" sldId="267"/>
        </pc:sldMkLst>
        <pc:spChg chg="add mod ord">
          <ac:chgData name="David Starr" userId="6ddbe242-7791-472e-b298-418493ddd580" providerId="ADAL" clId="{C14D0A32-2962-4102-BDBA-38597F95C958}" dt="2023-03-15T14:50:37.662" v="203" actId="700"/>
          <ac:spMkLst>
            <pc:docMk/>
            <pc:sldMk cId="4055319297" sldId="267"/>
            <ac:spMk id="2" creationId="{8D341B25-F311-FC4C-EB8F-1B924248577F}"/>
          </ac:spMkLst>
        </pc:spChg>
        <pc:spChg chg="add mod ord">
          <ac:chgData name="David Starr" userId="6ddbe242-7791-472e-b298-418493ddd580" providerId="ADAL" clId="{C14D0A32-2962-4102-BDBA-38597F95C958}" dt="2023-03-15T14:50:37.662" v="203" actId="700"/>
          <ac:spMkLst>
            <pc:docMk/>
            <pc:sldMk cId="4055319297" sldId="267"/>
            <ac:spMk id="3" creationId="{E6AC6C9C-982E-3963-F1DB-F34922B2F0EA}"/>
          </ac:spMkLst>
        </pc:spChg>
        <pc:spChg chg="del mod">
          <ac:chgData name="David Starr" userId="6ddbe242-7791-472e-b298-418493ddd580" providerId="ADAL" clId="{C14D0A32-2962-4102-BDBA-38597F95C958}" dt="2023-03-15T14:50:37.662" v="203" actId="700"/>
          <ac:spMkLst>
            <pc:docMk/>
            <pc:sldMk cId="4055319297" sldId="267"/>
            <ac:spMk id="6" creationId="{63666CAE-C00A-29C7-732A-7AED5D3C9FDF}"/>
          </ac:spMkLst>
        </pc:spChg>
        <pc:spChg chg="del mod">
          <ac:chgData name="David Starr" userId="6ddbe242-7791-472e-b298-418493ddd580" providerId="ADAL" clId="{C14D0A32-2962-4102-BDBA-38597F95C958}" dt="2023-03-15T14:50:37.662" v="203" actId="700"/>
          <ac:spMkLst>
            <pc:docMk/>
            <pc:sldMk cId="4055319297" sldId="267"/>
            <ac:spMk id="7" creationId="{BB4644AF-4ADB-0502-020E-3D624AC872AB}"/>
          </ac:spMkLst>
        </pc:spChg>
      </pc:sldChg>
      <pc:sldChg chg="modSp add mod">
        <pc:chgData name="David Starr" userId="6ddbe242-7791-472e-b298-418493ddd580" providerId="ADAL" clId="{C14D0A32-2962-4102-BDBA-38597F95C958}" dt="2023-03-15T14:57:49.735" v="221" actId="20577"/>
        <pc:sldMkLst>
          <pc:docMk/>
          <pc:sldMk cId="2677622853" sldId="268"/>
        </pc:sldMkLst>
        <pc:spChg chg="mod">
          <ac:chgData name="David Starr" userId="6ddbe242-7791-472e-b298-418493ddd580" providerId="ADAL" clId="{C14D0A32-2962-4102-BDBA-38597F95C958}" dt="2023-03-15T14:57:49.735" v="221" actId="20577"/>
          <ac:spMkLst>
            <pc:docMk/>
            <pc:sldMk cId="2677622853" sldId="268"/>
            <ac:spMk id="3" creationId="{20AA64DE-CBD2-4689-9E2C-7C4DDFCE3D89}"/>
          </ac:spMkLst>
        </pc:spChg>
      </pc:sldChg>
      <pc:sldChg chg="add">
        <pc:chgData name="David Starr" userId="6ddbe242-7791-472e-b298-418493ddd580" providerId="ADAL" clId="{C14D0A32-2962-4102-BDBA-38597F95C958}" dt="2023-03-15T14:57:46.219" v="220"/>
        <pc:sldMkLst>
          <pc:docMk/>
          <pc:sldMk cId="1037167053" sldId="269"/>
        </pc:sldMkLst>
      </pc:sldChg>
      <pc:sldChg chg="add">
        <pc:chgData name="David Starr" userId="6ddbe242-7791-472e-b298-418493ddd580" providerId="ADAL" clId="{C14D0A32-2962-4102-BDBA-38597F95C958}" dt="2023-03-15T14:57:46.219" v="220"/>
        <pc:sldMkLst>
          <pc:docMk/>
          <pc:sldMk cId="771618301" sldId="270"/>
        </pc:sldMkLst>
      </pc:sldChg>
      <pc:sldChg chg="add">
        <pc:chgData name="David Starr" userId="6ddbe242-7791-472e-b298-418493ddd580" providerId="ADAL" clId="{C14D0A32-2962-4102-BDBA-38597F95C958}" dt="2023-03-15T14:57:46.219" v="220"/>
        <pc:sldMkLst>
          <pc:docMk/>
          <pc:sldMk cId="4171797378" sldId="271"/>
        </pc:sldMkLst>
      </pc:sldChg>
      <pc:sldChg chg="add">
        <pc:chgData name="David Starr" userId="6ddbe242-7791-472e-b298-418493ddd580" providerId="ADAL" clId="{C14D0A32-2962-4102-BDBA-38597F95C958}" dt="2023-03-15T14:57:46.219" v="220"/>
        <pc:sldMkLst>
          <pc:docMk/>
          <pc:sldMk cId="3670552065" sldId="272"/>
        </pc:sldMkLst>
      </pc:sldChg>
      <pc:sldMasterChg chg="modSp delSldLayout modSldLayout sldLayoutOrd">
        <pc:chgData name="David Starr" userId="6ddbe242-7791-472e-b298-418493ddd580" providerId="ADAL" clId="{C14D0A32-2962-4102-BDBA-38597F95C958}" dt="2023-03-05T17:35:24.071" v="165" actId="404"/>
        <pc:sldMasterMkLst>
          <pc:docMk/>
          <pc:sldMasterMk cId="2174095410" sldId="2147483660"/>
        </pc:sldMasterMkLst>
        <pc:spChg chg="mod">
          <ac:chgData name="David Starr" userId="6ddbe242-7791-472e-b298-418493ddd580" providerId="ADAL" clId="{C14D0A32-2962-4102-BDBA-38597F95C958}" dt="2023-03-05T17:15:28.922" v="2" actId="2711"/>
          <ac:spMkLst>
            <pc:docMk/>
            <pc:sldMasterMk cId="2174095410" sldId="2147483660"/>
            <ac:spMk id="2" creationId="{00000000-0000-0000-0000-000000000000}"/>
          </ac:spMkLst>
        </pc:spChg>
        <pc:spChg chg="mod">
          <ac:chgData name="David Starr" userId="6ddbe242-7791-472e-b298-418493ddd580" providerId="ADAL" clId="{C14D0A32-2962-4102-BDBA-38597F95C958}" dt="2023-03-05T17:16:15.675" v="3" actId="2711"/>
          <ac:spMkLst>
            <pc:docMk/>
            <pc:sldMasterMk cId="2174095410" sldId="2147483660"/>
            <ac:spMk id="3" creationId="{00000000-0000-0000-0000-000000000000}"/>
          </ac:spMkLst>
        </pc:spChg>
        <pc:sldLayoutChg chg="del">
          <pc:chgData name="David Starr" userId="6ddbe242-7791-472e-b298-418493ddd580" providerId="ADAL" clId="{C14D0A32-2962-4102-BDBA-38597F95C958}" dt="2023-03-05T17:14:38.001" v="0" actId="2696"/>
          <pc:sldLayoutMkLst>
            <pc:docMk/>
            <pc:sldMasterMk cId="2174095410" sldId="2147483660"/>
            <pc:sldLayoutMk cId="9800238" sldId="2147483700"/>
          </pc:sldLayoutMkLst>
        </pc:sldLayoutChg>
        <pc:sldLayoutChg chg="modSp mod">
          <pc:chgData name="David Starr" userId="6ddbe242-7791-472e-b298-418493ddd580" providerId="ADAL" clId="{C14D0A32-2962-4102-BDBA-38597F95C958}" dt="2023-03-05T17:35:05.811" v="162" actId="2711"/>
          <pc:sldLayoutMkLst>
            <pc:docMk/>
            <pc:sldMasterMk cId="2183604377" sldId="2147483718"/>
            <pc:sldLayoutMk cId="4286211479" sldId="2147483707"/>
          </pc:sldLayoutMkLst>
          <pc:spChg chg="mod">
            <ac:chgData name="David Starr" userId="6ddbe242-7791-472e-b298-418493ddd580" providerId="ADAL" clId="{C14D0A32-2962-4102-BDBA-38597F95C958}" dt="2023-03-05T17:35:05.811" v="162" actId="2711"/>
            <ac:spMkLst>
              <pc:docMk/>
              <pc:sldMasterMk cId="2183604377" sldId="2147483718"/>
              <pc:sldLayoutMk cId="4286211479" sldId="2147483707"/>
              <ac:spMk id="6" creationId="{4F0E29A4-9003-472E-9E81-A01A1FCC9FA2}"/>
            </ac:spMkLst>
          </pc:spChg>
        </pc:sldLayoutChg>
        <pc:sldLayoutChg chg="modSp mod">
          <pc:chgData name="David Starr" userId="6ddbe242-7791-472e-b298-418493ddd580" providerId="ADAL" clId="{C14D0A32-2962-4102-BDBA-38597F95C958}" dt="2023-03-05T17:35:24.071" v="165" actId="404"/>
          <pc:sldLayoutMkLst>
            <pc:docMk/>
            <pc:sldMasterMk cId="2183604377" sldId="2147483718"/>
            <pc:sldLayoutMk cId="543420946" sldId="2147483708"/>
          </pc:sldLayoutMkLst>
          <pc:spChg chg="mod">
            <ac:chgData name="David Starr" userId="6ddbe242-7791-472e-b298-418493ddd580" providerId="ADAL" clId="{C14D0A32-2962-4102-BDBA-38597F95C958}" dt="2023-03-05T17:35:16.911" v="163" actId="2711"/>
            <ac:spMkLst>
              <pc:docMk/>
              <pc:sldMasterMk cId="2183604377" sldId="2147483718"/>
              <pc:sldLayoutMk cId="543420946" sldId="2147483708"/>
              <ac:spMk id="6" creationId="{249F5C78-FECD-42D6-BC20-F74D39E7E66E}"/>
            </ac:spMkLst>
          </pc:spChg>
          <pc:spChg chg="mod">
            <ac:chgData name="David Starr" userId="6ddbe242-7791-472e-b298-418493ddd580" providerId="ADAL" clId="{C14D0A32-2962-4102-BDBA-38597F95C958}" dt="2023-03-05T17:35:24.071" v="165" actId="404"/>
            <ac:spMkLst>
              <pc:docMk/>
              <pc:sldMasterMk cId="2183604377" sldId="2147483718"/>
              <pc:sldLayoutMk cId="543420946" sldId="2147483708"/>
              <ac:spMk id="13" creationId="{4A36DC34-EED6-8F49-8473-3802F6C2A3D1}"/>
            </ac:spMkLst>
          </pc:spChg>
        </pc:sldLayoutChg>
        <pc:sldLayoutChg chg="modSp mod modAnim">
          <pc:chgData name="David Starr" userId="6ddbe242-7791-472e-b298-418493ddd580" providerId="ADAL" clId="{C14D0A32-2962-4102-BDBA-38597F95C958}" dt="2023-03-05T17:33:56.142" v="156"/>
          <pc:sldLayoutMkLst>
            <pc:docMk/>
            <pc:sldMasterMk cId="2183604377" sldId="2147483718"/>
            <pc:sldLayoutMk cId="2458829774" sldId="2147483709"/>
          </pc:sldLayoutMkLst>
          <pc:spChg chg="mod">
            <ac:chgData name="David Starr" userId="6ddbe242-7791-472e-b298-418493ddd580" providerId="ADAL" clId="{C14D0A32-2962-4102-BDBA-38597F95C958}" dt="2023-03-05T17:33:40.221" v="153" actId="20577"/>
            <ac:spMkLst>
              <pc:docMk/>
              <pc:sldMasterMk cId="2183604377" sldId="2147483718"/>
              <pc:sldLayoutMk cId="2458829774" sldId="2147483709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C14D0A32-2962-4102-BDBA-38597F95C958}" dt="2023-03-05T17:33:22.296" v="134" actId="2711"/>
            <ac:spMkLst>
              <pc:docMk/>
              <pc:sldMasterMk cId="2183604377" sldId="2147483718"/>
              <pc:sldLayoutMk cId="2458829774" sldId="2147483709"/>
              <ac:spMk id="5" creationId="{E666378A-AD20-4463-8B49-025AC63E42AB}"/>
            </ac:spMkLst>
          </pc:spChg>
        </pc:sldLayoutChg>
        <pc:sldLayoutChg chg="modSp mod modAnim">
          <pc:chgData name="David Starr" userId="6ddbe242-7791-472e-b298-418493ddd580" providerId="ADAL" clId="{C14D0A32-2962-4102-BDBA-38597F95C958}" dt="2023-03-05T17:34:38.273" v="161" actId="404"/>
          <pc:sldLayoutMkLst>
            <pc:docMk/>
            <pc:sldMasterMk cId="2183604377" sldId="2147483718"/>
            <pc:sldLayoutMk cId="3165181954" sldId="2147483711"/>
          </pc:sldLayoutMkLst>
          <pc:spChg chg="mod">
            <ac:chgData name="David Starr" userId="6ddbe242-7791-472e-b298-418493ddd580" providerId="ADAL" clId="{C14D0A32-2962-4102-BDBA-38597F95C958}" dt="2023-03-05T17:34:38.273" v="161" actId="404"/>
            <ac:spMkLst>
              <pc:docMk/>
              <pc:sldMasterMk cId="2183604377" sldId="2147483718"/>
              <pc:sldLayoutMk cId="3165181954" sldId="2147483711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C14D0A32-2962-4102-BDBA-38597F95C958}" dt="2023-03-05T17:34:27.726" v="160" actId="2711"/>
            <ac:spMkLst>
              <pc:docMk/>
              <pc:sldMasterMk cId="2183604377" sldId="2147483718"/>
              <pc:sldLayoutMk cId="3165181954" sldId="2147483711"/>
              <ac:spMk id="5" creationId="{E666378A-AD20-4463-8B49-025AC63E42AB}"/>
            </ac:spMkLst>
          </pc:spChg>
        </pc:sldLayoutChg>
        <pc:sldLayoutChg chg="addSp delSp modSp mod ord modAnim">
          <pc:chgData name="David Starr" userId="6ddbe242-7791-472e-b298-418493ddd580" providerId="ADAL" clId="{C14D0A32-2962-4102-BDBA-38597F95C958}" dt="2023-03-05T17:32:56.020" v="132"/>
          <pc:sldLayoutMkLst>
            <pc:docMk/>
            <pc:sldMasterMk cId="2183604377" sldId="2147483718"/>
            <pc:sldLayoutMk cId="2078421405" sldId="2147483712"/>
          </pc:sldLayoutMkLst>
          <pc:spChg chg="del mod">
            <ac:chgData name="David Starr" userId="6ddbe242-7791-472e-b298-418493ddd580" providerId="ADAL" clId="{C14D0A32-2962-4102-BDBA-38597F95C958}" dt="2023-03-05T17:22:23.244" v="29" actId="478"/>
            <ac:spMkLst>
              <pc:docMk/>
              <pc:sldMasterMk cId="2183604377" sldId="2147483718"/>
              <pc:sldLayoutMk cId="2078421405" sldId="2147483712"/>
              <ac:spMk id="2" creationId="{00000000-0000-0000-0000-000000000000}"/>
            </ac:spMkLst>
          </pc:spChg>
          <pc:spChg chg="mod">
            <ac:chgData name="David Starr" userId="6ddbe242-7791-472e-b298-418493ddd580" providerId="ADAL" clId="{C14D0A32-2962-4102-BDBA-38597F95C958}" dt="2023-03-05T17:32:56.020" v="132"/>
            <ac:spMkLst>
              <pc:docMk/>
              <pc:sldMasterMk cId="2183604377" sldId="2147483718"/>
              <pc:sldLayoutMk cId="2078421405" sldId="2147483712"/>
              <ac:spMk id="3" creationId="{00000000-0000-0000-0000-000000000000}"/>
            </ac:spMkLst>
          </pc:spChg>
          <pc:spChg chg="del">
            <ac:chgData name="David Starr" userId="6ddbe242-7791-472e-b298-418493ddd580" providerId="ADAL" clId="{C14D0A32-2962-4102-BDBA-38597F95C958}" dt="2023-03-05T17:16:43.012" v="8" actId="478"/>
            <ac:spMkLst>
              <pc:docMk/>
              <pc:sldMasterMk cId="2183604377" sldId="2147483718"/>
              <pc:sldLayoutMk cId="2078421405" sldId="2147483712"/>
              <ac:spMk id="4" creationId="{00000000-0000-0000-0000-000000000000}"/>
            </ac:spMkLst>
          </pc:spChg>
          <pc:spChg chg="add mod ord">
            <ac:chgData name="David Starr" userId="6ddbe242-7791-472e-b298-418493ddd580" providerId="ADAL" clId="{C14D0A32-2962-4102-BDBA-38597F95C958}" dt="2023-03-05T17:25:14.757" v="58" actId="164"/>
            <ac:spMkLst>
              <pc:docMk/>
              <pc:sldMasterMk cId="2183604377" sldId="2147483718"/>
              <pc:sldLayoutMk cId="2078421405" sldId="2147483712"/>
              <ac:spMk id="11" creationId="{0DE8ECCD-AC4D-E8AD-9067-780A822790D5}"/>
            </ac:spMkLst>
          </pc:spChg>
          <pc:spChg chg="add mod">
            <ac:chgData name="David Starr" userId="6ddbe242-7791-472e-b298-418493ddd580" providerId="ADAL" clId="{C14D0A32-2962-4102-BDBA-38597F95C958}" dt="2023-03-05T17:25:03.316" v="56" actId="14100"/>
            <ac:spMkLst>
              <pc:docMk/>
              <pc:sldMasterMk cId="2183604377" sldId="2147483718"/>
              <pc:sldLayoutMk cId="2078421405" sldId="2147483712"/>
              <ac:spMk id="12" creationId="{D4CFB26F-D553-0BD0-2A78-1BC78A8E297D}"/>
            </ac:spMkLst>
          </pc:spChg>
          <pc:grpChg chg="add mod">
            <ac:chgData name="David Starr" userId="6ddbe242-7791-472e-b298-418493ddd580" providerId="ADAL" clId="{C14D0A32-2962-4102-BDBA-38597F95C958}" dt="2023-03-05T17:25:14.757" v="58" actId="164"/>
            <ac:grpSpMkLst>
              <pc:docMk/>
              <pc:sldMasterMk cId="2183604377" sldId="2147483718"/>
              <pc:sldLayoutMk cId="2078421405" sldId="2147483712"/>
              <ac:grpSpMk id="13" creationId="{AEC852AC-98B6-B934-BAAA-706F85AAA34C}"/>
            </ac:grpSpMkLst>
          </pc:grpChg>
          <pc:grpChg chg="add mod">
            <ac:chgData name="David Starr" userId="6ddbe242-7791-472e-b298-418493ddd580" providerId="ADAL" clId="{C14D0A32-2962-4102-BDBA-38597F95C958}" dt="2023-03-05T17:25:29.523" v="60" actId="1076"/>
            <ac:grpSpMkLst>
              <pc:docMk/>
              <pc:sldMasterMk cId="2183604377" sldId="2147483718"/>
              <pc:sldLayoutMk cId="2078421405" sldId="2147483712"/>
              <ac:grpSpMk id="14" creationId="{A7D47487-0D73-A898-CACA-5B1CB753BB1D}"/>
            </ac:grpSpMkLst>
          </pc:grpChg>
          <pc:picChg chg="add del mod">
            <ac:chgData name="David Starr" userId="6ddbe242-7791-472e-b298-418493ddd580" providerId="ADAL" clId="{C14D0A32-2962-4102-BDBA-38597F95C958}" dt="2023-03-05T17:19:32.989" v="12" actId="478"/>
            <ac:picMkLst>
              <pc:docMk/>
              <pc:sldMasterMk cId="2183604377" sldId="2147483718"/>
              <pc:sldLayoutMk cId="2078421405" sldId="2147483712"/>
              <ac:picMk id="6" creationId="{215E8251-EA7C-57F0-3142-63DF240D31EC}"/>
            </ac:picMkLst>
          </pc:picChg>
          <pc:picChg chg="add mod ord">
            <ac:chgData name="David Starr" userId="6ddbe242-7791-472e-b298-418493ddd580" providerId="ADAL" clId="{C14D0A32-2962-4102-BDBA-38597F95C958}" dt="2023-03-05T17:25:10.161" v="57" actId="164"/>
            <ac:picMkLst>
              <pc:docMk/>
              <pc:sldMasterMk cId="2183604377" sldId="2147483718"/>
              <pc:sldLayoutMk cId="2078421405" sldId="2147483712"/>
              <ac:picMk id="8" creationId="{D0E53A59-C2DC-503C-EB4B-788076064877}"/>
            </ac:picMkLst>
          </pc:picChg>
          <pc:picChg chg="add mod ord">
            <ac:chgData name="David Starr" userId="6ddbe242-7791-472e-b298-418493ddd580" providerId="ADAL" clId="{C14D0A32-2962-4102-BDBA-38597F95C958}" dt="2023-03-05T17:25:10.161" v="57" actId="164"/>
            <ac:picMkLst>
              <pc:docMk/>
              <pc:sldMasterMk cId="2183604377" sldId="2147483718"/>
              <pc:sldLayoutMk cId="2078421405" sldId="2147483712"/>
              <ac:picMk id="10" creationId="{846C7415-EC2A-DA36-3334-DF3751BC218F}"/>
            </ac:picMkLst>
          </pc:picChg>
        </pc:sldLayoutChg>
      </pc:sldMasterChg>
      <pc:sldMasterChg chg="delSldLayout modSldLayout sldLayoutOrd">
        <pc:chgData name="David Starr" userId="6ddbe242-7791-472e-b298-418493ddd580" providerId="ADAL" clId="{C14D0A32-2962-4102-BDBA-38597F95C958}" dt="2023-03-15T14:56:58.867" v="219" actId="2696"/>
        <pc:sldMasterMkLst>
          <pc:docMk/>
          <pc:sldMasterMk cId="2183604377" sldId="2147483718"/>
        </pc:sldMasterMkLst>
        <pc:sldLayoutChg chg="del">
          <pc:chgData name="David Starr" userId="6ddbe242-7791-472e-b298-418493ddd580" providerId="ADAL" clId="{C14D0A32-2962-4102-BDBA-38597F95C958}" dt="2023-03-15T14:51:24.140" v="206" actId="2696"/>
          <pc:sldLayoutMkLst>
            <pc:docMk/>
            <pc:sldMasterMk cId="2183604377" sldId="2147483718"/>
            <pc:sldLayoutMk cId="824096823" sldId="2147483668"/>
          </pc:sldLayoutMkLst>
        </pc:sldLayoutChg>
        <pc:sldLayoutChg chg="del">
          <pc:chgData name="David Starr" userId="6ddbe242-7791-472e-b298-418493ddd580" providerId="ADAL" clId="{C14D0A32-2962-4102-BDBA-38597F95C958}" dt="2023-03-15T14:49:30.727" v="198" actId="2696"/>
          <pc:sldLayoutMkLst>
            <pc:docMk/>
            <pc:sldMasterMk cId="2183604377" sldId="2147483718"/>
            <pc:sldLayoutMk cId="4286211479" sldId="2147483707"/>
          </pc:sldLayoutMkLst>
        </pc:sldLayoutChg>
        <pc:sldLayoutChg chg="del">
          <pc:chgData name="David Starr" userId="6ddbe242-7791-472e-b298-418493ddd580" providerId="ADAL" clId="{C14D0A32-2962-4102-BDBA-38597F95C958}" dt="2023-03-15T14:49:30.681" v="197" actId="2696"/>
          <pc:sldLayoutMkLst>
            <pc:docMk/>
            <pc:sldMasterMk cId="2183604377" sldId="2147483718"/>
            <pc:sldLayoutMk cId="543420946" sldId="2147483708"/>
          </pc:sldLayoutMkLst>
        </pc:sldLayoutChg>
        <pc:sldLayoutChg chg="del">
          <pc:chgData name="David Starr" userId="6ddbe242-7791-472e-b298-418493ddd580" providerId="ADAL" clId="{C14D0A32-2962-4102-BDBA-38597F95C958}" dt="2023-03-15T14:51:24.952" v="211" actId="2696"/>
          <pc:sldLayoutMkLst>
            <pc:docMk/>
            <pc:sldMasterMk cId="2183604377" sldId="2147483718"/>
            <pc:sldLayoutMk cId="2458829774" sldId="2147483709"/>
          </pc:sldLayoutMkLst>
        </pc:sldLayoutChg>
        <pc:sldLayoutChg chg="del">
          <pc:chgData name="David Starr" userId="6ddbe242-7791-472e-b298-418493ddd580" providerId="ADAL" clId="{C14D0A32-2962-4102-BDBA-38597F95C958}" dt="2023-03-15T14:51:25.112" v="212" actId="2696"/>
          <pc:sldLayoutMkLst>
            <pc:docMk/>
            <pc:sldMasterMk cId="2183604377" sldId="2147483718"/>
            <pc:sldLayoutMk cId="3165181954" sldId="2147483711"/>
          </pc:sldLayoutMkLst>
        </pc:sldLayoutChg>
        <pc:sldLayoutChg chg="del">
          <pc:chgData name="David Starr" userId="6ddbe242-7791-472e-b298-418493ddd580" providerId="ADAL" clId="{C14D0A32-2962-4102-BDBA-38597F95C958}" dt="2023-03-15T14:51:24.624" v="209" actId="2696"/>
          <pc:sldLayoutMkLst>
            <pc:docMk/>
            <pc:sldMasterMk cId="2183604377" sldId="2147483718"/>
            <pc:sldLayoutMk cId="2078421405" sldId="2147483712"/>
          </pc:sldLayoutMkLst>
        </pc:sldLayoutChg>
        <pc:sldLayoutChg chg="del">
          <pc:chgData name="David Starr" userId="6ddbe242-7791-472e-b298-418493ddd580" providerId="ADAL" clId="{C14D0A32-2962-4102-BDBA-38597F95C958}" dt="2023-03-15T14:51:24.791" v="210" actId="2696"/>
          <pc:sldLayoutMkLst>
            <pc:docMk/>
            <pc:sldMasterMk cId="2183604377" sldId="2147483718"/>
            <pc:sldLayoutMk cId="47503663" sldId="2147483714"/>
          </pc:sldLayoutMkLst>
        </pc:sldLayoutChg>
        <pc:sldLayoutChg chg="del">
          <pc:chgData name="David Starr" userId="6ddbe242-7791-472e-b298-418493ddd580" providerId="ADAL" clId="{C14D0A32-2962-4102-BDBA-38597F95C958}" dt="2023-03-15T14:51:23.986" v="205" actId="2696"/>
          <pc:sldLayoutMkLst>
            <pc:docMk/>
            <pc:sldMasterMk cId="2183604377" sldId="2147483718"/>
            <pc:sldLayoutMk cId="4098250737" sldId="2147483715"/>
          </pc:sldLayoutMkLst>
        </pc:sldLayoutChg>
        <pc:sldLayoutChg chg="del">
          <pc:chgData name="David Starr" userId="6ddbe242-7791-472e-b298-418493ddd580" providerId="ADAL" clId="{C14D0A32-2962-4102-BDBA-38597F95C958}" dt="2023-03-15T14:51:24.295" v="207" actId="2696"/>
          <pc:sldLayoutMkLst>
            <pc:docMk/>
            <pc:sldMasterMk cId="2183604377" sldId="2147483718"/>
            <pc:sldLayoutMk cId="3251794032" sldId="2147483716"/>
          </pc:sldLayoutMkLst>
        </pc:sldLayoutChg>
        <pc:sldLayoutChg chg="del">
          <pc:chgData name="David Starr" userId="6ddbe242-7791-472e-b298-418493ddd580" providerId="ADAL" clId="{C14D0A32-2962-4102-BDBA-38597F95C958}" dt="2023-03-15T14:51:24.448" v="208" actId="2696"/>
          <pc:sldLayoutMkLst>
            <pc:docMk/>
            <pc:sldMasterMk cId="2183604377" sldId="2147483718"/>
            <pc:sldLayoutMk cId="2600115721" sldId="2147483717"/>
          </pc:sldLayoutMkLst>
        </pc:sldLayoutChg>
        <pc:sldLayoutChg chg="del">
          <pc:chgData name="David Starr" userId="6ddbe242-7791-472e-b298-418493ddd580" providerId="ADAL" clId="{C14D0A32-2962-4102-BDBA-38597F95C958}" dt="2023-03-15T14:56:58.867" v="219" actId="2696"/>
          <pc:sldLayoutMkLst>
            <pc:docMk/>
            <pc:sldMasterMk cId="2183604377" sldId="2147483718"/>
            <pc:sldLayoutMk cId="307723963" sldId="2147483727"/>
          </pc:sldLayoutMkLst>
        </pc:sldLayoutChg>
        <pc:sldLayoutChg chg="addSp">
          <pc:chgData name="David Starr" userId="6ddbe242-7791-472e-b298-418493ddd580" providerId="ADAL" clId="{C14D0A32-2962-4102-BDBA-38597F95C958}" dt="2023-03-15T14:43:22.539" v="192"/>
          <pc:sldLayoutMkLst>
            <pc:docMk/>
            <pc:sldMasterMk cId="2183604377" sldId="2147483718"/>
            <pc:sldLayoutMk cId="3297816647" sldId="2147483728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297816647" sldId="2147483728"/>
              <ac:spMk id="2" creationId="{631DC07E-1BD1-8FBA-07C7-0201D4E274E6}"/>
            </ac:spMkLst>
          </pc:spChg>
          <pc:grpChg chg="add">
            <ac:chgData name="David Starr" userId="6ddbe242-7791-472e-b298-418493ddd580" providerId="ADAL" clId="{C14D0A32-2962-4102-BDBA-38597F95C958}" dt="2023-03-15T14:43:22.539" v="192"/>
            <ac:grpSpMkLst>
              <pc:docMk/>
              <pc:sldMasterMk cId="2183604377" sldId="2147483718"/>
              <pc:sldLayoutMk cId="3297816647" sldId="2147483728"/>
              <ac:grpSpMk id="4" creationId="{0CB08F73-B239-35A3-AB5A-A7424D5DA534}"/>
            </ac:grpSpMkLst>
          </pc:grpChg>
        </pc:sldLayoutChg>
        <pc:sldLayoutChg chg="addSp">
          <pc:chgData name="David Starr" userId="6ddbe242-7791-472e-b298-418493ddd580" providerId="ADAL" clId="{C14D0A32-2962-4102-BDBA-38597F95C958}" dt="2023-03-15T14:43:22.539" v="192"/>
          <pc:sldLayoutMkLst>
            <pc:docMk/>
            <pc:sldMasterMk cId="2183604377" sldId="2147483718"/>
            <pc:sldLayoutMk cId="3352201335" sldId="2147483729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352201335" sldId="2147483729"/>
              <ac:spMk id="2" creationId="{6457DA3F-6D2A-D827-EA33-44C942E408BF}"/>
            </ac:spMkLst>
          </pc:spChg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352201335" sldId="2147483729"/>
              <ac:spMk id="5" creationId="{1D93E4DB-C6E9-0DE1-CFF8-166A345F716E}"/>
            </ac:spMkLst>
          </pc:spChg>
          <pc:picChg chg="add">
            <ac:chgData name="David Starr" userId="6ddbe242-7791-472e-b298-418493ddd580" providerId="ADAL" clId="{C14D0A32-2962-4102-BDBA-38597F95C958}" dt="2023-03-15T14:43:22.539" v="192"/>
            <ac:picMkLst>
              <pc:docMk/>
              <pc:sldMasterMk cId="2183604377" sldId="2147483718"/>
              <pc:sldLayoutMk cId="3352201335" sldId="2147483729"/>
              <ac:picMk id="7" creationId="{084FD3CC-2FE0-C61D-D55A-137A5257F066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22.539" v="192"/>
          <pc:sldLayoutMkLst>
            <pc:docMk/>
            <pc:sldMasterMk cId="2183604377" sldId="2147483718"/>
            <pc:sldLayoutMk cId="3881765150" sldId="2147483730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881765150" sldId="2147483730"/>
              <ac:spMk id="4" creationId="{00FE4A54-B429-C739-F9D6-80CA7E6B413E}"/>
            </ac:spMkLst>
          </pc:spChg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881765150" sldId="2147483730"/>
              <ac:spMk id="7" creationId="{F45B5A34-B93B-19F5-F862-028122EE5130}"/>
            </ac:spMkLst>
          </pc:spChg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881765150" sldId="2147483730"/>
              <ac:spMk id="8" creationId="{0E13DFF9-58A8-C831-00C3-EC2355B54B00}"/>
            </ac:spMkLst>
          </pc:spChg>
          <pc:picChg chg="add">
            <ac:chgData name="David Starr" userId="6ddbe242-7791-472e-b298-418493ddd580" providerId="ADAL" clId="{C14D0A32-2962-4102-BDBA-38597F95C958}" dt="2023-03-15T14:43:22.539" v="192"/>
            <ac:picMkLst>
              <pc:docMk/>
              <pc:sldMasterMk cId="2183604377" sldId="2147483718"/>
              <pc:sldLayoutMk cId="3881765150" sldId="2147483730"/>
              <ac:picMk id="9" creationId="{A6220F49-362B-64DE-3396-14AB1EC4A70D}"/>
            </ac:picMkLst>
          </pc:picChg>
        </pc:sldLayoutChg>
        <pc:sldLayoutChg chg="ord">
          <pc:chgData name="David Starr" userId="6ddbe242-7791-472e-b298-418493ddd580" providerId="ADAL" clId="{C14D0A32-2962-4102-BDBA-38597F95C958}" dt="2023-03-15T14:56:32.378" v="218" actId="20578"/>
          <pc:sldLayoutMkLst>
            <pc:docMk/>
            <pc:sldMasterMk cId="2183604377" sldId="2147483718"/>
            <pc:sldLayoutMk cId="3834310661" sldId="2147483734"/>
          </pc:sldLayoutMkLst>
        </pc:sldLayoutChg>
        <pc:sldLayoutChg chg="addSp del">
          <pc:chgData name="David Starr" userId="6ddbe242-7791-472e-b298-418493ddd580" providerId="ADAL" clId="{C14D0A32-2962-4102-BDBA-38597F95C958}" dt="2023-03-15T14:56:15.603" v="215" actId="2696"/>
          <pc:sldLayoutMkLst>
            <pc:docMk/>
            <pc:sldMasterMk cId="2183604377" sldId="2147483718"/>
            <pc:sldLayoutMk cId="3470842150" sldId="2147483735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470842150" sldId="2147483735"/>
              <ac:spMk id="2" creationId="{91900D6A-DEB6-5614-492A-316D9C7B0E01}"/>
            </ac:spMkLst>
          </pc:spChg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470842150" sldId="2147483735"/>
              <ac:spMk id="4" creationId="{0F4D1D66-C1A3-00BB-1970-97E96E4D27E6}"/>
            </ac:spMkLst>
          </pc:spChg>
          <pc:picChg chg="add">
            <ac:chgData name="David Starr" userId="6ddbe242-7791-472e-b298-418493ddd580" providerId="ADAL" clId="{C14D0A32-2962-4102-BDBA-38597F95C958}" dt="2023-03-15T14:43:22.539" v="192"/>
            <ac:picMkLst>
              <pc:docMk/>
              <pc:sldMasterMk cId="2183604377" sldId="2147483718"/>
              <pc:sldLayoutMk cId="3470842150" sldId="2147483735"/>
              <ac:picMk id="6" creationId="{CC532111-FC7A-BDC8-DFB2-FEF2D46D97B2}"/>
            </ac:picMkLst>
          </pc:picChg>
        </pc:sldLayoutChg>
        <pc:sldLayoutChg chg="addSp del">
          <pc:chgData name="David Starr" userId="6ddbe242-7791-472e-b298-418493ddd580" providerId="ADAL" clId="{C14D0A32-2962-4102-BDBA-38597F95C958}" dt="2023-03-15T14:56:15.658" v="216" actId="2696"/>
          <pc:sldLayoutMkLst>
            <pc:docMk/>
            <pc:sldMasterMk cId="2183604377" sldId="2147483718"/>
            <pc:sldLayoutMk cId="481868638" sldId="2147483736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481868638" sldId="2147483736"/>
              <ac:spMk id="2" creationId="{8CA98E0A-A941-F538-D868-6B6F9DD07060}"/>
            </ac:spMkLst>
          </pc:spChg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481868638" sldId="2147483736"/>
              <ac:spMk id="4" creationId="{ADA17B61-27F7-9FAC-1A8C-91B6F45673F8}"/>
            </ac:spMkLst>
          </pc:spChg>
          <pc:picChg chg="add">
            <ac:chgData name="David Starr" userId="6ddbe242-7791-472e-b298-418493ddd580" providerId="ADAL" clId="{C14D0A32-2962-4102-BDBA-38597F95C958}" dt="2023-03-15T14:43:22.539" v="192"/>
            <ac:picMkLst>
              <pc:docMk/>
              <pc:sldMasterMk cId="2183604377" sldId="2147483718"/>
              <pc:sldLayoutMk cId="481868638" sldId="2147483736"/>
              <ac:picMk id="6" creationId="{5D58AE08-5910-2059-9C34-644B0790267E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22.539" v="192"/>
          <pc:sldLayoutMkLst>
            <pc:docMk/>
            <pc:sldMasterMk cId="2183604377" sldId="2147483718"/>
            <pc:sldLayoutMk cId="3484686014" sldId="2147483737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3484686014" sldId="2147483737"/>
              <ac:spMk id="3" creationId="{BCC51C87-FD0D-6BFD-0D13-0CD5B7E2FED5}"/>
            </ac:spMkLst>
          </pc:spChg>
          <pc:picChg chg="add">
            <ac:chgData name="David Starr" userId="6ddbe242-7791-472e-b298-418493ddd580" providerId="ADAL" clId="{C14D0A32-2962-4102-BDBA-38597F95C958}" dt="2023-03-15T14:43:22.539" v="192"/>
            <ac:picMkLst>
              <pc:docMk/>
              <pc:sldMasterMk cId="2183604377" sldId="2147483718"/>
              <pc:sldLayoutMk cId="3484686014" sldId="2147483737"/>
              <ac:picMk id="2" creationId="{8A42D441-1B5C-C99D-5B74-D58E8543C9B3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22.539" v="192"/>
          <pc:sldLayoutMkLst>
            <pc:docMk/>
            <pc:sldMasterMk cId="2183604377" sldId="2147483718"/>
            <pc:sldLayoutMk cId="1925998387" sldId="2147483738"/>
          </pc:sldLayoutMkLst>
          <pc:spChg chg="add">
            <ac:chgData name="David Starr" userId="6ddbe242-7791-472e-b298-418493ddd580" providerId="ADAL" clId="{C14D0A32-2962-4102-BDBA-38597F95C958}" dt="2023-03-15T14:43:22.539" v="192"/>
            <ac:spMkLst>
              <pc:docMk/>
              <pc:sldMasterMk cId="2183604377" sldId="2147483718"/>
              <pc:sldLayoutMk cId="1925998387" sldId="2147483738"/>
              <ac:spMk id="3" creationId="{3214CCEF-B64D-8D64-D328-35EEC1687642}"/>
            </ac:spMkLst>
          </pc:spChg>
          <pc:picChg chg="add">
            <ac:chgData name="David Starr" userId="6ddbe242-7791-472e-b298-418493ddd580" providerId="ADAL" clId="{C14D0A32-2962-4102-BDBA-38597F95C958}" dt="2023-03-15T14:43:22.539" v="192"/>
            <ac:picMkLst>
              <pc:docMk/>
              <pc:sldMasterMk cId="2183604377" sldId="2147483718"/>
              <pc:sldLayoutMk cId="1925998387" sldId="2147483738"/>
              <ac:picMk id="2" creationId="{D167FE6B-E5C3-C731-7328-EF328CA1377F}"/>
            </ac:picMkLst>
          </pc:picChg>
        </pc:sldLayoutChg>
        <pc:sldLayoutChg chg="del">
          <pc:chgData name="David Starr" userId="6ddbe242-7791-472e-b298-418493ddd580" providerId="ADAL" clId="{C14D0A32-2962-4102-BDBA-38597F95C958}" dt="2023-03-15T14:50:47.545" v="204" actId="47"/>
          <pc:sldLayoutMkLst>
            <pc:docMk/>
            <pc:sldMasterMk cId="2183604377" sldId="2147483718"/>
            <pc:sldLayoutMk cId="2859142532" sldId="2147483739"/>
          </pc:sldLayoutMkLst>
        </pc:sldLayoutChg>
      </pc:sldMasterChg>
      <pc:sldMasterChg chg="modSldLayout">
        <pc:chgData name="David Starr" userId="6ddbe242-7791-472e-b298-418493ddd580" providerId="ADAL" clId="{C14D0A32-2962-4102-BDBA-38597F95C958}" dt="2023-03-15T14:44:06.185" v="194"/>
        <pc:sldMasterMkLst>
          <pc:docMk/>
          <pc:sldMasterMk cId="3974634948" sldId="2147483740"/>
        </pc:sldMasterMkLst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824096823" sldId="2147483668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2458829774" sldId="2147483709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3165181954" sldId="2147483711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2078421405" sldId="2147483712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47503663" sldId="2147483714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4098250737" sldId="2147483715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3251794032" sldId="2147483716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2600115721" sldId="2147483717"/>
          </pc:sldLayoutMkLst>
        </pc:sldLayoutChg>
        <pc:sldLayoutChg chg="modTransition">
          <pc:chgData name="David Starr" userId="6ddbe242-7791-472e-b298-418493ddd580" providerId="ADAL" clId="{C14D0A32-2962-4102-BDBA-38597F95C958}" dt="2023-03-15T14:44:06.185" v="194"/>
          <pc:sldLayoutMkLst>
            <pc:docMk/>
            <pc:sldMasterMk cId="2183604377" sldId="2147483718"/>
            <pc:sldLayoutMk cId="2859142532" sldId="2147483739"/>
          </pc:sldLayoutMkLst>
        </pc:sldLayoutChg>
        <pc:sldLayoutChg chg="addSp">
          <pc:chgData name="David Starr" userId="6ddbe242-7791-472e-b298-418493ddd580" providerId="ADAL" clId="{C14D0A32-2962-4102-BDBA-38597F95C958}" dt="2023-03-15T14:43:46.940" v="193"/>
          <pc:sldLayoutMkLst>
            <pc:docMk/>
            <pc:sldMasterMk cId="3974634948" sldId="2147483740"/>
            <pc:sldLayoutMk cId="1546048777" sldId="2147483747"/>
          </pc:sldLayoutMkLst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1546048777" sldId="2147483747"/>
              <ac:spMk id="2" creationId="{CE3334DE-EC53-E23B-CA72-C642001213A7}"/>
            </ac:spMkLst>
          </pc:spChg>
          <pc:grpChg chg="add">
            <ac:chgData name="David Starr" userId="6ddbe242-7791-472e-b298-418493ddd580" providerId="ADAL" clId="{C14D0A32-2962-4102-BDBA-38597F95C958}" dt="2023-03-15T14:43:46.940" v="193"/>
            <ac:grpSpMkLst>
              <pc:docMk/>
              <pc:sldMasterMk cId="3974634948" sldId="2147483740"/>
              <pc:sldLayoutMk cId="1546048777" sldId="2147483747"/>
              <ac:grpSpMk id="4" creationId="{87086C8F-0BDC-50D8-E186-684A9C522A24}"/>
            </ac:grpSpMkLst>
          </pc:grpChg>
        </pc:sldLayoutChg>
        <pc:sldLayoutChg chg="addSp">
          <pc:chgData name="David Starr" userId="6ddbe242-7791-472e-b298-418493ddd580" providerId="ADAL" clId="{C14D0A32-2962-4102-BDBA-38597F95C958}" dt="2023-03-15T14:43:46.940" v="193"/>
          <pc:sldLayoutMkLst>
            <pc:docMk/>
            <pc:sldMasterMk cId="3974634948" sldId="2147483740"/>
            <pc:sldLayoutMk cId="1815990509" sldId="2147483748"/>
          </pc:sldLayoutMkLst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1815990509" sldId="2147483748"/>
              <ac:spMk id="2" creationId="{A2D30D03-7745-0690-2C18-F68445BA068D}"/>
            </ac:spMkLst>
          </pc:spChg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1815990509" sldId="2147483748"/>
              <ac:spMk id="5" creationId="{639A09BF-2AF0-4D98-2396-5688F866D618}"/>
            </ac:spMkLst>
          </pc:spChg>
          <pc:picChg chg="add">
            <ac:chgData name="David Starr" userId="6ddbe242-7791-472e-b298-418493ddd580" providerId="ADAL" clId="{C14D0A32-2962-4102-BDBA-38597F95C958}" dt="2023-03-15T14:43:46.940" v="193"/>
            <ac:picMkLst>
              <pc:docMk/>
              <pc:sldMasterMk cId="3974634948" sldId="2147483740"/>
              <pc:sldLayoutMk cId="1815990509" sldId="2147483748"/>
              <ac:picMk id="7" creationId="{50A4AEBF-7E91-9E44-B5E8-07F63BCBAED6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46.940" v="193"/>
          <pc:sldLayoutMkLst>
            <pc:docMk/>
            <pc:sldMasterMk cId="3974634948" sldId="2147483740"/>
            <pc:sldLayoutMk cId="376385243" sldId="2147483750"/>
          </pc:sldLayoutMkLst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376385243" sldId="2147483750"/>
              <ac:spMk id="2" creationId="{04409743-D0AA-0D7D-54F5-934F5ECF97F2}"/>
            </ac:spMkLst>
          </pc:spChg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376385243" sldId="2147483750"/>
              <ac:spMk id="4" creationId="{56BC1516-C708-5852-B3D3-C8C6A51EBFFE}"/>
            </ac:spMkLst>
          </pc:spChg>
          <pc:picChg chg="add">
            <ac:chgData name="David Starr" userId="6ddbe242-7791-472e-b298-418493ddd580" providerId="ADAL" clId="{C14D0A32-2962-4102-BDBA-38597F95C958}" dt="2023-03-15T14:43:46.940" v="193"/>
            <ac:picMkLst>
              <pc:docMk/>
              <pc:sldMasterMk cId="3974634948" sldId="2147483740"/>
              <pc:sldLayoutMk cId="376385243" sldId="2147483750"/>
              <ac:picMk id="6" creationId="{8DDBB996-9E8A-BE37-34B4-43894E86E61D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46.940" v="193"/>
          <pc:sldLayoutMkLst>
            <pc:docMk/>
            <pc:sldMasterMk cId="3974634948" sldId="2147483740"/>
            <pc:sldLayoutMk cId="2332762630" sldId="2147483751"/>
          </pc:sldLayoutMkLst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2332762630" sldId="2147483751"/>
              <ac:spMk id="2" creationId="{AAFFCA0C-E016-795C-E71D-E4B63A8AAC46}"/>
            </ac:spMkLst>
          </pc:spChg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2332762630" sldId="2147483751"/>
              <ac:spMk id="6" creationId="{C2B53745-FA57-904C-402B-E7A117458CD2}"/>
            </ac:spMkLst>
          </pc:spChg>
          <pc:picChg chg="add">
            <ac:chgData name="David Starr" userId="6ddbe242-7791-472e-b298-418493ddd580" providerId="ADAL" clId="{C14D0A32-2962-4102-BDBA-38597F95C958}" dt="2023-03-15T14:43:46.940" v="193"/>
            <ac:picMkLst>
              <pc:docMk/>
              <pc:sldMasterMk cId="3974634948" sldId="2147483740"/>
              <pc:sldLayoutMk cId="2332762630" sldId="2147483751"/>
              <ac:picMk id="7" creationId="{D6620BB6-8DF0-5A43-2CE5-BD742E98CF00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46.940" v="193"/>
          <pc:sldLayoutMkLst>
            <pc:docMk/>
            <pc:sldMasterMk cId="3974634948" sldId="2147483740"/>
            <pc:sldLayoutMk cId="2819343772" sldId="2147483756"/>
          </pc:sldLayoutMkLst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2819343772" sldId="2147483756"/>
              <ac:spMk id="3" creationId="{33EE1468-6259-DE3C-8EB4-47EC4C47D0B8}"/>
            </ac:spMkLst>
          </pc:spChg>
          <pc:picChg chg="add">
            <ac:chgData name="David Starr" userId="6ddbe242-7791-472e-b298-418493ddd580" providerId="ADAL" clId="{C14D0A32-2962-4102-BDBA-38597F95C958}" dt="2023-03-15T14:43:46.940" v="193"/>
            <ac:picMkLst>
              <pc:docMk/>
              <pc:sldMasterMk cId="3974634948" sldId="2147483740"/>
              <pc:sldLayoutMk cId="2819343772" sldId="2147483756"/>
              <ac:picMk id="2" creationId="{6AE0DCE4-9C8D-E7E4-3634-BF7FFADD5D47}"/>
            </ac:picMkLst>
          </pc:picChg>
        </pc:sldLayoutChg>
        <pc:sldLayoutChg chg="addSp">
          <pc:chgData name="David Starr" userId="6ddbe242-7791-472e-b298-418493ddd580" providerId="ADAL" clId="{C14D0A32-2962-4102-BDBA-38597F95C958}" dt="2023-03-15T14:43:46.940" v="193"/>
          <pc:sldLayoutMkLst>
            <pc:docMk/>
            <pc:sldMasterMk cId="3974634948" sldId="2147483740"/>
            <pc:sldLayoutMk cId="1554777789" sldId="2147483757"/>
          </pc:sldLayoutMkLst>
          <pc:spChg chg="add">
            <ac:chgData name="David Starr" userId="6ddbe242-7791-472e-b298-418493ddd580" providerId="ADAL" clId="{C14D0A32-2962-4102-BDBA-38597F95C958}" dt="2023-03-15T14:43:46.940" v="193"/>
            <ac:spMkLst>
              <pc:docMk/>
              <pc:sldMasterMk cId="3974634948" sldId="2147483740"/>
              <pc:sldLayoutMk cId="1554777789" sldId="2147483757"/>
              <ac:spMk id="3" creationId="{43F015C1-30D6-A258-F3E7-1EA0312C4E71}"/>
            </ac:spMkLst>
          </pc:spChg>
          <pc:picChg chg="add">
            <ac:chgData name="David Starr" userId="6ddbe242-7791-472e-b298-418493ddd580" providerId="ADAL" clId="{C14D0A32-2962-4102-BDBA-38597F95C958}" dt="2023-03-15T14:43:46.940" v="193"/>
            <ac:picMkLst>
              <pc:docMk/>
              <pc:sldMasterMk cId="3974634948" sldId="2147483740"/>
              <pc:sldLayoutMk cId="1554777789" sldId="2147483757"/>
              <ac:picMk id="2" creationId="{DD21E7E9-9F00-4679-C032-37E1C2A4EAF2}"/>
            </ac:picMkLst>
          </pc:picChg>
        </pc:sldLayoutChg>
      </pc:sldMasterChg>
    </pc:docChg>
  </pc:docChgLst>
  <pc:docChgLst>
    <pc:chgData name="David Starr" userId="6ddbe242-7791-472e-b298-418493ddd580" providerId="ADAL" clId="{83D68DD2-8CE9-47CF-A5C7-A90720FA1704}"/>
    <pc:docChg chg="custSel addSld delSld modSld sldOrd modMainMaster modSection">
      <pc:chgData name="David Starr" userId="6ddbe242-7791-472e-b298-418493ddd580" providerId="ADAL" clId="{83D68DD2-8CE9-47CF-A5C7-A90720FA1704}" dt="2023-05-30T16:29:32.396" v="73" actId="6264"/>
      <pc:docMkLst>
        <pc:docMk/>
      </pc:docMkLst>
      <pc:sldChg chg="addSp delSp modSp mod modAnim chgLayout">
        <pc:chgData name="David Starr" userId="6ddbe242-7791-472e-b298-418493ddd580" providerId="ADAL" clId="{83D68DD2-8CE9-47CF-A5C7-A90720FA1704}" dt="2023-05-30T16:29:32.396" v="73" actId="6264"/>
        <pc:sldMkLst>
          <pc:docMk/>
          <pc:sldMk cId="2658857504" sldId="258"/>
        </pc:sldMkLst>
        <pc:spChg chg="add del mod">
          <ac:chgData name="David Starr" userId="6ddbe242-7791-472e-b298-418493ddd580" providerId="ADAL" clId="{83D68DD2-8CE9-47CF-A5C7-A90720FA1704}" dt="2023-05-30T16:28:02.972" v="54" actId="6264"/>
          <ac:spMkLst>
            <pc:docMk/>
            <pc:sldMk cId="2658857504" sldId="258"/>
            <ac:spMk id="2" creationId="{918EA9A5-328A-A853-D2C5-155911BED472}"/>
          </ac:spMkLst>
        </pc:spChg>
        <pc:spChg chg="mod ord">
          <ac:chgData name="David Starr" userId="6ddbe242-7791-472e-b298-418493ddd580" providerId="ADAL" clId="{83D68DD2-8CE9-47CF-A5C7-A90720FA1704}" dt="2023-05-30T16:29:32.396" v="73" actId="6264"/>
          <ac:spMkLst>
            <pc:docMk/>
            <pc:sldMk cId="2658857504" sldId="258"/>
            <ac:spMk id="3" creationId="{39AE9665-1821-40CE-A648-77BBC739D48F}"/>
          </ac:spMkLst>
        </pc:spChg>
        <pc:spChg chg="add del mod ord">
          <ac:chgData name="David Starr" userId="6ddbe242-7791-472e-b298-418493ddd580" providerId="ADAL" clId="{83D68DD2-8CE9-47CF-A5C7-A90720FA1704}" dt="2023-05-30T16:28:03.466" v="55" actId="6264"/>
          <ac:spMkLst>
            <pc:docMk/>
            <pc:sldMk cId="2658857504" sldId="258"/>
            <ac:spMk id="4" creationId="{954EDE71-35F2-E08C-7C8D-CF54444E8771}"/>
          </ac:spMkLst>
        </pc:spChg>
        <pc:spChg chg="add del mod">
          <ac:chgData name="David Starr" userId="6ddbe242-7791-472e-b298-418493ddd580" providerId="ADAL" clId="{83D68DD2-8CE9-47CF-A5C7-A90720FA1704}" dt="2023-05-30T16:28:03.466" v="55" actId="6264"/>
          <ac:spMkLst>
            <pc:docMk/>
            <pc:sldMk cId="2658857504" sldId="258"/>
            <ac:spMk id="5" creationId="{63801811-6062-B4A8-D453-4D4425203405}"/>
          </ac:spMkLst>
        </pc:spChg>
        <pc:spChg chg="add mod ord">
          <ac:chgData name="David Starr" userId="6ddbe242-7791-472e-b298-418493ddd580" providerId="ADAL" clId="{83D68DD2-8CE9-47CF-A5C7-A90720FA1704}" dt="2023-05-30T16:29:32.396" v="73" actId="6264"/>
          <ac:spMkLst>
            <pc:docMk/>
            <pc:sldMk cId="2658857504" sldId="258"/>
            <ac:spMk id="6" creationId="{CFB06F03-FE8B-01F0-A13A-5D9661F6C0D8}"/>
          </ac:spMkLst>
        </pc:spChg>
        <pc:spChg chg="add del mod">
          <ac:chgData name="David Starr" userId="6ddbe242-7791-472e-b298-418493ddd580" providerId="ADAL" clId="{83D68DD2-8CE9-47CF-A5C7-A90720FA1704}" dt="2023-05-30T16:29:32.396" v="73" actId="6264"/>
          <ac:spMkLst>
            <pc:docMk/>
            <pc:sldMk cId="2658857504" sldId="258"/>
            <ac:spMk id="7" creationId="{82EB8E30-CDCD-F28A-7F7B-DBA6D6B0E9FE}"/>
          </ac:spMkLst>
        </pc:spChg>
        <pc:spChg chg="add del mod">
          <ac:chgData name="David Starr" userId="6ddbe242-7791-472e-b298-418493ddd580" providerId="ADAL" clId="{83D68DD2-8CE9-47CF-A5C7-A90720FA1704}" dt="2023-05-30T16:29:32.396" v="73" actId="6264"/>
          <ac:spMkLst>
            <pc:docMk/>
            <pc:sldMk cId="2658857504" sldId="258"/>
            <ac:spMk id="8" creationId="{2EDAA25E-7FE7-2C69-8272-431B21E0799D}"/>
          </ac:spMkLst>
        </pc:spChg>
      </pc:sldChg>
      <pc:sldChg chg="del">
        <pc:chgData name="David Starr" userId="6ddbe242-7791-472e-b298-418493ddd580" providerId="ADAL" clId="{83D68DD2-8CE9-47CF-A5C7-A90720FA1704}" dt="2023-05-30T16:25:44.481" v="18" actId="47"/>
        <pc:sldMkLst>
          <pc:docMk/>
          <pc:sldMk cId="165736872" sldId="263"/>
        </pc:sldMkLst>
      </pc:sldChg>
      <pc:sldChg chg="addSp delSp modSp new mod ord modClrScheme modAnim chgLayout">
        <pc:chgData name="David Starr" userId="6ddbe242-7791-472e-b298-418493ddd580" providerId="ADAL" clId="{83D68DD2-8CE9-47CF-A5C7-A90720FA1704}" dt="2023-05-30T16:27:47.467" v="53" actId="20577"/>
        <pc:sldMkLst>
          <pc:docMk/>
          <pc:sldMk cId="3532858237" sldId="273"/>
        </pc:sldMkLst>
        <pc:spChg chg="del mod ord">
          <ac:chgData name="David Starr" userId="6ddbe242-7791-472e-b298-418493ddd580" providerId="ADAL" clId="{83D68DD2-8CE9-47CF-A5C7-A90720FA1704}" dt="2023-05-30T16:26:11.466" v="20" actId="700"/>
          <ac:spMkLst>
            <pc:docMk/>
            <pc:sldMk cId="3532858237" sldId="273"/>
            <ac:spMk id="2" creationId="{55421359-6052-82B8-723A-17EB942D9E70}"/>
          </ac:spMkLst>
        </pc:spChg>
        <pc:spChg chg="del mod ord">
          <ac:chgData name="David Starr" userId="6ddbe242-7791-472e-b298-418493ddd580" providerId="ADAL" clId="{83D68DD2-8CE9-47CF-A5C7-A90720FA1704}" dt="2023-05-30T16:26:11.466" v="20" actId="700"/>
          <ac:spMkLst>
            <pc:docMk/>
            <pc:sldMk cId="3532858237" sldId="273"/>
            <ac:spMk id="3" creationId="{938DC7F2-C9BE-5888-3273-1DDDF524D143}"/>
          </ac:spMkLst>
        </pc:spChg>
        <pc:spChg chg="add mod ord">
          <ac:chgData name="David Starr" userId="6ddbe242-7791-472e-b298-418493ddd580" providerId="ADAL" clId="{83D68DD2-8CE9-47CF-A5C7-A90720FA1704}" dt="2023-05-30T16:27:06.841" v="43" actId="20577"/>
          <ac:spMkLst>
            <pc:docMk/>
            <pc:sldMk cId="3532858237" sldId="273"/>
            <ac:spMk id="4" creationId="{44E2C575-87CB-DB87-680D-3F14D3477222}"/>
          </ac:spMkLst>
        </pc:spChg>
        <pc:spChg chg="add mod ord">
          <ac:chgData name="David Starr" userId="6ddbe242-7791-472e-b298-418493ddd580" providerId="ADAL" clId="{83D68DD2-8CE9-47CF-A5C7-A90720FA1704}" dt="2023-05-30T16:27:47.467" v="53" actId="20577"/>
          <ac:spMkLst>
            <pc:docMk/>
            <pc:sldMk cId="3532858237" sldId="273"/>
            <ac:spMk id="5" creationId="{729CC64E-E296-43F6-D00E-6224510F0E25}"/>
          </ac:spMkLst>
        </pc:spChg>
      </pc:sldChg>
      <pc:sldMasterChg chg="delSldLayout modSldLayout">
        <pc:chgData name="David Starr" userId="6ddbe242-7791-472e-b298-418493ddd580" providerId="ADAL" clId="{83D68DD2-8CE9-47CF-A5C7-A90720FA1704}" dt="2023-05-30T16:28:48.897" v="72" actId="2696"/>
        <pc:sldMasterMkLst>
          <pc:docMk/>
          <pc:sldMasterMk cId="2183604377" sldId="2147483718"/>
        </pc:sldMasterMkLst>
        <pc:sldLayoutChg chg="addSp delSp modSp mod modAnim">
          <pc:chgData name="David Starr" userId="6ddbe242-7791-472e-b298-418493ddd580" providerId="ADAL" clId="{83D68DD2-8CE9-47CF-A5C7-A90720FA1704}" dt="2023-05-30T16:25:18.095" v="10" actId="1076"/>
          <pc:sldLayoutMkLst>
            <pc:docMk/>
            <pc:sldMasterMk cId="2183604377" sldId="2147483718"/>
            <pc:sldLayoutMk cId="3913918813" sldId="2147483739"/>
          </pc:sldLayoutMkLst>
          <pc:spChg chg="add mod">
            <ac:chgData name="David Starr" userId="6ddbe242-7791-472e-b298-418493ddd580" providerId="ADAL" clId="{83D68DD2-8CE9-47CF-A5C7-A90720FA1704}" dt="2023-05-30T16:25:04.361" v="6" actId="14100"/>
            <ac:spMkLst>
              <pc:docMk/>
              <pc:sldMasterMk cId="2183604377" sldId="2147483718"/>
              <pc:sldLayoutMk cId="3913918813" sldId="2147483739"/>
              <ac:spMk id="2" creationId="{186C904F-E4A5-6582-B549-56E662BC65AC}"/>
            </ac:spMkLst>
          </pc:spChg>
          <pc:spChg chg="mod">
            <ac:chgData name="David Starr" userId="6ddbe242-7791-472e-b298-418493ddd580" providerId="ADAL" clId="{83D68DD2-8CE9-47CF-A5C7-A90720FA1704}" dt="2023-05-30T16:25:04.361" v="6" actId="14100"/>
            <ac:spMkLst>
              <pc:docMk/>
              <pc:sldMasterMk cId="2183604377" sldId="2147483718"/>
              <pc:sldLayoutMk cId="3913918813" sldId="2147483739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83D68DD2-8CE9-47CF-A5C7-A90720FA1704}" dt="2023-05-30T16:25:18.095" v="10" actId="1076"/>
            <ac:spMkLst>
              <pc:docMk/>
              <pc:sldMasterMk cId="2183604377" sldId="2147483718"/>
              <pc:sldLayoutMk cId="3913918813" sldId="2147483739"/>
              <ac:spMk id="5" creationId="{E666378A-AD20-4463-8B49-025AC63E42AB}"/>
            </ac:spMkLst>
          </pc:spChg>
          <pc:picChg chg="del">
            <ac:chgData name="David Starr" userId="6ddbe242-7791-472e-b298-418493ddd580" providerId="ADAL" clId="{83D68DD2-8CE9-47CF-A5C7-A90720FA1704}" dt="2023-05-30T16:24:30.341" v="0" actId="478"/>
            <ac:picMkLst>
              <pc:docMk/>
              <pc:sldMasterMk cId="2183604377" sldId="2147483718"/>
              <pc:sldLayoutMk cId="3913918813" sldId="2147483739"/>
              <ac:picMk id="11" creationId="{6731E148-6C28-3E91-26B0-492E2DE8D171}"/>
            </ac:picMkLst>
          </pc:picChg>
        </pc:sldLayoutChg>
        <pc:sldLayoutChg chg="del">
          <pc:chgData name="David Starr" userId="6ddbe242-7791-472e-b298-418493ddd580" providerId="ADAL" clId="{83D68DD2-8CE9-47CF-A5C7-A90720FA1704}" dt="2023-05-30T16:28:48.897" v="72" actId="2696"/>
          <pc:sldLayoutMkLst>
            <pc:docMk/>
            <pc:sldMasterMk cId="2183604377" sldId="2147483718"/>
            <pc:sldLayoutMk cId="219004471" sldId="2147483740"/>
          </pc:sldLayoutMkLst>
        </pc:sldLayoutChg>
        <pc:sldLayoutChg chg="modSp mod">
          <pc:chgData name="David Starr" userId="6ddbe242-7791-472e-b298-418493ddd580" providerId="ADAL" clId="{83D68DD2-8CE9-47CF-A5C7-A90720FA1704}" dt="2023-05-30T16:25:28.932" v="17" actId="20577"/>
          <pc:sldLayoutMkLst>
            <pc:docMk/>
            <pc:sldMasterMk cId="2183604377" sldId="2147483718"/>
            <pc:sldLayoutMk cId="3869137331" sldId="2147483741"/>
          </pc:sldLayoutMkLst>
          <pc:spChg chg="mod">
            <ac:chgData name="David Starr" userId="6ddbe242-7791-472e-b298-418493ddd580" providerId="ADAL" clId="{83D68DD2-8CE9-47CF-A5C7-A90720FA1704}" dt="2023-05-30T16:25:28.932" v="17" actId="20577"/>
            <ac:spMkLst>
              <pc:docMk/>
              <pc:sldMasterMk cId="2183604377" sldId="2147483718"/>
              <pc:sldLayoutMk cId="3869137331" sldId="2147483741"/>
              <ac:spMk id="5" creationId="{E666378A-AD20-4463-8B49-025AC63E42AB}"/>
            </ac:spMkLst>
          </pc:spChg>
        </pc:sldLayoutChg>
      </pc:sldMasterChg>
    </pc:docChg>
  </pc:docChgLst>
  <pc:docChgLst>
    <pc:chgData name="David Starr" userId="6ddbe242-7791-472e-b298-418493ddd580" providerId="ADAL" clId="{3FC9ED01-7BCB-4F24-B993-3E8CFE9571D0}"/>
    <pc:docChg chg="undo redo custSel addSld delSld modSld sldOrd delMainMaster modMainMaster delSection modSection">
      <pc:chgData name="David Starr" userId="6ddbe242-7791-472e-b298-418493ddd580" providerId="ADAL" clId="{3FC9ED01-7BCB-4F24-B993-3E8CFE9571D0}" dt="2023-07-14T18:10:01.225" v="6840" actId="20577"/>
      <pc:docMkLst>
        <pc:docMk/>
      </pc:docMkLst>
      <pc:sldChg chg="addSp delSp modSp mod chgLayout modNotesTx">
        <pc:chgData name="David Starr" userId="6ddbe242-7791-472e-b298-418493ddd580" providerId="ADAL" clId="{3FC9ED01-7BCB-4F24-B993-3E8CFE9571D0}" dt="2023-07-14T18:10:01.225" v="6840" actId="20577"/>
        <pc:sldMkLst>
          <pc:docMk/>
          <pc:sldMk cId="658387795" sldId="256"/>
        </pc:sldMkLst>
        <pc:spChg chg="mod ord">
          <ac:chgData name="David Starr" userId="6ddbe242-7791-472e-b298-418493ddd580" providerId="ADAL" clId="{3FC9ED01-7BCB-4F24-B993-3E8CFE9571D0}" dt="2023-07-05T20:47:20.124" v="5490" actId="20577"/>
          <ac:spMkLst>
            <pc:docMk/>
            <pc:sldMk cId="658387795" sldId="256"/>
            <ac:spMk id="2" creationId="{6D58CE90-4297-42AC-8E0A-12502CCA6F74}"/>
          </ac:spMkLst>
        </pc:spChg>
        <pc:spChg chg="mod ord">
          <ac:chgData name="David Starr" userId="6ddbe242-7791-472e-b298-418493ddd580" providerId="ADAL" clId="{3FC9ED01-7BCB-4F24-B993-3E8CFE9571D0}" dt="2023-07-14T18:10:01.225" v="6840" actId="20577"/>
          <ac:spMkLst>
            <pc:docMk/>
            <pc:sldMk cId="658387795" sldId="256"/>
            <ac:spMk id="3" creationId="{6E5C69F1-8D74-E61D-27F4-E1F6BE2C3292}"/>
          </ac:spMkLst>
        </pc:spChg>
        <pc:spChg chg="add del mod">
          <ac:chgData name="David Starr" userId="6ddbe242-7791-472e-b298-418493ddd580" providerId="ADAL" clId="{3FC9ED01-7BCB-4F24-B993-3E8CFE9571D0}" dt="2023-06-29T20:16:37.263" v="4362" actId="6264"/>
          <ac:spMkLst>
            <pc:docMk/>
            <pc:sldMk cId="658387795" sldId="256"/>
            <ac:spMk id="4" creationId="{2B060215-ED27-3D28-AD0E-3586B69D5365}"/>
          </ac:spMkLst>
        </pc:spChg>
        <pc:spChg chg="add del mod">
          <ac:chgData name="David Starr" userId="6ddbe242-7791-472e-b298-418493ddd580" providerId="ADAL" clId="{3FC9ED01-7BCB-4F24-B993-3E8CFE9571D0}" dt="2023-06-29T20:16:37.263" v="4362" actId="6264"/>
          <ac:spMkLst>
            <pc:docMk/>
            <pc:sldMk cId="658387795" sldId="256"/>
            <ac:spMk id="5" creationId="{042BB77F-43E3-2DFA-B6C3-06EE63D9DC2B}"/>
          </ac:spMkLst>
        </pc:spChg>
      </pc:sldChg>
      <pc:sldChg chg="modSp mod modAnim modNotesTx">
        <pc:chgData name="David Starr" userId="6ddbe242-7791-472e-b298-418493ddd580" providerId="ADAL" clId="{3FC9ED01-7BCB-4F24-B993-3E8CFE9571D0}" dt="2023-07-14T17:42:47.737" v="5491" actId="14100"/>
        <pc:sldMkLst>
          <pc:docMk/>
          <pc:sldMk cId="2658857504" sldId="258"/>
        </pc:sldMkLst>
        <pc:spChg chg="mod">
          <ac:chgData name="David Starr" userId="6ddbe242-7791-472e-b298-418493ddd580" providerId="ADAL" clId="{3FC9ED01-7BCB-4F24-B993-3E8CFE9571D0}" dt="2023-07-14T17:42:47.737" v="5491" actId="14100"/>
          <ac:spMkLst>
            <pc:docMk/>
            <pc:sldMk cId="2658857504" sldId="258"/>
            <ac:spMk id="3" creationId="{39AE9665-1821-40CE-A648-77BBC739D48F}"/>
          </ac:spMkLst>
        </pc:spChg>
      </pc:sldChg>
      <pc:sldChg chg="modSp mod">
        <pc:chgData name="David Starr" userId="6ddbe242-7791-472e-b298-418493ddd580" providerId="ADAL" clId="{3FC9ED01-7BCB-4F24-B993-3E8CFE9571D0}" dt="2023-07-14T17:46:55.877" v="5507" actId="20577"/>
        <pc:sldMkLst>
          <pc:docMk/>
          <pc:sldMk cId="1058943516" sldId="259"/>
        </pc:sldMkLst>
        <pc:spChg chg="mod">
          <ac:chgData name="David Starr" userId="6ddbe242-7791-472e-b298-418493ddd580" providerId="ADAL" clId="{3FC9ED01-7BCB-4F24-B993-3E8CFE9571D0}" dt="2023-07-14T17:46:55.877" v="5507" actId="20577"/>
          <ac:spMkLst>
            <pc:docMk/>
            <pc:sldMk cId="1058943516" sldId="259"/>
            <ac:spMk id="3" creationId="{20AA64DE-CBD2-4689-9E2C-7C4DDFCE3D89}"/>
          </ac:spMkLst>
        </pc:spChg>
      </pc:sldChg>
      <pc:sldChg chg="modSp mod modAnim modNotesTx">
        <pc:chgData name="David Starr" userId="6ddbe242-7791-472e-b298-418493ddd580" providerId="ADAL" clId="{3FC9ED01-7BCB-4F24-B993-3E8CFE9571D0}" dt="2023-06-29T20:14:53.927" v="4338"/>
        <pc:sldMkLst>
          <pc:docMk/>
          <pc:sldMk cId="3511103589" sldId="260"/>
        </pc:sldMkLst>
        <pc:spChg chg="mod">
          <ac:chgData name="David Starr" userId="6ddbe242-7791-472e-b298-418493ddd580" providerId="ADAL" clId="{3FC9ED01-7BCB-4F24-B993-3E8CFE9571D0}" dt="2023-06-29T20:14:53.927" v="4338"/>
          <ac:spMkLst>
            <pc:docMk/>
            <pc:sldMk cId="3511103589" sldId="260"/>
            <ac:spMk id="2" creationId="{D3AA01F0-4721-5F95-8167-E8920520BC63}"/>
          </ac:spMkLst>
        </pc:spChg>
        <pc:spChg chg="mod">
          <ac:chgData name="David Starr" userId="6ddbe242-7791-472e-b298-418493ddd580" providerId="ADAL" clId="{3FC9ED01-7BCB-4F24-B993-3E8CFE9571D0}" dt="2023-06-29T20:14:53.927" v="4338"/>
          <ac:spMkLst>
            <pc:docMk/>
            <pc:sldMk cId="3511103589" sldId="260"/>
            <ac:spMk id="8" creationId="{E618CF7C-F0B2-F839-6245-4134157067A5}"/>
          </ac:spMkLst>
        </pc:spChg>
      </pc:sldChg>
      <pc:sldChg chg="del">
        <pc:chgData name="David Starr" userId="6ddbe242-7791-472e-b298-418493ddd580" providerId="ADAL" clId="{3FC9ED01-7BCB-4F24-B993-3E8CFE9571D0}" dt="2023-06-28T19:37:09.546" v="2017" actId="47"/>
        <pc:sldMkLst>
          <pc:docMk/>
          <pc:sldMk cId="2677622853" sldId="268"/>
        </pc:sldMkLst>
      </pc:sldChg>
      <pc:sldChg chg="del">
        <pc:chgData name="David Starr" userId="6ddbe242-7791-472e-b298-418493ddd580" providerId="ADAL" clId="{3FC9ED01-7BCB-4F24-B993-3E8CFE9571D0}" dt="2023-06-28T19:37:09.546" v="2017" actId="47"/>
        <pc:sldMkLst>
          <pc:docMk/>
          <pc:sldMk cId="1037167053" sldId="269"/>
        </pc:sldMkLst>
      </pc:sldChg>
      <pc:sldChg chg="modSp modAnim modNotesTx">
        <pc:chgData name="David Starr" userId="6ddbe242-7791-472e-b298-418493ddd580" providerId="ADAL" clId="{3FC9ED01-7BCB-4F24-B993-3E8CFE9571D0}" dt="2023-07-14T17:50:29.681" v="5740" actId="20577"/>
        <pc:sldMkLst>
          <pc:docMk/>
          <pc:sldMk cId="3532858237" sldId="273"/>
        </pc:sldMkLst>
        <pc:spChg chg="mod">
          <ac:chgData name="David Starr" userId="6ddbe242-7791-472e-b298-418493ddd580" providerId="ADAL" clId="{3FC9ED01-7BCB-4F24-B993-3E8CFE9571D0}" dt="2023-07-14T17:48:46.209" v="5520" actId="6549"/>
          <ac:spMkLst>
            <pc:docMk/>
            <pc:sldMk cId="3532858237" sldId="273"/>
            <ac:spMk id="4" creationId="{44E2C575-87CB-DB87-680D-3F14D3477222}"/>
          </ac:spMkLst>
        </pc:spChg>
      </pc:sldChg>
      <pc:sldChg chg="modSp mod">
        <pc:chgData name="David Starr" userId="6ddbe242-7791-472e-b298-418493ddd580" providerId="ADAL" clId="{3FC9ED01-7BCB-4F24-B993-3E8CFE9571D0}" dt="2023-07-14T17:47:35.477" v="5517" actId="6549"/>
        <pc:sldMkLst>
          <pc:docMk/>
          <pc:sldMk cId="2973099753" sldId="274"/>
        </pc:sldMkLst>
        <pc:spChg chg="mod">
          <ac:chgData name="David Starr" userId="6ddbe242-7791-472e-b298-418493ddd580" providerId="ADAL" clId="{3FC9ED01-7BCB-4F24-B993-3E8CFE9571D0}" dt="2023-06-29T20:14:53.927" v="4338"/>
          <ac:spMkLst>
            <pc:docMk/>
            <pc:sldMk cId="2973099753" sldId="274"/>
            <ac:spMk id="5" creationId="{340434AB-546D-3DAE-9B3D-6798297177BD}"/>
          </ac:spMkLst>
        </pc:spChg>
        <pc:spChg chg="mod">
          <ac:chgData name="David Starr" userId="6ddbe242-7791-472e-b298-418493ddd580" providerId="ADAL" clId="{3FC9ED01-7BCB-4F24-B993-3E8CFE9571D0}" dt="2023-07-14T17:47:35.477" v="5517" actId="6549"/>
          <ac:spMkLst>
            <pc:docMk/>
            <pc:sldMk cId="2973099753" sldId="274"/>
            <ac:spMk id="8" creationId="{70105E5B-96D8-7533-5BBB-3C18DB591547}"/>
          </ac:spMkLst>
        </pc:spChg>
        <pc:spChg chg="mod">
          <ac:chgData name="David Starr" userId="6ddbe242-7791-472e-b298-418493ddd580" providerId="ADAL" clId="{3FC9ED01-7BCB-4F24-B993-3E8CFE9571D0}" dt="2023-06-29T20:30:40.821" v="5016" actId="208"/>
          <ac:spMkLst>
            <pc:docMk/>
            <pc:sldMk cId="2973099753" sldId="274"/>
            <ac:spMk id="9" creationId="{EA8431DE-9913-3109-49DE-B95BB393E6CF}"/>
          </ac:spMkLst>
        </pc:spChg>
        <pc:spChg chg="mod">
          <ac:chgData name="David Starr" userId="6ddbe242-7791-472e-b298-418493ddd580" providerId="ADAL" clId="{3FC9ED01-7BCB-4F24-B993-3E8CFE9571D0}" dt="2023-06-29T20:30:49.598" v="5018" actId="208"/>
          <ac:spMkLst>
            <pc:docMk/>
            <pc:sldMk cId="2973099753" sldId="274"/>
            <ac:spMk id="10" creationId="{B366A488-90B6-85FE-45E6-46A77EFCCEFD}"/>
          </ac:spMkLst>
        </pc:spChg>
      </pc:sldChg>
      <pc:sldChg chg="addSp delSp modSp mod chgLayout modNotesTx">
        <pc:chgData name="David Starr" userId="6ddbe242-7791-472e-b298-418493ddd580" providerId="ADAL" clId="{3FC9ED01-7BCB-4F24-B993-3E8CFE9571D0}" dt="2023-07-14T18:01:41.797" v="6581" actId="20577"/>
        <pc:sldMkLst>
          <pc:docMk/>
          <pc:sldMk cId="2055556264" sldId="277"/>
        </pc:sldMkLst>
        <pc:spChg chg="add del mod">
          <ac:chgData name="David Starr" userId="6ddbe242-7791-472e-b298-418493ddd580" providerId="ADAL" clId="{3FC9ED01-7BCB-4F24-B993-3E8CFE9571D0}" dt="2023-06-29T20:29:30.806" v="5012" actId="6264"/>
          <ac:spMkLst>
            <pc:docMk/>
            <pc:sldMk cId="2055556264" sldId="277"/>
            <ac:spMk id="2" creationId="{675E7825-CD9F-D3E7-D915-781FA0E8AA92}"/>
          </ac:spMkLst>
        </pc:spChg>
        <pc:spChg chg="mod ord">
          <ac:chgData name="David Starr" userId="6ddbe242-7791-472e-b298-418493ddd580" providerId="ADAL" clId="{3FC9ED01-7BCB-4F24-B993-3E8CFE9571D0}" dt="2023-06-29T20:29:30.806" v="5012" actId="6264"/>
          <ac:spMkLst>
            <pc:docMk/>
            <pc:sldMk cId="2055556264" sldId="277"/>
            <ac:spMk id="3" creationId="{0C504835-5B36-607A-82C4-17C511BC791A}"/>
          </ac:spMkLst>
        </pc:spChg>
        <pc:spChg chg="mod ord">
          <ac:chgData name="David Starr" userId="6ddbe242-7791-472e-b298-418493ddd580" providerId="ADAL" clId="{3FC9ED01-7BCB-4F24-B993-3E8CFE9571D0}" dt="2023-06-29T20:29:30.806" v="5012" actId="6264"/>
          <ac:spMkLst>
            <pc:docMk/>
            <pc:sldMk cId="2055556264" sldId="277"/>
            <ac:spMk id="4" creationId="{80E61B5D-F768-F6E7-055A-4EEF6A85CC71}"/>
          </ac:spMkLst>
        </pc:spChg>
        <pc:spChg chg="add del mod">
          <ac:chgData name="David Starr" userId="6ddbe242-7791-472e-b298-418493ddd580" providerId="ADAL" clId="{3FC9ED01-7BCB-4F24-B993-3E8CFE9571D0}" dt="2023-06-29T20:29:30.806" v="5012" actId="6264"/>
          <ac:spMkLst>
            <pc:docMk/>
            <pc:sldMk cId="2055556264" sldId="277"/>
            <ac:spMk id="5" creationId="{C89D2B74-DDE3-24B4-2BDC-D885B25EDF2D}"/>
          </ac:spMkLst>
        </pc:spChg>
      </pc:sldChg>
      <pc:sldChg chg="addSp delSp modSp mod ord modClrScheme delAnim modAnim delCm chgLayout modNotesTx">
        <pc:chgData name="David Starr" userId="6ddbe242-7791-472e-b298-418493ddd580" providerId="ADAL" clId="{3FC9ED01-7BCB-4F24-B993-3E8CFE9571D0}" dt="2023-07-14T18:07:55.062" v="6675" actId="20577"/>
        <pc:sldMkLst>
          <pc:docMk/>
          <pc:sldMk cId="391720986" sldId="278"/>
        </pc:sldMkLst>
        <pc:spChg chg="del mod ord">
          <ac:chgData name="David Starr" userId="6ddbe242-7791-472e-b298-418493ddd580" providerId="ADAL" clId="{3FC9ED01-7BCB-4F24-B993-3E8CFE9571D0}" dt="2023-06-28T19:03:33.501" v="5" actId="700"/>
          <ac:spMkLst>
            <pc:docMk/>
            <pc:sldMk cId="391720986" sldId="278"/>
            <ac:spMk id="3" creationId="{0C504835-5B36-607A-82C4-17C511BC791A}"/>
          </ac:spMkLst>
        </pc:spChg>
        <pc:spChg chg="del">
          <ac:chgData name="David Starr" userId="6ddbe242-7791-472e-b298-418493ddd580" providerId="ADAL" clId="{3FC9ED01-7BCB-4F24-B993-3E8CFE9571D0}" dt="2023-06-28T19:03:10.676" v="3" actId="700"/>
          <ac:spMkLst>
            <pc:docMk/>
            <pc:sldMk cId="391720986" sldId="278"/>
            <ac:spMk id="4" creationId="{80E61B5D-F768-F6E7-055A-4EEF6A85CC71}"/>
          </ac:spMkLst>
        </pc:spChg>
        <pc:spChg chg="del mod">
          <ac:chgData name="David Starr" userId="6ddbe242-7791-472e-b298-418493ddd580" providerId="ADAL" clId="{3FC9ED01-7BCB-4F24-B993-3E8CFE9571D0}" dt="2023-07-14T17:57:25.814" v="6055" actId="478"/>
          <ac:spMkLst>
            <pc:docMk/>
            <pc:sldMk cId="391720986" sldId="278"/>
            <ac:spMk id="5" creationId="{1D1F798A-30E2-2567-48F7-82BD10323946}"/>
          </ac:spMkLst>
        </pc:spChg>
        <pc:spChg chg="mod">
          <ac:chgData name="David Starr" userId="6ddbe242-7791-472e-b298-418493ddd580" providerId="ADAL" clId="{3FC9ED01-7BCB-4F24-B993-3E8CFE9571D0}" dt="2023-06-28T19:03:49.352" v="7"/>
          <ac:spMkLst>
            <pc:docMk/>
            <pc:sldMk cId="391720986" sldId="278"/>
            <ac:spMk id="5" creationId="{9B8327F2-B016-4FB6-54B1-463B2C9EE77E}"/>
          </ac:spMkLst>
        </pc:spChg>
        <pc:spChg chg="mod">
          <ac:chgData name="David Starr" userId="6ddbe242-7791-472e-b298-418493ddd580" providerId="ADAL" clId="{3FC9ED01-7BCB-4F24-B993-3E8CFE9571D0}" dt="2023-07-14T17:57:13.864" v="6053"/>
          <ac:spMkLst>
            <pc:docMk/>
            <pc:sldMk cId="391720986" sldId="278"/>
            <ac:spMk id="6" creationId="{472A2BBC-99B0-F59F-2104-05FE87911C45}"/>
          </ac:spMkLst>
        </pc:spChg>
        <pc:spChg chg="mod">
          <ac:chgData name="David Starr" userId="6ddbe242-7791-472e-b298-418493ddd580" providerId="ADAL" clId="{3FC9ED01-7BCB-4F24-B993-3E8CFE9571D0}" dt="2023-06-28T19:03:49.352" v="7"/>
          <ac:spMkLst>
            <pc:docMk/>
            <pc:sldMk cId="391720986" sldId="278"/>
            <ac:spMk id="6" creationId="{5A6CB62C-D725-27CC-9870-2D2ECA1133D7}"/>
          </ac:spMkLst>
        </pc:spChg>
        <pc:spChg chg="mod">
          <ac:chgData name="David Starr" userId="6ddbe242-7791-472e-b298-418493ddd580" providerId="ADAL" clId="{3FC9ED01-7BCB-4F24-B993-3E8CFE9571D0}" dt="2023-06-28T19:03:49.352" v="7"/>
          <ac:spMkLst>
            <pc:docMk/>
            <pc:sldMk cId="391720986" sldId="278"/>
            <ac:spMk id="7" creationId="{207D4F27-A655-30E1-794C-ADAE0BB07B5D}"/>
          </ac:spMkLst>
        </pc:spChg>
        <pc:spChg chg="mod">
          <ac:chgData name="David Starr" userId="6ddbe242-7791-472e-b298-418493ddd580" providerId="ADAL" clId="{3FC9ED01-7BCB-4F24-B993-3E8CFE9571D0}" dt="2023-06-28T19:03:49.352" v="7"/>
          <ac:spMkLst>
            <pc:docMk/>
            <pc:sldMk cId="391720986" sldId="278"/>
            <ac:spMk id="8" creationId="{11591ADF-E0A3-1319-E407-B088AB2A67A4}"/>
          </ac:spMkLst>
        </pc:spChg>
        <pc:spChg chg="mod">
          <ac:chgData name="David Starr" userId="6ddbe242-7791-472e-b298-418493ddd580" providerId="ADAL" clId="{3FC9ED01-7BCB-4F24-B993-3E8CFE9571D0}" dt="2023-06-28T19:03:49.352" v="7"/>
          <ac:spMkLst>
            <pc:docMk/>
            <pc:sldMk cId="391720986" sldId="278"/>
            <ac:spMk id="10" creationId="{1D51BA7A-51DE-58E4-CECB-C43274114F9D}"/>
          </ac:spMkLst>
        </pc:spChg>
        <pc:spChg chg="del mod">
          <ac:chgData name="David Starr" userId="6ddbe242-7791-472e-b298-418493ddd580" providerId="ADAL" clId="{3FC9ED01-7BCB-4F24-B993-3E8CFE9571D0}" dt="2023-07-14T17:57:34.937" v="6057" actId="478"/>
          <ac:spMkLst>
            <pc:docMk/>
            <pc:sldMk cId="391720986" sldId="278"/>
            <ac:spMk id="10" creationId="{5846D9A0-27EE-711E-E518-931CA864DA04}"/>
          </ac:spMkLst>
        </pc:spChg>
        <pc:spChg chg="mod">
          <ac:chgData name="David Starr" userId="6ddbe242-7791-472e-b298-418493ddd580" providerId="ADAL" clId="{3FC9ED01-7BCB-4F24-B993-3E8CFE9571D0}" dt="2023-07-14T17:57:13.864" v="6053"/>
          <ac:spMkLst>
            <pc:docMk/>
            <pc:sldMk cId="391720986" sldId="278"/>
            <ac:spMk id="11" creationId="{0FD416BF-4EF0-5606-CE71-B2B9BACF44DF}"/>
          </ac:spMkLst>
        </pc:spChg>
        <pc:spChg chg="add mod topLvl">
          <ac:chgData name="David Starr" userId="6ddbe242-7791-472e-b298-418493ddd580" providerId="ADAL" clId="{3FC9ED01-7BCB-4F24-B993-3E8CFE9571D0}" dt="2023-06-29T20:21:20.592" v="4444" actId="165"/>
          <ac:spMkLst>
            <pc:docMk/>
            <pc:sldMk cId="391720986" sldId="278"/>
            <ac:spMk id="12" creationId="{6F461B20-3E6B-8772-F89E-E382CF7DE99B}"/>
          </ac:spMkLst>
        </pc:spChg>
        <pc:spChg chg="mod">
          <ac:chgData name="David Starr" userId="6ddbe242-7791-472e-b298-418493ddd580" providerId="ADAL" clId="{3FC9ED01-7BCB-4F24-B993-3E8CFE9571D0}" dt="2023-07-14T18:07:45.074" v="6667" actId="20577"/>
          <ac:spMkLst>
            <pc:docMk/>
            <pc:sldMk cId="391720986" sldId="278"/>
            <ac:spMk id="17" creationId="{E429A203-2F82-CAF3-A3C3-927EF394B76F}"/>
          </ac:spMkLst>
        </pc:spChg>
        <pc:spChg chg="mod topLvl">
          <ac:chgData name="David Starr" userId="6ddbe242-7791-472e-b298-418493ddd580" providerId="ADAL" clId="{3FC9ED01-7BCB-4F24-B993-3E8CFE9571D0}" dt="2023-06-29T20:21:20.592" v="4444" actId="165"/>
          <ac:spMkLst>
            <pc:docMk/>
            <pc:sldMk cId="391720986" sldId="278"/>
            <ac:spMk id="19" creationId="{336B40D1-209E-9BD8-E75B-6FFEDD7AB44F}"/>
          </ac:spMkLst>
        </pc:spChg>
        <pc:grpChg chg="add del mod topLvl">
          <ac:chgData name="David Starr" userId="6ddbe242-7791-472e-b298-418493ddd580" providerId="ADAL" clId="{3FC9ED01-7BCB-4F24-B993-3E8CFE9571D0}" dt="2023-06-29T20:17:24.475" v="4364" actId="478"/>
          <ac:grpSpMkLst>
            <pc:docMk/>
            <pc:sldMk cId="391720986" sldId="278"/>
            <ac:grpSpMk id="2" creationId="{314925CD-1F6E-0FC5-DAB8-C965200063DA}"/>
          </ac:grpSpMkLst>
        </pc:grpChg>
        <pc:grpChg chg="add mod">
          <ac:chgData name="David Starr" userId="6ddbe242-7791-472e-b298-418493ddd580" providerId="ADAL" clId="{3FC9ED01-7BCB-4F24-B993-3E8CFE9571D0}" dt="2023-07-14T17:57:19.970" v="6054" actId="1076"/>
          <ac:grpSpMkLst>
            <pc:docMk/>
            <pc:sldMk cId="391720986" sldId="278"/>
            <ac:grpSpMk id="2" creationId="{A4111640-51CA-7EAC-85C3-E996E648F7EF}"/>
          </ac:grpSpMkLst>
        </pc:grpChg>
        <pc:grpChg chg="add del">
          <ac:chgData name="David Starr" userId="6ddbe242-7791-472e-b298-418493ddd580" providerId="ADAL" clId="{3FC9ED01-7BCB-4F24-B993-3E8CFE9571D0}" dt="2023-06-29T20:20:03.913" v="4438" actId="164"/>
          <ac:grpSpMkLst>
            <pc:docMk/>
            <pc:sldMk cId="391720986" sldId="278"/>
            <ac:grpSpMk id="3" creationId="{400D5BB3-8B3C-C546-1269-2A08F73275F3}"/>
          </ac:grpSpMkLst>
        </pc:grpChg>
        <pc:grpChg chg="add del mod">
          <ac:chgData name="David Starr" userId="6ddbe242-7791-472e-b298-418493ddd580" providerId="ADAL" clId="{3FC9ED01-7BCB-4F24-B993-3E8CFE9571D0}" dt="2023-06-29T20:21:20.592" v="4444" actId="165"/>
          <ac:grpSpMkLst>
            <pc:docMk/>
            <pc:sldMk cId="391720986" sldId="278"/>
            <ac:grpSpMk id="4" creationId="{18CEADEF-C949-489D-D014-323A85DA7027}"/>
          </ac:grpSpMkLst>
        </pc:grpChg>
        <pc:grpChg chg="add mod">
          <ac:chgData name="David Starr" userId="6ddbe242-7791-472e-b298-418493ddd580" providerId="ADAL" clId="{3FC9ED01-7BCB-4F24-B993-3E8CFE9571D0}" dt="2023-07-14T17:57:32.464" v="6056" actId="1076"/>
          <ac:grpSpMkLst>
            <pc:docMk/>
            <pc:sldMk cId="391720986" sldId="278"/>
            <ac:grpSpMk id="7" creationId="{A52744F9-27A9-FF99-46BC-A4586134FF66}"/>
          </ac:grpSpMkLst>
        </pc:grpChg>
        <pc:grpChg chg="add del mod topLvl">
          <ac:chgData name="David Starr" userId="6ddbe242-7791-472e-b298-418493ddd580" providerId="ADAL" clId="{3FC9ED01-7BCB-4F24-B993-3E8CFE9571D0}" dt="2023-06-29T20:17:24.475" v="4364" actId="478"/>
          <ac:grpSpMkLst>
            <pc:docMk/>
            <pc:sldMk cId="391720986" sldId="278"/>
            <ac:grpSpMk id="9" creationId="{DA4432A2-0857-01ED-54C6-2BE9DBC3D9F4}"/>
          </ac:grpSpMkLst>
        </pc:grpChg>
        <pc:grpChg chg="add del mod topLvl">
          <ac:chgData name="David Starr" userId="6ddbe242-7791-472e-b298-418493ddd580" providerId="ADAL" clId="{3FC9ED01-7BCB-4F24-B993-3E8CFE9571D0}" dt="2023-06-29T20:17:34.887" v="4366" actId="478"/>
          <ac:grpSpMkLst>
            <pc:docMk/>
            <pc:sldMk cId="391720986" sldId="278"/>
            <ac:grpSpMk id="13" creationId="{53C5293A-C83A-00CF-2C04-93F931830A8B}"/>
          </ac:grpSpMkLst>
        </pc:grpChg>
        <pc:grpChg chg="mod topLvl">
          <ac:chgData name="David Starr" userId="6ddbe242-7791-472e-b298-418493ddd580" providerId="ADAL" clId="{3FC9ED01-7BCB-4F24-B993-3E8CFE9571D0}" dt="2023-06-29T20:21:20.592" v="4444" actId="165"/>
          <ac:grpSpMkLst>
            <pc:docMk/>
            <pc:sldMk cId="391720986" sldId="278"/>
            <ac:grpSpMk id="14" creationId="{02A647E6-E772-EF49-8A01-3553D8BAC622}"/>
          </ac:grpSpMkLst>
        </pc:grpChg>
        <pc:grpChg chg="add del mod topLvl">
          <ac:chgData name="David Starr" userId="6ddbe242-7791-472e-b298-418493ddd580" providerId="ADAL" clId="{3FC9ED01-7BCB-4F24-B993-3E8CFE9571D0}" dt="2023-06-29T20:17:31.075" v="4365" actId="478"/>
          <ac:grpSpMkLst>
            <pc:docMk/>
            <pc:sldMk cId="391720986" sldId="278"/>
            <ac:grpSpMk id="18" creationId="{B63BEF50-F93B-ED80-B7AD-F262166CCAD7}"/>
          </ac:grpSpMkLst>
        </pc:grpChg>
        <pc:grpChg chg="add mod topLvl">
          <ac:chgData name="David Starr" userId="6ddbe242-7791-472e-b298-418493ddd580" providerId="ADAL" clId="{3FC9ED01-7BCB-4F24-B993-3E8CFE9571D0}" dt="2023-06-29T20:21:20.592" v="4444" actId="165"/>
          <ac:grpSpMkLst>
            <pc:docMk/>
            <pc:sldMk cId="391720986" sldId="278"/>
            <ac:grpSpMk id="21" creationId="{2E60BC35-E4F4-1C49-28B8-9363C96E7D80}"/>
          </ac:grpSpMkLst>
        </pc:grpChg>
        <pc:grpChg chg="add del mod">
          <ac:chgData name="David Starr" userId="6ddbe242-7791-472e-b298-418493ddd580" providerId="ADAL" clId="{3FC9ED01-7BCB-4F24-B993-3E8CFE9571D0}" dt="2023-06-28T19:05:18.121" v="255" actId="165"/>
          <ac:grpSpMkLst>
            <pc:docMk/>
            <pc:sldMk cId="391720986" sldId="278"/>
            <ac:grpSpMk id="26" creationId="{A4C4835F-32C9-3CC4-A122-EE47A4B81A03}"/>
          </ac:grpSpMkLst>
        </pc:grpChg>
        <pc:grpChg chg="add del mod">
          <ac:chgData name="David Starr" userId="6ddbe242-7791-472e-b298-418493ddd580" providerId="ADAL" clId="{3FC9ED01-7BCB-4F24-B993-3E8CFE9571D0}" dt="2023-06-29T20:20:10.265" v="4439" actId="165"/>
          <ac:grpSpMkLst>
            <pc:docMk/>
            <pc:sldMk cId="391720986" sldId="278"/>
            <ac:grpSpMk id="27" creationId="{19501A9F-4A72-4A7B-015A-A9F86D95E29B}"/>
          </ac:grpSpMkLst>
        </pc:grpChg>
        <pc:picChg chg="mod">
          <ac:chgData name="David Starr" userId="6ddbe242-7791-472e-b298-418493ddd580" providerId="ADAL" clId="{3FC9ED01-7BCB-4F24-B993-3E8CFE9571D0}" dt="2023-07-14T17:57:13.864" v="6053"/>
          <ac:picMkLst>
            <pc:docMk/>
            <pc:sldMk cId="391720986" sldId="278"/>
            <ac:picMk id="3" creationId="{0F37D3BE-349D-2ADE-1A98-AF68852C9797}"/>
          </ac:picMkLst>
        </pc:picChg>
        <pc:picChg chg="mod">
          <ac:chgData name="David Starr" userId="6ddbe242-7791-472e-b298-418493ddd580" providerId="ADAL" clId="{3FC9ED01-7BCB-4F24-B993-3E8CFE9571D0}" dt="2023-07-14T17:57:13.864" v="6053"/>
          <ac:picMkLst>
            <pc:docMk/>
            <pc:sldMk cId="391720986" sldId="278"/>
            <ac:picMk id="8" creationId="{A7934C75-9AC1-86B5-48AA-204DD1647EC8}"/>
          </ac:picMkLst>
        </pc:picChg>
        <pc:picChg chg="mod">
          <ac:chgData name="David Starr" userId="6ddbe242-7791-472e-b298-418493ddd580" providerId="ADAL" clId="{3FC9ED01-7BCB-4F24-B993-3E8CFE9571D0}" dt="2023-06-28T19:03:49.352" v="7"/>
          <ac:picMkLst>
            <pc:docMk/>
            <pc:sldMk cId="391720986" sldId="278"/>
            <ac:picMk id="11" creationId="{5F92FEC2-E243-E482-DA04-B24C29DC9BC5}"/>
          </ac:picMkLst>
        </pc:picChg>
        <pc:picChg chg="mod">
          <ac:chgData name="David Starr" userId="6ddbe242-7791-472e-b298-418493ddd580" providerId="ADAL" clId="{3FC9ED01-7BCB-4F24-B993-3E8CFE9571D0}" dt="2023-07-14T17:45:26.091" v="5500" actId="2085"/>
          <ac:picMkLst>
            <pc:docMk/>
            <pc:sldMk cId="391720986" sldId="278"/>
            <ac:picMk id="16" creationId="{283FFB45-CC62-17F4-ED92-3F52E8A504FA}"/>
          </ac:picMkLst>
        </pc:picChg>
        <pc:picChg chg="mod">
          <ac:chgData name="David Starr" userId="6ddbe242-7791-472e-b298-418493ddd580" providerId="ADAL" clId="{3FC9ED01-7BCB-4F24-B993-3E8CFE9571D0}" dt="2023-06-28T19:03:49.352" v="7"/>
          <ac:picMkLst>
            <pc:docMk/>
            <pc:sldMk cId="391720986" sldId="278"/>
            <ac:picMk id="22" creationId="{30B63973-8EBA-7727-20C9-B1621D33D3C1}"/>
          </ac:picMkLst>
        </pc:picChg>
        <pc:picChg chg="mod">
          <ac:chgData name="David Starr" userId="6ddbe242-7791-472e-b298-418493ddd580" providerId="ADAL" clId="{3FC9ED01-7BCB-4F24-B993-3E8CFE9571D0}" dt="2023-06-28T19:03:49.352" v="7"/>
          <ac:picMkLst>
            <pc:docMk/>
            <pc:sldMk cId="391720986" sldId="278"/>
            <ac:picMk id="23" creationId="{C407B71B-9E57-71AF-B0CB-539F699CD593}"/>
          </ac:picMkLst>
        </pc:picChg>
        <pc:picChg chg="mod">
          <ac:chgData name="David Starr" userId="6ddbe242-7791-472e-b298-418493ddd580" providerId="ADAL" clId="{3FC9ED01-7BCB-4F24-B993-3E8CFE9571D0}" dt="2023-06-28T19:03:49.352" v="7"/>
          <ac:picMkLst>
            <pc:docMk/>
            <pc:sldMk cId="391720986" sldId="278"/>
            <ac:picMk id="24" creationId="{920822EC-5AC8-B4AC-C122-F78C01B72FC7}"/>
          </ac:picMkLst>
        </pc:picChg>
        <pc:picChg chg="mod">
          <ac:chgData name="David Starr" userId="6ddbe242-7791-472e-b298-418493ddd580" providerId="ADAL" clId="{3FC9ED01-7BCB-4F24-B993-3E8CFE9571D0}" dt="2023-06-28T19:03:49.352" v="7"/>
          <ac:picMkLst>
            <pc:docMk/>
            <pc:sldMk cId="391720986" sldId="278"/>
            <ac:picMk id="25" creationId="{3B39DEC9-A06A-0AA0-0216-47E516A544BD}"/>
          </ac:picMkLst>
        </pc:picChg>
        <pc:cxnChg chg="mod">
          <ac:chgData name="David Starr" userId="6ddbe242-7791-472e-b298-418493ddd580" providerId="ADAL" clId="{3FC9ED01-7BCB-4F24-B993-3E8CFE9571D0}" dt="2023-07-14T17:57:13.864" v="6053"/>
          <ac:cxnSpMkLst>
            <pc:docMk/>
            <pc:sldMk cId="391720986" sldId="278"/>
            <ac:cxnSpMk id="4" creationId="{1B4F781B-CDE4-7731-C996-FB9651AD8840}"/>
          </ac:cxnSpMkLst>
        </pc:cxnChg>
        <pc:cxnChg chg="mod">
          <ac:chgData name="David Starr" userId="6ddbe242-7791-472e-b298-418493ddd580" providerId="ADAL" clId="{3FC9ED01-7BCB-4F24-B993-3E8CFE9571D0}" dt="2023-07-14T17:57:13.864" v="6053"/>
          <ac:cxnSpMkLst>
            <pc:docMk/>
            <pc:sldMk cId="391720986" sldId="278"/>
            <ac:cxnSpMk id="9" creationId="{B2ABC7F4-B056-A041-D6C7-809FD6D692C0}"/>
          </ac:cxnSpMkLst>
        </pc:cxnChg>
        <pc:cxnChg chg="del mod">
          <ac:chgData name="David Starr" userId="6ddbe242-7791-472e-b298-418493ddd580" providerId="ADAL" clId="{3FC9ED01-7BCB-4F24-B993-3E8CFE9571D0}" dt="2023-06-29T20:17:34.887" v="4366" actId="478"/>
          <ac:cxnSpMkLst>
            <pc:docMk/>
            <pc:sldMk cId="391720986" sldId="278"/>
            <ac:cxnSpMk id="15" creationId="{23007A41-5097-85F7-D588-7F6106759AA2}"/>
          </ac:cxnSpMkLst>
        </pc:cxnChg>
        <pc:cxnChg chg="del mod topLvl">
          <ac:chgData name="David Starr" userId="6ddbe242-7791-472e-b298-418493ddd580" providerId="ADAL" clId="{3FC9ED01-7BCB-4F24-B993-3E8CFE9571D0}" dt="2023-06-29T20:17:31.075" v="4365" actId="478"/>
          <ac:cxnSpMkLst>
            <pc:docMk/>
            <pc:sldMk cId="391720986" sldId="278"/>
            <ac:cxnSpMk id="20" creationId="{0E91D834-E060-48B0-33A9-646E77D05AF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d Starr" userId="6ddbe242-7791-472e-b298-418493ddd580" providerId="ADAL" clId="{3FC9ED01-7BCB-4F24-B993-3E8CFE9571D0}" dt="2023-06-29T20:19:41.965" v="4435"/>
              <pc2:cmMkLst xmlns:pc2="http://schemas.microsoft.com/office/powerpoint/2019/9/main/command">
                <pc:docMk/>
                <pc:sldMk cId="391720986" sldId="278"/>
                <pc2:cmMk id="{7D02FBA4-7221-4B14-834E-13C375F595C9}"/>
              </pc2:cmMkLst>
            </pc226:cmChg>
          </p:ext>
        </pc:extLst>
      </pc:sldChg>
      <pc:sldChg chg="modSp mod ord modNotesTx">
        <pc:chgData name="David Starr" userId="6ddbe242-7791-472e-b298-418493ddd580" providerId="ADAL" clId="{3FC9ED01-7BCB-4F24-B993-3E8CFE9571D0}" dt="2023-07-14T17:47:11.236" v="5516" actId="20577"/>
        <pc:sldMkLst>
          <pc:docMk/>
          <pc:sldMk cId="2413740998" sldId="279"/>
        </pc:sldMkLst>
        <pc:spChg chg="mod">
          <ac:chgData name="David Starr" userId="6ddbe242-7791-472e-b298-418493ddd580" providerId="ADAL" clId="{3FC9ED01-7BCB-4F24-B993-3E8CFE9571D0}" dt="2023-06-29T20:14:53.927" v="4338"/>
          <ac:spMkLst>
            <pc:docMk/>
            <pc:sldMk cId="2413740998" sldId="279"/>
            <ac:spMk id="5" creationId="{17CFAF31-74CC-E81E-718F-E4CEEA5DF42A}"/>
          </ac:spMkLst>
        </pc:spChg>
        <pc:spChg chg="mod">
          <ac:chgData name="David Starr" userId="6ddbe242-7791-472e-b298-418493ddd580" providerId="ADAL" clId="{3FC9ED01-7BCB-4F24-B993-3E8CFE9571D0}" dt="2023-07-14T17:47:11.236" v="5516" actId="20577"/>
          <ac:spMkLst>
            <pc:docMk/>
            <pc:sldMk cId="2413740998" sldId="279"/>
            <ac:spMk id="14" creationId="{FB40150A-10D0-A2E6-6E99-6D753196B03F}"/>
          </ac:spMkLst>
        </pc:spChg>
      </pc:sldChg>
      <pc:sldChg chg="addSp modSp new del mod modClrScheme modAnim chgLayout modNotesTx">
        <pc:chgData name="David Starr" userId="6ddbe242-7791-472e-b298-418493ddd580" providerId="ADAL" clId="{3FC9ED01-7BCB-4F24-B993-3E8CFE9571D0}" dt="2023-07-14T17:45:00.152" v="5499" actId="47"/>
        <pc:sldMkLst>
          <pc:docMk/>
          <pc:sldMk cId="3097941851" sldId="280"/>
        </pc:sldMkLst>
        <pc:spChg chg="add mod">
          <ac:chgData name="David Starr" userId="6ddbe242-7791-472e-b298-418493ddd580" providerId="ADAL" clId="{3FC9ED01-7BCB-4F24-B993-3E8CFE9571D0}" dt="2023-06-29T20:14:53.927" v="4338"/>
          <ac:spMkLst>
            <pc:docMk/>
            <pc:sldMk cId="3097941851" sldId="280"/>
            <ac:spMk id="2" creationId="{0A5AEE26-F2CD-14D7-D52D-5CBBAEFFD839}"/>
          </ac:spMkLst>
        </pc:spChg>
        <pc:spChg chg="add mod">
          <ac:chgData name="David Starr" userId="6ddbe242-7791-472e-b298-418493ddd580" providerId="ADAL" clId="{3FC9ED01-7BCB-4F24-B993-3E8CFE9571D0}" dt="2023-06-29T20:25:57.422" v="4711" actId="20577"/>
          <ac:spMkLst>
            <pc:docMk/>
            <pc:sldMk cId="3097941851" sldId="280"/>
            <ac:spMk id="3" creationId="{3A6FF4E5-E6A3-ACC9-12AC-7A9BCC87E0DC}"/>
          </ac:spMkLst>
        </pc:spChg>
        <pc:picChg chg="add mod">
          <ac:chgData name="David Starr" userId="6ddbe242-7791-472e-b298-418493ddd580" providerId="ADAL" clId="{3FC9ED01-7BCB-4F24-B993-3E8CFE9571D0}" dt="2023-06-28T19:17:04.071" v="1378" actId="1076"/>
          <ac:picMkLst>
            <pc:docMk/>
            <pc:sldMk cId="3097941851" sldId="280"/>
            <ac:picMk id="4" creationId="{6C7723F0-FC02-5D2F-D441-ADA9CEDBE436}"/>
          </ac:picMkLst>
        </pc:picChg>
      </pc:sldChg>
      <pc:sldChg chg="addSp delSp modSp mod chgLayout">
        <pc:chgData name="David Starr" userId="6ddbe242-7791-472e-b298-418493ddd580" providerId="ADAL" clId="{3FC9ED01-7BCB-4F24-B993-3E8CFE9571D0}" dt="2023-06-29T20:29:24.790" v="5011" actId="6264"/>
        <pc:sldMkLst>
          <pc:docMk/>
          <pc:sldMk cId="2501301586" sldId="281"/>
        </pc:sldMkLst>
        <pc:spChg chg="add del mod">
          <ac:chgData name="David Starr" userId="6ddbe242-7791-472e-b298-418493ddd580" providerId="ADAL" clId="{3FC9ED01-7BCB-4F24-B993-3E8CFE9571D0}" dt="2023-06-29T20:29:24.790" v="5011" actId="6264"/>
          <ac:spMkLst>
            <pc:docMk/>
            <pc:sldMk cId="2501301586" sldId="281"/>
            <ac:spMk id="2" creationId="{CDA8C70E-AD9B-BFE8-107A-01EC9659FC5A}"/>
          </ac:spMkLst>
        </pc:spChg>
        <pc:spChg chg="mod ord">
          <ac:chgData name="David Starr" userId="6ddbe242-7791-472e-b298-418493ddd580" providerId="ADAL" clId="{3FC9ED01-7BCB-4F24-B993-3E8CFE9571D0}" dt="2023-06-29T20:29:24.790" v="5011" actId="6264"/>
          <ac:spMkLst>
            <pc:docMk/>
            <pc:sldMk cId="2501301586" sldId="281"/>
            <ac:spMk id="3" creationId="{20AA64DE-CBD2-4689-9E2C-7C4DDFCE3D89}"/>
          </ac:spMkLst>
        </pc:spChg>
      </pc:sldChg>
      <pc:sldChg chg="modSp mod modNotesTx">
        <pc:chgData name="David Starr" userId="6ddbe242-7791-472e-b298-418493ddd580" providerId="ADAL" clId="{3FC9ED01-7BCB-4F24-B993-3E8CFE9571D0}" dt="2023-07-14T18:09:11.235" v="6825" actId="20577"/>
        <pc:sldMkLst>
          <pc:docMk/>
          <pc:sldMk cId="160525126" sldId="283"/>
        </pc:sldMkLst>
        <pc:spChg chg="mod">
          <ac:chgData name="David Starr" userId="6ddbe242-7791-472e-b298-418493ddd580" providerId="ADAL" clId="{3FC9ED01-7BCB-4F24-B993-3E8CFE9571D0}" dt="2023-06-29T20:31:09.758" v="5019" actId="113"/>
          <ac:spMkLst>
            <pc:docMk/>
            <pc:sldMk cId="160525126" sldId="283"/>
            <ac:spMk id="2" creationId="{00DA1825-382F-DE39-15A8-A2052EB9C46E}"/>
          </ac:spMkLst>
        </pc:spChg>
      </pc:sldChg>
      <pc:sldChg chg="modSp mod">
        <pc:chgData name="David Starr" userId="6ddbe242-7791-472e-b298-418493ddd580" providerId="ADAL" clId="{3FC9ED01-7BCB-4F24-B993-3E8CFE9571D0}" dt="2023-07-14T17:52:15.090" v="5874" actId="20577"/>
        <pc:sldMkLst>
          <pc:docMk/>
          <pc:sldMk cId="2941996629" sldId="284"/>
        </pc:sldMkLst>
        <pc:spChg chg="mod">
          <ac:chgData name="David Starr" userId="6ddbe242-7791-472e-b298-418493ddd580" providerId="ADAL" clId="{3FC9ED01-7BCB-4F24-B993-3E8CFE9571D0}" dt="2023-07-14T17:52:15.090" v="5874" actId="20577"/>
          <ac:spMkLst>
            <pc:docMk/>
            <pc:sldMk cId="2941996629" sldId="284"/>
            <ac:spMk id="3" creationId="{20AA64DE-CBD2-4689-9E2C-7C4DDFCE3D89}"/>
          </ac:spMkLst>
        </pc:spChg>
      </pc:sldChg>
      <pc:sldChg chg="addSp delSp modSp del mod chgLayout">
        <pc:chgData name="David Starr" userId="6ddbe242-7791-472e-b298-418493ddd580" providerId="ADAL" clId="{3FC9ED01-7BCB-4F24-B993-3E8CFE9571D0}" dt="2023-06-29T20:41:32.926" v="5428" actId="47"/>
        <pc:sldMkLst>
          <pc:docMk/>
          <pc:sldMk cId="3101512533" sldId="285"/>
        </pc:sldMkLst>
        <pc:spChg chg="add del mod">
          <ac:chgData name="David Starr" userId="6ddbe242-7791-472e-b298-418493ddd580" providerId="ADAL" clId="{3FC9ED01-7BCB-4F24-B993-3E8CFE9571D0}" dt="2023-06-29T20:31:19.578" v="5020" actId="6264"/>
          <ac:spMkLst>
            <pc:docMk/>
            <pc:sldMk cId="3101512533" sldId="285"/>
            <ac:spMk id="2" creationId="{7D3C002E-4459-A821-F2D2-96E0179306BB}"/>
          </ac:spMkLst>
        </pc:spChg>
        <pc:spChg chg="mod ord">
          <ac:chgData name="David Starr" userId="6ddbe242-7791-472e-b298-418493ddd580" providerId="ADAL" clId="{3FC9ED01-7BCB-4F24-B993-3E8CFE9571D0}" dt="2023-06-29T20:31:27.348" v="5021" actId="700"/>
          <ac:spMkLst>
            <pc:docMk/>
            <pc:sldMk cId="3101512533" sldId="285"/>
            <ac:spMk id="3" creationId="{0C504835-5B36-607A-82C4-17C511BC791A}"/>
          </ac:spMkLst>
        </pc:spChg>
        <pc:spChg chg="mod ord">
          <ac:chgData name="David Starr" userId="6ddbe242-7791-472e-b298-418493ddd580" providerId="ADAL" clId="{3FC9ED01-7BCB-4F24-B993-3E8CFE9571D0}" dt="2023-06-29T20:31:27.348" v="5021" actId="700"/>
          <ac:spMkLst>
            <pc:docMk/>
            <pc:sldMk cId="3101512533" sldId="285"/>
            <ac:spMk id="4" creationId="{80E61B5D-F768-F6E7-055A-4EEF6A85CC71}"/>
          </ac:spMkLst>
        </pc:spChg>
        <pc:spChg chg="add del mod">
          <ac:chgData name="David Starr" userId="6ddbe242-7791-472e-b298-418493ddd580" providerId="ADAL" clId="{3FC9ED01-7BCB-4F24-B993-3E8CFE9571D0}" dt="2023-06-29T20:31:19.578" v="5020" actId="6264"/>
          <ac:spMkLst>
            <pc:docMk/>
            <pc:sldMk cId="3101512533" sldId="285"/>
            <ac:spMk id="5" creationId="{EC552D66-1240-E43A-DF2D-120C9B56C7E5}"/>
          </ac:spMkLst>
        </pc:spChg>
      </pc:sldChg>
      <pc:sldChg chg="addSp delSp modSp mod modAnim delCm modNotesTx">
        <pc:chgData name="David Starr" userId="6ddbe242-7791-472e-b298-418493ddd580" providerId="ADAL" clId="{3FC9ED01-7BCB-4F24-B993-3E8CFE9571D0}" dt="2023-07-14T18:09:29.853" v="6833" actId="20577"/>
        <pc:sldMkLst>
          <pc:docMk/>
          <pc:sldMk cId="928627033" sldId="286"/>
        </pc:sldMkLst>
        <pc:spChg chg="mod">
          <ac:chgData name="David Starr" userId="6ddbe242-7791-472e-b298-418493ddd580" providerId="ADAL" clId="{3FC9ED01-7BCB-4F24-B993-3E8CFE9571D0}" dt="2023-06-29T20:33:07.315" v="5030" actId="2711"/>
          <ac:spMkLst>
            <pc:docMk/>
            <pc:sldMk cId="928627033" sldId="286"/>
            <ac:spMk id="5" creationId="{9B8327F2-B016-4FB6-54B1-463B2C9EE77E}"/>
          </ac:spMkLst>
        </pc:spChg>
        <pc:spChg chg="mod">
          <ac:chgData name="David Starr" userId="6ddbe242-7791-472e-b298-418493ddd580" providerId="ADAL" clId="{3FC9ED01-7BCB-4F24-B993-3E8CFE9571D0}" dt="2023-06-29T20:33:07.315" v="5030" actId="2711"/>
          <ac:spMkLst>
            <pc:docMk/>
            <pc:sldMk cId="928627033" sldId="286"/>
            <ac:spMk id="6" creationId="{5A6CB62C-D725-27CC-9870-2D2ECA1133D7}"/>
          </ac:spMkLst>
        </pc:spChg>
        <pc:spChg chg="mod">
          <ac:chgData name="David Starr" userId="6ddbe242-7791-472e-b298-418493ddd580" providerId="ADAL" clId="{3FC9ED01-7BCB-4F24-B993-3E8CFE9571D0}" dt="2023-06-29T20:33:07.315" v="5030" actId="2711"/>
          <ac:spMkLst>
            <pc:docMk/>
            <pc:sldMk cId="928627033" sldId="286"/>
            <ac:spMk id="7" creationId="{207D4F27-A655-30E1-794C-ADAE0BB07B5D}"/>
          </ac:spMkLst>
        </pc:spChg>
        <pc:spChg chg="mod">
          <ac:chgData name="David Starr" userId="6ddbe242-7791-472e-b298-418493ddd580" providerId="ADAL" clId="{3FC9ED01-7BCB-4F24-B993-3E8CFE9571D0}" dt="2023-06-29T20:33:07.315" v="5030" actId="2711"/>
          <ac:spMkLst>
            <pc:docMk/>
            <pc:sldMk cId="928627033" sldId="286"/>
            <ac:spMk id="8" creationId="{11591ADF-E0A3-1319-E407-B088AB2A67A4}"/>
          </ac:spMkLst>
        </pc:spChg>
        <pc:spChg chg="mod">
          <ac:chgData name="David Starr" userId="6ddbe242-7791-472e-b298-418493ddd580" providerId="ADAL" clId="{3FC9ED01-7BCB-4F24-B993-3E8CFE9571D0}" dt="2023-06-29T20:33:07.315" v="5030" actId="2711"/>
          <ac:spMkLst>
            <pc:docMk/>
            <pc:sldMk cId="928627033" sldId="286"/>
            <ac:spMk id="10" creationId="{1D51BA7A-51DE-58E4-CECB-C43274114F9D}"/>
          </ac:spMkLst>
        </pc:spChg>
        <pc:spChg chg="mod topLvl">
          <ac:chgData name="David Starr" userId="6ddbe242-7791-472e-b298-418493ddd580" providerId="ADAL" clId="{3FC9ED01-7BCB-4F24-B993-3E8CFE9571D0}" dt="2023-06-29T20:33:07.315" v="5030" actId="2711"/>
          <ac:spMkLst>
            <pc:docMk/>
            <pc:sldMk cId="928627033" sldId="286"/>
            <ac:spMk id="12" creationId="{6F461B20-3E6B-8772-F89E-E382CF7DE99B}"/>
          </ac:spMkLst>
        </pc:spChg>
        <pc:spChg chg="mod">
          <ac:chgData name="David Starr" userId="6ddbe242-7791-472e-b298-418493ddd580" providerId="ADAL" clId="{3FC9ED01-7BCB-4F24-B993-3E8CFE9571D0}" dt="2023-07-14T18:09:29.853" v="6833" actId="20577"/>
          <ac:spMkLst>
            <pc:docMk/>
            <pc:sldMk cId="928627033" sldId="286"/>
            <ac:spMk id="17" creationId="{E429A203-2F82-CAF3-A3C3-927EF394B76F}"/>
          </ac:spMkLst>
        </pc:spChg>
        <pc:spChg chg="mod topLvl">
          <ac:chgData name="David Starr" userId="6ddbe242-7791-472e-b298-418493ddd580" providerId="ADAL" clId="{3FC9ED01-7BCB-4F24-B993-3E8CFE9571D0}" dt="2023-06-29T20:33:29.349" v="5032" actId="165"/>
          <ac:spMkLst>
            <pc:docMk/>
            <pc:sldMk cId="928627033" sldId="286"/>
            <ac:spMk id="19" creationId="{336B40D1-209E-9BD8-E75B-6FFEDD7AB44F}"/>
          </ac:spMkLst>
        </pc:spChg>
        <pc:grpChg chg="add">
          <ac:chgData name="David Starr" userId="6ddbe242-7791-472e-b298-418493ddd580" providerId="ADAL" clId="{3FC9ED01-7BCB-4F24-B993-3E8CFE9571D0}" dt="2023-06-29T20:33:18.687" v="5031" actId="164"/>
          <ac:grpSpMkLst>
            <pc:docMk/>
            <pc:sldMk cId="928627033" sldId="286"/>
            <ac:grpSpMk id="3" creationId="{8D5D8DDA-8EEA-95D7-83D6-E26025ED13F9}"/>
          </ac:grpSpMkLst>
        </pc:grpChg>
        <pc:grpChg chg="add">
          <ac:chgData name="David Starr" userId="6ddbe242-7791-472e-b298-418493ddd580" providerId="ADAL" clId="{3FC9ED01-7BCB-4F24-B993-3E8CFE9571D0}" dt="2023-06-29T20:33:36.346" v="5033" actId="164"/>
          <ac:grpSpMkLst>
            <pc:docMk/>
            <pc:sldMk cId="928627033" sldId="286"/>
            <ac:grpSpMk id="4" creationId="{A97BA17C-8A2A-FE0B-171A-27B61C852D8D}"/>
          </ac:grpSpMkLst>
        </pc:grpChg>
        <pc:grpChg chg="del topLvl">
          <ac:chgData name="David Starr" userId="6ddbe242-7791-472e-b298-418493ddd580" providerId="ADAL" clId="{3FC9ED01-7BCB-4F24-B993-3E8CFE9571D0}" dt="2023-06-29T20:32:09.767" v="5024" actId="165"/>
          <ac:grpSpMkLst>
            <pc:docMk/>
            <pc:sldMk cId="928627033" sldId="286"/>
            <ac:grpSpMk id="13" creationId="{53C5293A-C83A-00CF-2C04-93F931830A8B}"/>
          </ac:grpSpMkLst>
        </pc:grpChg>
        <pc:grpChg chg="topLvl">
          <ac:chgData name="David Starr" userId="6ddbe242-7791-472e-b298-418493ddd580" providerId="ADAL" clId="{3FC9ED01-7BCB-4F24-B993-3E8CFE9571D0}" dt="2023-06-29T20:32:09.767" v="5024" actId="165"/>
          <ac:grpSpMkLst>
            <pc:docMk/>
            <pc:sldMk cId="928627033" sldId="286"/>
            <ac:grpSpMk id="14" creationId="{02A647E6-E772-EF49-8A01-3553D8BAC622}"/>
          </ac:grpSpMkLst>
        </pc:grpChg>
        <pc:grpChg chg="del">
          <ac:chgData name="David Starr" userId="6ddbe242-7791-472e-b298-418493ddd580" providerId="ADAL" clId="{3FC9ED01-7BCB-4F24-B993-3E8CFE9571D0}" dt="2023-06-29T20:33:29.349" v="5032" actId="165"/>
          <ac:grpSpMkLst>
            <pc:docMk/>
            <pc:sldMk cId="928627033" sldId="286"/>
            <ac:grpSpMk id="18" creationId="{B63BEF50-F93B-ED80-B7AD-F262166CCAD7}"/>
          </ac:grpSpMkLst>
        </pc:grpChg>
        <pc:grpChg chg="add">
          <ac:chgData name="David Starr" userId="6ddbe242-7791-472e-b298-418493ddd580" providerId="ADAL" clId="{3FC9ED01-7BCB-4F24-B993-3E8CFE9571D0}" dt="2023-06-29T20:33:51.628" v="5034" actId="164"/>
          <ac:grpSpMkLst>
            <pc:docMk/>
            <pc:sldMk cId="928627033" sldId="286"/>
            <ac:grpSpMk id="26" creationId="{A5648AEE-6BEC-C9C6-AE2A-433A28F680F4}"/>
          </ac:grpSpMkLst>
        </pc:grpChg>
        <pc:grpChg chg="del">
          <ac:chgData name="David Starr" userId="6ddbe242-7791-472e-b298-418493ddd580" providerId="ADAL" clId="{3FC9ED01-7BCB-4F24-B993-3E8CFE9571D0}" dt="2023-06-29T20:32:07.532" v="5023" actId="165"/>
          <ac:grpSpMkLst>
            <pc:docMk/>
            <pc:sldMk cId="928627033" sldId="286"/>
            <ac:grpSpMk id="27" creationId="{19501A9F-4A72-4A7B-015A-A9F86D95E29B}"/>
          </ac:grpSpMkLst>
        </pc:grpChg>
        <pc:cxnChg chg="topLvl">
          <ac:chgData name="David Starr" userId="6ddbe242-7791-472e-b298-418493ddd580" providerId="ADAL" clId="{3FC9ED01-7BCB-4F24-B993-3E8CFE9571D0}" dt="2023-06-29T20:32:09.767" v="5024" actId="165"/>
          <ac:cxnSpMkLst>
            <pc:docMk/>
            <pc:sldMk cId="928627033" sldId="286"/>
            <ac:cxnSpMk id="15" creationId="{23007A41-5097-85F7-D588-7F6106759AA2}"/>
          </ac:cxnSpMkLst>
        </pc:cxnChg>
        <pc:cxnChg chg="topLvl">
          <ac:chgData name="David Starr" userId="6ddbe242-7791-472e-b298-418493ddd580" providerId="ADAL" clId="{3FC9ED01-7BCB-4F24-B993-3E8CFE9571D0}" dt="2023-06-29T20:33:29.349" v="5032" actId="165"/>
          <ac:cxnSpMkLst>
            <pc:docMk/>
            <pc:sldMk cId="928627033" sldId="286"/>
            <ac:cxnSpMk id="20" creationId="{0E91D834-E060-48B0-33A9-646E77D05AF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d Starr" userId="6ddbe242-7791-472e-b298-418493ddd580" providerId="ADAL" clId="{3FC9ED01-7BCB-4F24-B993-3E8CFE9571D0}" dt="2023-07-14T18:09:21.661" v="6826"/>
              <pc2:cmMkLst xmlns:pc2="http://schemas.microsoft.com/office/powerpoint/2019/9/main/command">
                <pc:docMk/>
                <pc:sldMk cId="928627033" sldId="286"/>
                <pc2:cmMk id="{C5B191CE-336E-4E4C-B6B0-0E18770DBDE3}"/>
              </pc2:cmMkLst>
            </pc226:cmChg>
          </p:ext>
        </pc:extLst>
      </pc:sldChg>
      <pc:sldChg chg="delSp modSp mod modAnim modNotesTx">
        <pc:chgData name="David Starr" userId="6ddbe242-7791-472e-b298-418493ddd580" providerId="ADAL" clId="{3FC9ED01-7BCB-4F24-B993-3E8CFE9571D0}" dt="2023-07-14T17:52:40.525" v="5897" actId="20577"/>
        <pc:sldMkLst>
          <pc:docMk/>
          <pc:sldMk cId="302835284" sldId="287"/>
        </pc:sldMkLst>
        <pc:spChg chg="mod">
          <ac:chgData name="David Starr" userId="6ddbe242-7791-472e-b298-418493ddd580" providerId="ADAL" clId="{3FC9ED01-7BCB-4F24-B993-3E8CFE9571D0}" dt="2023-07-14T17:52:06.907" v="5866" actId="20577"/>
          <ac:spMkLst>
            <pc:docMk/>
            <pc:sldMk cId="302835284" sldId="287"/>
            <ac:spMk id="2" creationId="{0A5AEE26-F2CD-14D7-D52D-5CBBAEFFD839}"/>
          </ac:spMkLst>
        </pc:spChg>
        <pc:spChg chg="mod">
          <ac:chgData name="David Starr" userId="6ddbe242-7791-472e-b298-418493ddd580" providerId="ADAL" clId="{3FC9ED01-7BCB-4F24-B993-3E8CFE9571D0}" dt="2023-07-14T17:52:40.525" v="5897" actId="20577"/>
          <ac:spMkLst>
            <pc:docMk/>
            <pc:sldMk cId="302835284" sldId="287"/>
            <ac:spMk id="3" creationId="{3A6FF4E5-E6A3-ACC9-12AC-7A9BCC87E0DC}"/>
          </ac:spMkLst>
        </pc:spChg>
        <pc:picChg chg="del mod">
          <ac:chgData name="David Starr" userId="6ddbe242-7791-472e-b298-418493ddd580" providerId="ADAL" clId="{3FC9ED01-7BCB-4F24-B993-3E8CFE9571D0}" dt="2023-07-14T17:51:44.694" v="5841" actId="478"/>
          <ac:picMkLst>
            <pc:docMk/>
            <pc:sldMk cId="302835284" sldId="287"/>
            <ac:picMk id="4" creationId="{6C7723F0-FC02-5D2F-D441-ADA9CEDBE436}"/>
          </ac:picMkLst>
        </pc:picChg>
      </pc:sldChg>
      <pc:sldChg chg="modSp add mod">
        <pc:chgData name="David Starr" userId="6ddbe242-7791-472e-b298-418493ddd580" providerId="ADAL" clId="{3FC9ED01-7BCB-4F24-B993-3E8CFE9571D0}" dt="2023-07-14T17:56:24.080" v="6052" actId="1582"/>
        <pc:sldMkLst>
          <pc:docMk/>
          <pc:sldMk cId="3566498642" sldId="288"/>
        </pc:sldMkLst>
        <pc:spChg chg="mod">
          <ac:chgData name="David Starr" userId="6ddbe242-7791-472e-b298-418493ddd580" providerId="ADAL" clId="{3FC9ED01-7BCB-4F24-B993-3E8CFE9571D0}" dt="2023-07-14T17:56:24.080" v="6052" actId="1582"/>
          <ac:spMkLst>
            <pc:docMk/>
            <pc:sldMk cId="3566498642" sldId="288"/>
            <ac:spMk id="3" creationId="{75D308A4-5BF8-E903-59F4-133A387A3EBA}"/>
          </ac:spMkLst>
        </pc:spChg>
        <pc:spChg chg="mod">
          <ac:chgData name="David Starr" userId="6ddbe242-7791-472e-b298-418493ddd580" providerId="ADAL" clId="{3FC9ED01-7BCB-4F24-B993-3E8CFE9571D0}" dt="2023-07-14T17:56:24.080" v="6052" actId="1582"/>
          <ac:spMkLst>
            <pc:docMk/>
            <pc:sldMk cId="3566498642" sldId="288"/>
            <ac:spMk id="4" creationId="{748A331F-B86F-0A66-F724-1DD1D1A1F82E}"/>
          </ac:spMkLst>
        </pc:spChg>
      </pc:sldChg>
      <pc:sldChg chg="delSp modSp add mod modAnim modNotesTx">
        <pc:chgData name="David Starr" userId="6ddbe242-7791-472e-b298-418493ddd580" providerId="ADAL" clId="{3FC9ED01-7BCB-4F24-B993-3E8CFE9571D0}" dt="2023-07-14T17:55:24.755" v="6049" actId="478"/>
        <pc:sldMkLst>
          <pc:docMk/>
          <pc:sldMk cId="3285400763" sldId="289"/>
        </pc:sldMkLst>
        <pc:spChg chg="mod">
          <ac:chgData name="David Starr" userId="6ddbe242-7791-472e-b298-418493ddd580" providerId="ADAL" clId="{3FC9ED01-7BCB-4F24-B993-3E8CFE9571D0}" dt="2023-07-14T17:53:11.829" v="5931" actId="20577"/>
          <ac:spMkLst>
            <pc:docMk/>
            <pc:sldMk cId="3285400763" sldId="289"/>
            <ac:spMk id="4" creationId="{884AB302-EB4F-3AFB-35F8-67ECB93BDDC3}"/>
          </ac:spMkLst>
        </pc:spChg>
        <pc:picChg chg="del">
          <ac:chgData name="David Starr" userId="6ddbe242-7791-472e-b298-418493ddd580" providerId="ADAL" clId="{3FC9ED01-7BCB-4F24-B993-3E8CFE9571D0}" dt="2023-07-14T17:55:24.755" v="6049" actId="478"/>
          <ac:picMkLst>
            <pc:docMk/>
            <pc:sldMk cId="3285400763" sldId="289"/>
            <ac:picMk id="7" creationId="{18D76FA6-EACA-68F0-8554-6BF127094B71}"/>
          </ac:picMkLst>
        </pc:picChg>
      </pc:sldChg>
      <pc:sldMasterChg chg="del delSldLayout">
        <pc:chgData name="David Starr" userId="6ddbe242-7791-472e-b298-418493ddd580" providerId="ADAL" clId="{3FC9ED01-7BCB-4F24-B993-3E8CFE9571D0}" dt="2023-06-29T20:16:26.096" v="4361" actId="2696"/>
        <pc:sldMasterMkLst>
          <pc:docMk/>
          <pc:sldMasterMk cId="3857981455" sldId="2147483742"/>
        </pc:sldMasterMkLst>
        <pc:sldLayoutChg chg="del">
          <pc:chgData name="David Starr" userId="6ddbe242-7791-472e-b298-418493ddd580" providerId="ADAL" clId="{3FC9ED01-7BCB-4F24-B993-3E8CFE9571D0}" dt="2023-06-29T20:16:21.056" v="4343" actId="2696"/>
          <pc:sldLayoutMkLst>
            <pc:docMk/>
            <pc:sldMasterMk cId="3857981455" sldId="2147483742"/>
            <pc:sldLayoutMk cId="76943055" sldId="2147483743"/>
          </pc:sldLayoutMkLst>
        </pc:sldLayoutChg>
        <pc:sldLayoutChg chg="del">
          <pc:chgData name="David Starr" userId="6ddbe242-7791-472e-b298-418493ddd580" providerId="ADAL" clId="{3FC9ED01-7BCB-4F24-B993-3E8CFE9571D0}" dt="2023-06-29T20:16:21.056" v="4344" actId="2696"/>
          <pc:sldLayoutMkLst>
            <pc:docMk/>
            <pc:sldMasterMk cId="3857981455" sldId="2147483742"/>
            <pc:sldLayoutMk cId="3310388107" sldId="2147483744"/>
          </pc:sldLayoutMkLst>
        </pc:sldLayoutChg>
        <pc:sldLayoutChg chg="del">
          <pc:chgData name="David Starr" userId="6ddbe242-7791-472e-b298-418493ddd580" providerId="ADAL" clId="{3FC9ED01-7BCB-4F24-B993-3E8CFE9571D0}" dt="2023-06-29T20:16:21.072" v="4345" actId="2696"/>
          <pc:sldLayoutMkLst>
            <pc:docMk/>
            <pc:sldMasterMk cId="3857981455" sldId="2147483742"/>
            <pc:sldLayoutMk cId="1008858788" sldId="2147483745"/>
          </pc:sldLayoutMkLst>
        </pc:sldLayoutChg>
        <pc:sldLayoutChg chg="del">
          <pc:chgData name="David Starr" userId="6ddbe242-7791-472e-b298-418493ddd580" providerId="ADAL" clId="{3FC9ED01-7BCB-4F24-B993-3E8CFE9571D0}" dt="2023-06-29T20:16:21.072" v="4346" actId="2696"/>
          <pc:sldLayoutMkLst>
            <pc:docMk/>
            <pc:sldMasterMk cId="3857981455" sldId="2147483742"/>
            <pc:sldLayoutMk cId="3523209192" sldId="2147483746"/>
          </pc:sldLayoutMkLst>
        </pc:sldLayoutChg>
        <pc:sldLayoutChg chg="del">
          <pc:chgData name="David Starr" userId="6ddbe242-7791-472e-b298-418493ddd580" providerId="ADAL" clId="{3FC9ED01-7BCB-4F24-B993-3E8CFE9571D0}" dt="2023-06-29T20:16:21.088" v="4347" actId="2696"/>
          <pc:sldLayoutMkLst>
            <pc:docMk/>
            <pc:sldMasterMk cId="3857981455" sldId="2147483742"/>
            <pc:sldLayoutMk cId="3412487208" sldId="2147483747"/>
          </pc:sldLayoutMkLst>
        </pc:sldLayoutChg>
        <pc:sldLayoutChg chg="del">
          <pc:chgData name="David Starr" userId="6ddbe242-7791-472e-b298-418493ddd580" providerId="ADAL" clId="{3FC9ED01-7BCB-4F24-B993-3E8CFE9571D0}" dt="2023-06-29T20:16:21.088" v="4348" actId="2696"/>
          <pc:sldLayoutMkLst>
            <pc:docMk/>
            <pc:sldMasterMk cId="3857981455" sldId="2147483742"/>
            <pc:sldLayoutMk cId="3855261680" sldId="2147483748"/>
          </pc:sldLayoutMkLst>
        </pc:sldLayoutChg>
        <pc:sldLayoutChg chg="del">
          <pc:chgData name="David Starr" userId="6ddbe242-7791-472e-b298-418493ddd580" providerId="ADAL" clId="{3FC9ED01-7BCB-4F24-B993-3E8CFE9571D0}" dt="2023-06-29T20:16:21.103" v="4349" actId="2696"/>
          <pc:sldLayoutMkLst>
            <pc:docMk/>
            <pc:sldMasterMk cId="3857981455" sldId="2147483742"/>
            <pc:sldLayoutMk cId="3976746309" sldId="2147483749"/>
          </pc:sldLayoutMkLst>
        </pc:sldLayoutChg>
        <pc:sldLayoutChg chg="del">
          <pc:chgData name="David Starr" userId="6ddbe242-7791-472e-b298-418493ddd580" providerId="ADAL" clId="{3FC9ED01-7BCB-4F24-B993-3E8CFE9571D0}" dt="2023-06-29T20:16:21.103" v="4350" actId="2696"/>
          <pc:sldLayoutMkLst>
            <pc:docMk/>
            <pc:sldMasterMk cId="3857981455" sldId="2147483742"/>
            <pc:sldLayoutMk cId="3534827112" sldId="2147483750"/>
          </pc:sldLayoutMkLst>
        </pc:sldLayoutChg>
        <pc:sldLayoutChg chg="del">
          <pc:chgData name="David Starr" userId="6ddbe242-7791-472e-b298-418493ddd580" providerId="ADAL" clId="{3FC9ED01-7BCB-4F24-B993-3E8CFE9571D0}" dt="2023-06-29T20:16:21.119" v="4351" actId="2696"/>
          <pc:sldLayoutMkLst>
            <pc:docMk/>
            <pc:sldMasterMk cId="3857981455" sldId="2147483742"/>
            <pc:sldLayoutMk cId="3928447079" sldId="2147483751"/>
          </pc:sldLayoutMkLst>
        </pc:sldLayoutChg>
        <pc:sldLayoutChg chg="del">
          <pc:chgData name="David Starr" userId="6ddbe242-7791-472e-b298-418493ddd580" providerId="ADAL" clId="{3FC9ED01-7BCB-4F24-B993-3E8CFE9571D0}" dt="2023-06-29T20:16:21.119" v="4352" actId="2696"/>
          <pc:sldLayoutMkLst>
            <pc:docMk/>
            <pc:sldMasterMk cId="3857981455" sldId="2147483742"/>
            <pc:sldLayoutMk cId="2764552318" sldId="2147483752"/>
          </pc:sldLayoutMkLst>
        </pc:sldLayoutChg>
        <pc:sldLayoutChg chg="del">
          <pc:chgData name="David Starr" userId="6ddbe242-7791-472e-b298-418493ddd580" providerId="ADAL" clId="{3FC9ED01-7BCB-4F24-B993-3E8CFE9571D0}" dt="2023-06-29T20:16:21.135" v="4353" actId="2696"/>
          <pc:sldLayoutMkLst>
            <pc:docMk/>
            <pc:sldMasterMk cId="3857981455" sldId="2147483742"/>
            <pc:sldLayoutMk cId="1279607500" sldId="2147483753"/>
          </pc:sldLayoutMkLst>
        </pc:sldLayoutChg>
        <pc:sldLayoutChg chg="del">
          <pc:chgData name="David Starr" userId="6ddbe242-7791-472e-b298-418493ddd580" providerId="ADAL" clId="{3FC9ED01-7BCB-4F24-B993-3E8CFE9571D0}" dt="2023-06-29T20:16:21.148" v="4354" actId="2696"/>
          <pc:sldLayoutMkLst>
            <pc:docMk/>
            <pc:sldMasterMk cId="3857981455" sldId="2147483742"/>
            <pc:sldLayoutMk cId="2010267143" sldId="2147483754"/>
          </pc:sldLayoutMkLst>
        </pc:sldLayoutChg>
        <pc:sldLayoutChg chg="del">
          <pc:chgData name="David Starr" userId="6ddbe242-7791-472e-b298-418493ddd580" providerId="ADAL" clId="{3FC9ED01-7BCB-4F24-B993-3E8CFE9571D0}" dt="2023-06-29T20:16:21.151" v="4355" actId="2696"/>
          <pc:sldLayoutMkLst>
            <pc:docMk/>
            <pc:sldMasterMk cId="3857981455" sldId="2147483742"/>
            <pc:sldLayoutMk cId="1512300643" sldId="2147483755"/>
          </pc:sldLayoutMkLst>
        </pc:sldLayoutChg>
        <pc:sldLayoutChg chg="del">
          <pc:chgData name="David Starr" userId="6ddbe242-7791-472e-b298-418493ddd580" providerId="ADAL" clId="{3FC9ED01-7BCB-4F24-B993-3E8CFE9571D0}" dt="2023-06-29T20:16:21.151" v="4356" actId="2696"/>
          <pc:sldLayoutMkLst>
            <pc:docMk/>
            <pc:sldMasterMk cId="3857981455" sldId="2147483742"/>
            <pc:sldLayoutMk cId="1073585035" sldId="2147483757"/>
          </pc:sldLayoutMkLst>
        </pc:sldLayoutChg>
        <pc:sldLayoutChg chg="del">
          <pc:chgData name="David Starr" userId="6ddbe242-7791-472e-b298-418493ddd580" providerId="ADAL" clId="{3FC9ED01-7BCB-4F24-B993-3E8CFE9571D0}" dt="2023-06-29T20:16:21.151" v="4357" actId="2696"/>
          <pc:sldLayoutMkLst>
            <pc:docMk/>
            <pc:sldMasterMk cId="3857981455" sldId="2147483742"/>
            <pc:sldLayoutMk cId="3018242961" sldId="2147483758"/>
          </pc:sldLayoutMkLst>
        </pc:sldLayoutChg>
        <pc:sldLayoutChg chg="del">
          <pc:chgData name="David Starr" userId="6ddbe242-7791-472e-b298-418493ddd580" providerId="ADAL" clId="{3FC9ED01-7BCB-4F24-B993-3E8CFE9571D0}" dt="2023-06-29T20:16:21.166" v="4358" actId="2696"/>
          <pc:sldLayoutMkLst>
            <pc:docMk/>
            <pc:sldMasterMk cId="3857981455" sldId="2147483742"/>
            <pc:sldLayoutMk cId="2854114274" sldId="2147483759"/>
          </pc:sldLayoutMkLst>
        </pc:sldLayoutChg>
        <pc:sldLayoutChg chg="del">
          <pc:chgData name="David Starr" userId="6ddbe242-7791-472e-b298-418493ddd580" providerId="ADAL" clId="{3FC9ED01-7BCB-4F24-B993-3E8CFE9571D0}" dt="2023-06-29T20:16:21.166" v="4359" actId="2696"/>
          <pc:sldLayoutMkLst>
            <pc:docMk/>
            <pc:sldMasterMk cId="3857981455" sldId="2147483742"/>
            <pc:sldLayoutMk cId="510237925" sldId="2147483760"/>
          </pc:sldLayoutMkLst>
        </pc:sldLayoutChg>
        <pc:sldLayoutChg chg="del">
          <pc:chgData name="David Starr" userId="6ddbe242-7791-472e-b298-418493ddd580" providerId="ADAL" clId="{3FC9ED01-7BCB-4F24-B993-3E8CFE9571D0}" dt="2023-06-29T20:16:21.166" v="4360" actId="2696"/>
          <pc:sldLayoutMkLst>
            <pc:docMk/>
            <pc:sldMasterMk cId="3857981455" sldId="2147483742"/>
            <pc:sldLayoutMk cId="3899630898" sldId="2147483761"/>
          </pc:sldLayoutMkLst>
        </pc:sldLayoutChg>
      </pc:sldMasterChg>
      <pc:sldMasterChg chg="modSldLayout">
        <pc:chgData name="David Starr" userId="6ddbe242-7791-472e-b298-418493ddd580" providerId="ADAL" clId="{3FC9ED01-7BCB-4F24-B993-3E8CFE9571D0}" dt="2023-06-29T20:15:13.806" v="4342" actId="478"/>
        <pc:sldMasterMkLst>
          <pc:docMk/>
          <pc:sldMasterMk cId="3475262518" sldId="2147483762"/>
        </pc:sldMasterMkLst>
        <pc:sldLayoutChg chg="addSp">
          <pc:chgData name="David Starr" userId="6ddbe242-7791-472e-b298-418493ddd580" providerId="ADAL" clId="{3FC9ED01-7BCB-4F24-B993-3E8CFE9571D0}" dt="2023-06-29T20:14:53.927" v="4338"/>
          <pc:sldLayoutMkLst>
            <pc:docMk/>
            <pc:sldMasterMk cId="3475262518" sldId="2147483762"/>
            <pc:sldLayoutMk cId="4143599432" sldId="2147483772"/>
          </pc:sldLayoutMkLst>
          <pc:spChg chg="add">
            <ac:chgData name="David Starr" userId="6ddbe242-7791-472e-b298-418493ddd580" providerId="ADAL" clId="{3FC9ED01-7BCB-4F24-B993-3E8CFE9571D0}" dt="2023-06-29T20:14:53.927" v="4338"/>
            <ac:spMkLst>
              <pc:docMk/>
              <pc:sldMasterMk cId="3475262518" sldId="2147483762"/>
              <pc:sldLayoutMk cId="4143599432" sldId="2147483772"/>
              <ac:spMk id="15" creationId="{38C6DCDD-FBEE-550A-6876-8D15EE6F6E86}"/>
            </ac:spMkLst>
          </pc:spChg>
          <pc:grpChg chg="add">
            <ac:chgData name="David Starr" userId="6ddbe242-7791-472e-b298-418493ddd580" providerId="ADAL" clId="{3FC9ED01-7BCB-4F24-B993-3E8CFE9571D0}" dt="2023-06-29T20:14:53.927" v="4338"/>
            <ac:grpSpMkLst>
              <pc:docMk/>
              <pc:sldMasterMk cId="3475262518" sldId="2147483762"/>
              <pc:sldLayoutMk cId="4143599432" sldId="2147483772"/>
              <ac:grpSpMk id="16" creationId="{C2F2B21B-3B7F-009C-599A-FD1CAEF01357}"/>
            </ac:grpSpMkLst>
          </pc:grpChg>
        </pc:sldLayoutChg>
        <pc:sldLayoutChg chg="addSp delSp modSp mod">
          <pc:chgData name="David Starr" userId="6ddbe242-7791-472e-b298-418493ddd580" providerId="ADAL" clId="{3FC9ED01-7BCB-4F24-B993-3E8CFE9571D0}" dt="2023-06-29T20:15:13.806" v="4342" actId="478"/>
          <pc:sldLayoutMkLst>
            <pc:docMk/>
            <pc:sldMasterMk cId="3475262518" sldId="2147483762"/>
            <pc:sldLayoutMk cId="3732877096" sldId="2147483773"/>
          </pc:sldLayoutMkLst>
          <pc:spChg chg="add del mod">
            <ac:chgData name="David Starr" userId="6ddbe242-7791-472e-b298-418493ddd580" providerId="ADAL" clId="{3FC9ED01-7BCB-4F24-B993-3E8CFE9571D0}" dt="2023-06-29T20:15:05.243" v="4340" actId="478"/>
            <ac:spMkLst>
              <pc:docMk/>
              <pc:sldMasterMk cId="3475262518" sldId="2147483762"/>
              <pc:sldLayoutMk cId="3732877096" sldId="2147483773"/>
              <ac:spMk id="2" creationId="{FB5672ED-58EE-042B-B32C-7678D5C45824}"/>
            </ac:spMkLst>
          </pc:spChg>
          <pc:spChg chg="add del">
            <ac:chgData name="David Starr" userId="6ddbe242-7791-472e-b298-418493ddd580" providerId="ADAL" clId="{3FC9ED01-7BCB-4F24-B993-3E8CFE9571D0}" dt="2023-06-29T20:15:13.806" v="4342" actId="478"/>
            <ac:spMkLst>
              <pc:docMk/>
              <pc:sldMasterMk cId="3475262518" sldId="2147483762"/>
              <pc:sldLayoutMk cId="3732877096" sldId="2147483773"/>
              <ac:spMk id="4" creationId="{EDFBEB3A-4A09-1FEE-BB86-B3DED92D8374}"/>
            </ac:spMkLst>
          </pc:spChg>
          <pc:picChg chg="add del">
            <ac:chgData name="David Starr" userId="6ddbe242-7791-472e-b298-418493ddd580" providerId="ADAL" clId="{3FC9ED01-7BCB-4F24-B993-3E8CFE9571D0}" dt="2023-06-29T20:15:09.074" v="4341" actId="478"/>
            <ac:picMkLst>
              <pc:docMk/>
              <pc:sldMasterMk cId="3475262518" sldId="2147483762"/>
              <pc:sldLayoutMk cId="3732877096" sldId="2147483773"/>
              <ac:picMk id="5" creationId="{93BF9315-146D-A414-5520-740E30AC949F}"/>
            </ac:picMkLst>
          </pc:picChg>
        </pc:sldLayoutChg>
        <pc:sldLayoutChg chg="addSp">
          <pc:chgData name="David Starr" userId="6ddbe242-7791-472e-b298-418493ddd580" providerId="ADAL" clId="{3FC9ED01-7BCB-4F24-B993-3E8CFE9571D0}" dt="2023-06-29T20:14:53.927" v="4338"/>
          <pc:sldLayoutMkLst>
            <pc:docMk/>
            <pc:sldMasterMk cId="3475262518" sldId="2147483762"/>
            <pc:sldLayoutMk cId="3977607162" sldId="2147483774"/>
          </pc:sldLayoutMkLst>
          <pc:spChg chg="add">
            <ac:chgData name="David Starr" userId="6ddbe242-7791-472e-b298-418493ddd580" providerId="ADAL" clId="{3FC9ED01-7BCB-4F24-B993-3E8CFE9571D0}" dt="2023-06-29T20:14:53.927" v="4338"/>
            <ac:spMkLst>
              <pc:docMk/>
              <pc:sldMasterMk cId="3475262518" sldId="2147483762"/>
              <pc:sldLayoutMk cId="3977607162" sldId="2147483774"/>
              <ac:spMk id="2" creationId="{FBC6C265-3D0F-98CE-2787-D81D13419CB7}"/>
            </ac:spMkLst>
          </pc:spChg>
          <pc:spChg chg="add">
            <ac:chgData name="David Starr" userId="6ddbe242-7791-472e-b298-418493ddd580" providerId="ADAL" clId="{3FC9ED01-7BCB-4F24-B993-3E8CFE9571D0}" dt="2023-06-29T20:14:53.927" v="4338"/>
            <ac:spMkLst>
              <pc:docMk/>
              <pc:sldMasterMk cId="3475262518" sldId="2147483762"/>
              <pc:sldLayoutMk cId="3977607162" sldId="2147483774"/>
              <ac:spMk id="10" creationId="{F7E9CAD2-CF1E-B33F-75BB-B18238234D16}"/>
            </ac:spMkLst>
          </pc:spChg>
          <pc:picChg chg="add">
            <ac:chgData name="David Starr" userId="6ddbe242-7791-472e-b298-418493ddd580" providerId="ADAL" clId="{3FC9ED01-7BCB-4F24-B993-3E8CFE9571D0}" dt="2023-06-29T20:14:53.927" v="4338"/>
            <ac:picMkLst>
              <pc:docMk/>
              <pc:sldMasterMk cId="3475262518" sldId="2147483762"/>
              <pc:sldLayoutMk cId="3977607162" sldId="2147483774"/>
              <ac:picMk id="13" creationId="{CF3053E0-1C1B-2E5B-53A3-A5F93A596864}"/>
            </ac:picMkLst>
          </pc:picChg>
        </pc:sldLayoutChg>
        <pc:sldLayoutChg chg="addSp">
          <pc:chgData name="David Starr" userId="6ddbe242-7791-472e-b298-418493ddd580" providerId="ADAL" clId="{3FC9ED01-7BCB-4F24-B993-3E8CFE9571D0}" dt="2023-06-29T20:14:53.927" v="4338"/>
          <pc:sldLayoutMkLst>
            <pc:docMk/>
            <pc:sldMasterMk cId="3475262518" sldId="2147483762"/>
            <pc:sldLayoutMk cId="296496264" sldId="2147483777"/>
          </pc:sldLayoutMkLst>
          <pc:spChg chg="add">
            <ac:chgData name="David Starr" userId="6ddbe242-7791-472e-b298-418493ddd580" providerId="ADAL" clId="{3FC9ED01-7BCB-4F24-B993-3E8CFE9571D0}" dt="2023-06-29T20:14:53.927" v="4338"/>
            <ac:spMkLst>
              <pc:docMk/>
              <pc:sldMasterMk cId="3475262518" sldId="2147483762"/>
              <pc:sldLayoutMk cId="296496264" sldId="2147483777"/>
              <ac:spMk id="6" creationId="{CC6B22C2-A5D6-E06A-AA48-42C7180C77A1}"/>
            </ac:spMkLst>
          </pc:spChg>
          <pc:picChg chg="add">
            <ac:chgData name="David Starr" userId="6ddbe242-7791-472e-b298-418493ddd580" providerId="ADAL" clId="{3FC9ED01-7BCB-4F24-B993-3E8CFE9571D0}" dt="2023-06-29T20:14:53.927" v="4338"/>
            <ac:picMkLst>
              <pc:docMk/>
              <pc:sldMasterMk cId="3475262518" sldId="2147483762"/>
              <pc:sldLayoutMk cId="296496264" sldId="2147483777"/>
              <ac:picMk id="4" creationId="{CB6C17D6-AB57-96C4-423C-B691B0E65AB6}"/>
            </ac:picMkLst>
          </pc:picChg>
          <pc:picChg chg="add">
            <ac:chgData name="David Starr" userId="6ddbe242-7791-472e-b298-418493ddd580" providerId="ADAL" clId="{3FC9ED01-7BCB-4F24-B993-3E8CFE9571D0}" dt="2023-06-29T20:14:53.927" v="4338"/>
            <ac:picMkLst>
              <pc:docMk/>
              <pc:sldMasterMk cId="3475262518" sldId="2147483762"/>
              <pc:sldLayoutMk cId="296496264" sldId="2147483777"/>
              <ac:picMk id="8" creationId="{6AEC1EDD-9B79-F184-FE32-ED19A56BC462}"/>
            </ac:picMkLst>
          </pc:picChg>
        </pc:sldLayoutChg>
        <pc:sldLayoutChg chg="addSp">
          <pc:chgData name="David Starr" userId="6ddbe242-7791-472e-b298-418493ddd580" providerId="ADAL" clId="{3FC9ED01-7BCB-4F24-B993-3E8CFE9571D0}" dt="2023-06-29T20:14:53.927" v="4338"/>
          <pc:sldLayoutMkLst>
            <pc:docMk/>
            <pc:sldMasterMk cId="3475262518" sldId="2147483762"/>
            <pc:sldLayoutMk cId="3423995961" sldId="2147483778"/>
          </pc:sldLayoutMkLst>
          <pc:spChg chg="add">
            <ac:chgData name="David Starr" userId="6ddbe242-7791-472e-b298-418493ddd580" providerId="ADAL" clId="{3FC9ED01-7BCB-4F24-B993-3E8CFE9571D0}" dt="2023-06-29T20:14:53.927" v="4338"/>
            <ac:spMkLst>
              <pc:docMk/>
              <pc:sldMasterMk cId="3475262518" sldId="2147483762"/>
              <pc:sldLayoutMk cId="3423995961" sldId="2147483778"/>
              <ac:spMk id="4" creationId="{1A84276F-FFF1-B14B-C0A9-6450AE6C1832}"/>
            </ac:spMkLst>
          </pc:spChg>
          <pc:picChg chg="add">
            <ac:chgData name="David Starr" userId="6ddbe242-7791-472e-b298-418493ddd580" providerId="ADAL" clId="{3FC9ED01-7BCB-4F24-B993-3E8CFE9571D0}" dt="2023-06-29T20:14:53.927" v="4338"/>
            <ac:picMkLst>
              <pc:docMk/>
              <pc:sldMasterMk cId="3475262518" sldId="2147483762"/>
              <pc:sldLayoutMk cId="3423995961" sldId="2147483778"/>
              <ac:picMk id="3" creationId="{B21EAE57-FBA1-84C7-ECEF-1FE674AB6B99}"/>
            </ac:picMkLst>
          </pc:picChg>
          <pc:picChg chg="add">
            <ac:chgData name="David Starr" userId="6ddbe242-7791-472e-b298-418493ddd580" providerId="ADAL" clId="{3FC9ED01-7BCB-4F24-B993-3E8CFE9571D0}" dt="2023-06-29T20:14:53.927" v="4338"/>
            <ac:picMkLst>
              <pc:docMk/>
              <pc:sldMasterMk cId="3475262518" sldId="2147483762"/>
              <pc:sldLayoutMk cId="3423995961" sldId="2147483778"/>
              <ac:picMk id="6" creationId="{9134CA40-ECC9-ABB6-C857-96DBDE13C2C6}"/>
            </ac:picMkLst>
          </pc:picChg>
        </pc:sldLayoutChg>
      </pc:sldMasterChg>
    </pc:docChg>
  </pc:docChgLst>
  <pc:docChgLst>
    <pc:chgData name="David Starr" userId="6ddbe242-7791-472e-b298-418493ddd580" providerId="ADAL" clId="{CE7A5DC8-9C22-4CED-BFD8-35ECC56E5F3C}"/>
    <pc:docChg chg="undo redo custSel addSld delSld modSld sldOrd modSection">
      <pc:chgData name="David Starr" userId="6ddbe242-7791-472e-b298-418493ddd580" providerId="ADAL" clId="{CE7A5DC8-9C22-4CED-BFD8-35ECC56E5F3C}" dt="2023-07-31T19:17:13.399" v="7701" actId="20577"/>
      <pc:docMkLst>
        <pc:docMk/>
      </pc:docMkLst>
      <pc:sldChg chg="modNotesTx">
        <pc:chgData name="David Starr" userId="6ddbe242-7791-472e-b298-418493ddd580" providerId="ADAL" clId="{CE7A5DC8-9C22-4CED-BFD8-35ECC56E5F3C}" dt="2023-07-31T19:17:13.399" v="7701" actId="20577"/>
        <pc:sldMkLst>
          <pc:docMk/>
          <pc:sldMk cId="658387795" sldId="256"/>
        </pc:sldMkLst>
      </pc:sldChg>
      <pc:sldChg chg="modSp modAnim modNotesTx">
        <pc:chgData name="David Starr" userId="6ddbe242-7791-472e-b298-418493ddd580" providerId="ADAL" clId="{CE7A5DC8-9C22-4CED-BFD8-35ECC56E5F3C}" dt="2023-07-31T17:45:34.897" v="7370"/>
        <pc:sldMkLst>
          <pc:docMk/>
          <pc:sldMk cId="2658857504" sldId="258"/>
        </pc:sldMkLst>
        <pc:spChg chg="mod">
          <ac:chgData name="David Starr" userId="6ddbe242-7791-472e-b298-418493ddd580" providerId="ADAL" clId="{CE7A5DC8-9C22-4CED-BFD8-35ECC56E5F3C}" dt="2023-07-18T17:34:25.785" v="54" actId="20577"/>
          <ac:spMkLst>
            <pc:docMk/>
            <pc:sldMk cId="2658857504" sldId="258"/>
            <ac:spMk id="3" creationId="{39AE9665-1821-40CE-A648-77BBC739D48F}"/>
          </ac:spMkLst>
        </pc:spChg>
      </pc:sldChg>
      <pc:sldChg chg="modSp mod">
        <pc:chgData name="David Starr" userId="6ddbe242-7791-472e-b298-418493ddd580" providerId="ADAL" clId="{CE7A5DC8-9C22-4CED-BFD8-35ECC56E5F3C}" dt="2023-07-18T17:34:38.201" v="69" actId="20577"/>
        <pc:sldMkLst>
          <pc:docMk/>
          <pc:sldMk cId="1058943516" sldId="259"/>
        </pc:sldMkLst>
        <pc:spChg chg="mod">
          <ac:chgData name="David Starr" userId="6ddbe242-7791-472e-b298-418493ddd580" providerId="ADAL" clId="{CE7A5DC8-9C22-4CED-BFD8-35ECC56E5F3C}" dt="2023-07-18T17:34:38.201" v="69" actId="20577"/>
          <ac:spMkLst>
            <pc:docMk/>
            <pc:sldMk cId="1058943516" sldId="259"/>
            <ac:spMk id="3" creationId="{20AA64DE-CBD2-4689-9E2C-7C4DDFCE3D89}"/>
          </ac:spMkLst>
        </pc:spChg>
      </pc:sldChg>
      <pc:sldChg chg="del">
        <pc:chgData name="David Starr" userId="6ddbe242-7791-472e-b298-418493ddd580" providerId="ADAL" clId="{CE7A5DC8-9C22-4CED-BFD8-35ECC56E5F3C}" dt="2023-07-18T17:34:07.802" v="43" actId="47"/>
        <pc:sldMkLst>
          <pc:docMk/>
          <pc:sldMk cId="3511103589" sldId="260"/>
        </pc:sldMkLst>
      </pc:sldChg>
      <pc:sldChg chg="modSp modAnim modNotesTx">
        <pc:chgData name="David Starr" userId="6ddbe242-7791-472e-b298-418493ddd580" providerId="ADAL" clId="{CE7A5DC8-9C22-4CED-BFD8-35ECC56E5F3C}" dt="2023-07-31T17:45:42.328" v="7371"/>
        <pc:sldMkLst>
          <pc:docMk/>
          <pc:sldMk cId="3532858237" sldId="273"/>
        </pc:sldMkLst>
        <pc:spChg chg="mod">
          <ac:chgData name="David Starr" userId="6ddbe242-7791-472e-b298-418493ddd580" providerId="ADAL" clId="{CE7A5DC8-9C22-4CED-BFD8-35ECC56E5F3C}" dt="2023-07-18T18:34:06.180" v="4807" actId="20577"/>
          <ac:spMkLst>
            <pc:docMk/>
            <pc:sldMk cId="3532858237" sldId="273"/>
            <ac:spMk id="4" creationId="{44E2C575-87CB-DB87-680D-3F14D3477222}"/>
          </ac:spMkLst>
        </pc:spChg>
      </pc:sldChg>
      <pc:sldChg chg="add del modNotesTx">
        <pc:chgData name="David Starr" userId="6ddbe242-7791-472e-b298-418493ddd580" providerId="ADAL" clId="{CE7A5DC8-9C22-4CED-BFD8-35ECC56E5F3C}" dt="2023-07-31T19:13:30.726" v="7661" actId="6549"/>
        <pc:sldMkLst>
          <pc:docMk/>
          <pc:sldMk cId="2973099753" sldId="274"/>
        </pc:sldMkLst>
      </pc:sldChg>
      <pc:sldChg chg="modAnim modNotesTx">
        <pc:chgData name="David Starr" userId="6ddbe242-7791-472e-b298-418493ddd580" providerId="ADAL" clId="{CE7A5DC8-9C22-4CED-BFD8-35ECC56E5F3C}" dt="2023-07-31T17:46:15.456" v="7373"/>
        <pc:sldMkLst>
          <pc:docMk/>
          <pc:sldMk cId="2055556264" sldId="277"/>
        </pc:sldMkLst>
      </pc:sldChg>
      <pc:sldChg chg="ord modNotesTx">
        <pc:chgData name="David Starr" userId="6ddbe242-7791-472e-b298-418493ddd580" providerId="ADAL" clId="{CE7A5DC8-9C22-4CED-BFD8-35ECC56E5F3C}" dt="2023-07-31T19:13:12.334" v="7660" actId="20577"/>
        <pc:sldMkLst>
          <pc:docMk/>
          <pc:sldMk cId="391720986" sldId="278"/>
        </pc:sldMkLst>
      </pc:sldChg>
      <pc:sldChg chg="add del modNotesTx">
        <pc:chgData name="David Starr" userId="6ddbe242-7791-472e-b298-418493ddd580" providerId="ADAL" clId="{CE7A5DC8-9C22-4CED-BFD8-35ECC56E5F3C}" dt="2023-07-18T19:10:34.953" v="6533" actId="20577"/>
        <pc:sldMkLst>
          <pc:docMk/>
          <pc:sldMk cId="2413740998" sldId="279"/>
        </pc:sldMkLst>
      </pc:sldChg>
      <pc:sldChg chg="modNotesTx">
        <pc:chgData name="David Starr" userId="6ddbe242-7791-472e-b298-418493ddd580" providerId="ADAL" clId="{CE7A5DC8-9C22-4CED-BFD8-35ECC56E5F3C}" dt="2023-07-31T19:11:12.265" v="7603" actId="6549"/>
        <pc:sldMkLst>
          <pc:docMk/>
          <pc:sldMk cId="2501301586" sldId="281"/>
        </pc:sldMkLst>
      </pc:sldChg>
      <pc:sldChg chg="add del modNotesTx">
        <pc:chgData name="David Starr" userId="6ddbe242-7791-472e-b298-418493ddd580" providerId="ADAL" clId="{CE7A5DC8-9C22-4CED-BFD8-35ECC56E5F3C}" dt="2023-07-18T19:11:43.529" v="6545" actId="6549"/>
        <pc:sldMkLst>
          <pc:docMk/>
          <pc:sldMk cId="160525126" sldId="283"/>
        </pc:sldMkLst>
      </pc:sldChg>
      <pc:sldChg chg="modSp mod modNotesTx">
        <pc:chgData name="David Starr" userId="6ddbe242-7791-472e-b298-418493ddd580" providerId="ADAL" clId="{CE7A5DC8-9C22-4CED-BFD8-35ECC56E5F3C}" dt="2023-07-31T19:14:48.947" v="7695" actId="20577"/>
        <pc:sldMkLst>
          <pc:docMk/>
          <pc:sldMk cId="2941996629" sldId="284"/>
        </pc:sldMkLst>
        <pc:spChg chg="mod">
          <ac:chgData name="David Starr" userId="6ddbe242-7791-472e-b298-418493ddd580" providerId="ADAL" clId="{CE7A5DC8-9C22-4CED-BFD8-35ECC56E5F3C}" dt="2023-07-18T17:58:26.474" v="1885" actId="20577"/>
          <ac:spMkLst>
            <pc:docMk/>
            <pc:sldMk cId="2941996629" sldId="284"/>
            <ac:spMk id="3" creationId="{20AA64DE-CBD2-4689-9E2C-7C4DDFCE3D89}"/>
          </ac:spMkLst>
        </pc:spChg>
      </pc:sldChg>
      <pc:sldChg chg="addSp modSp mod delAnim modAnim modNotesTx">
        <pc:chgData name="David Starr" userId="6ddbe242-7791-472e-b298-418493ddd580" providerId="ADAL" clId="{CE7A5DC8-9C22-4CED-BFD8-35ECC56E5F3C}" dt="2023-07-18T18:14:41.255" v="3126" actId="20577"/>
        <pc:sldMkLst>
          <pc:docMk/>
          <pc:sldMk cId="928627033" sldId="286"/>
        </pc:sldMkLst>
        <pc:spChg chg="add mod">
          <ac:chgData name="David Starr" userId="6ddbe242-7791-472e-b298-418493ddd580" providerId="ADAL" clId="{CE7A5DC8-9C22-4CED-BFD8-35ECC56E5F3C}" dt="2023-07-18T18:10:54.165" v="2951" actId="207"/>
          <ac:spMkLst>
            <pc:docMk/>
            <pc:sldMk cId="928627033" sldId="286"/>
            <ac:spMk id="13" creationId="{F52E0CD4-B2D2-3D35-8B46-D06CD7745947}"/>
          </ac:spMkLst>
        </pc:spChg>
        <pc:grpChg chg="mod">
          <ac:chgData name="David Starr" userId="6ddbe242-7791-472e-b298-418493ddd580" providerId="ADAL" clId="{CE7A5DC8-9C22-4CED-BFD8-35ECC56E5F3C}" dt="2023-07-18T18:10:38.683" v="2938" actId="1037"/>
          <ac:grpSpMkLst>
            <pc:docMk/>
            <pc:sldMk cId="928627033" sldId="286"/>
            <ac:grpSpMk id="3" creationId="{8D5D8DDA-8EEA-95D7-83D6-E26025ED13F9}"/>
          </ac:grpSpMkLst>
        </pc:grpChg>
        <pc:grpChg chg="mod">
          <ac:chgData name="David Starr" userId="6ddbe242-7791-472e-b298-418493ddd580" providerId="ADAL" clId="{CE7A5DC8-9C22-4CED-BFD8-35ECC56E5F3C}" dt="2023-07-18T18:10:34.104" v="2927" actId="1037"/>
          <ac:grpSpMkLst>
            <pc:docMk/>
            <pc:sldMk cId="928627033" sldId="286"/>
            <ac:grpSpMk id="4" creationId="{A97BA17C-8A2A-FE0B-171A-27B61C852D8D}"/>
          </ac:grpSpMkLst>
        </pc:grpChg>
        <pc:grpChg chg="add">
          <ac:chgData name="David Starr" userId="6ddbe242-7791-472e-b298-418493ddd580" providerId="ADAL" clId="{CE7A5DC8-9C22-4CED-BFD8-35ECC56E5F3C}" dt="2023-07-18T18:11:01.502" v="2952" actId="164"/>
          <ac:grpSpMkLst>
            <pc:docMk/>
            <pc:sldMk cId="928627033" sldId="286"/>
            <ac:grpSpMk id="18" creationId="{F0574698-D158-44E3-D788-D2A0C639ED94}"/>
          </ac:grpSpMkLst>
        </pc:grpChg>
        <pc:cxnChg chg="mod">
          <ac:chgData name="David Starr" userId="6ddbe242-7791-472e-b298-418493ddd580" providerId="ADAL" clId="{CE7A5DC8-9C22-4CED-BFD8-35ECC56E5F3C}" dt="2023-07-18T18:10:38.683" v="2938" actId="1037"/>
          <ac:cxnSpMkLst>
            <pc:docMk/>
            <pc:sldMk cId="928627033" sldId="286"/>
            <ac:cxnSpMk id="15" creationId="{23007A41-5097-85F7-D588-7F6106759AA2}"/>
          </ac:cxnSpMkLst>
        </pc:cxnChg>
        <pc:cxnChg chg="mod">
          <ac:chgData name="David Starr" userId="6ddbe242-7791-472e-b298-418493ddd580" providerId="ADAL" clId="{CE7A5DC8-9C22-4CED-BFD8-35ECC56E5F3C}" dt="2023-07-18T18:10:38.683" v="2938" actId="1037"/>
          <ac:cxnSpMkLst>
            <pc:docMk/>
            <pc:sldMk cId="928627033" sldId="286"/>
            <ac:cxnSpMk id="20" creationId="{0E91D834-E060-48B0-33A9-646E77D05AF0}"/>
          </ac:cxnSpMkLst>
        </pc:cxnChg>
      </pc:sldChg>
      <pc:sldChg chg="del">
        <pc:chgData name="David Starr" userId="6ddbe242-7791-472e-b298-418493ddd580" providerId="ADAL" clId="{CE7A5DC8-9C22-4CED-BFD8-35ECC56E5F3C}" dt="2023-07-18T17:59:10.506" v="1895" actId="47"/>
        <pc:sldMkLst>
          <pc:docMk/>
          <pc:sldMk cId="302835284" sldId="287"/>
        </pc:sldMkLst>
      </pc:sldChg>
      <pc:sldChg chg="modNotesTx">
        <pc:chgData name="David Starr" userId="6ddbe242-7791-472e-b298-418493ddd580" providerId="ADAL" clId="{CE7A5DC8-9C22-4CED-BFD8-35ECC56E5F3C}" dt="2023-07-31T19:11:44.025" v="7605" actId="113"/>
        <pc:sldMkLst>
          <pc:docMk/>
          <pc:sldMk cId="3566498642" sldId="288"/>
        </pc:sldMkLst>
      </pc:sldChg>
      <pc:sldChg chg="addSp delSp modSp new mod modClrScheme modAnim chgLayout modNotesTx">
        <pc:chgData name="David Starr" userId="6ddbe242-7791-472e-b298-418493ddd580" providerId="ADAL" clId="{CE7A5DC8-9C22-4CED-BFD8-35ECC56E5F3C}" dt="2023-07-18T18:03:37.100" v="2085" actId="14100"/>
        <pc:sldMkLst>
          <pc:docMk/>
          <pc:sldMk cId="1799379894" sldId="289"/>
        </pc:sldMkLst>
        <pc:spChg chg="del mod ord">
          <ac:chgData name="David Starr" userId="6ddbe242-7791-472e-b298-418493ddd580" providerId="ADAL" clId="{CE7A5DC8-9C22-4CED-BFD8-35ECC56E5F3C}" dt="2023-07-18T17:34:54.231" v="71" actId="700"/>
          <ac:spMkLst>
            <pc:docMk/>
            <pc:sldMk cId="1799379894" sldId="289"/>
            <ac:spMk id="2" creationId="{79D97DE7-3F36-56AF-6500-32391C4778DD}"/>
          </ac:spMkLst>
        </pc:spChg>
        <pc:spChg chg="add mod ord">
          <ac:chgData name="David Starr" userId="6ddbe242-7791-472e-b298-418493ddd580" providerId="ADAL" clId="{CE7A5DC8-9C22-4CED-BFD8-35ECC56E5F3C}" dt="2023-07-18T17:54:55.813" v="1678"/>
          <ac:spMkLst>
            <pc:docMk/>
            <pc:sldMk cId="1799379894" sldId="289"/>
            <ac:spMk id="3" creationId="{2D6FBEC7-EE08-2D58-13F4-0FE0FCCB0068}"/>
          </ac:spMkLst>
        </pc:spChg>
        <pc:spChg chg="add mod ord">
          <ac:chgData name="David Starr" userId="6ddbe242-7791-472e-b298-418493ddd580" providerId="ADAL" clId="{CE7A5DC8-9C22-4CED-BFD8-35ECC56E5F3C}" dt="2023-07-18T17:54:36.259" v="1675" actId="700"/>
          <ac:spMkLst>
            <pc:docMk/>
            <pc:sldMk cId="1799379894" sldId="289"/>
            <ac:spMk id="4" creationId="{5FEE1A6B-91DA-19DF-004C-54FB2B65C6D0}"/>
          </ac:spMkLst>
        </pc:spChg>
        <pc:spChg chg="add del mod ord">
          <ac:chgData name="David Starr" userId="6ddbe242-7791-472e-b298-418493ddd580" providerId="ADAL" clId="{CE7A5DC8-9C22-4CED-BFD8-35ECC56E5F3C}" dt="2023-07-18T17:55:17.221" v="1680"/>
          <ac:spMkLst>
            <pc:docMk/>
            <pc:sldMk cId="1799379894" sldId="289"/>
            <ac:spMk id="5" creationId="{8DD27475-10B7-23D2-DDE3-2B3EEBC0B400}"/>
          </ac:spMkLst>
        </pc:spChg>
        <pc:picChg chg="add mod">
          <ac:chgData name="David Starr" userId="6ddbe242-7791-472e-b298-418493ddd580" providerId="ADAL" clId="{CE7A5DC8-9C22-4CED-BFD8-35ECC56E5F3C}" dt="2023-07-18T18:03:37.100" v="2085" actId="14100"/>
          <ac:picMkLst>
            <pc:docMk/>
            <pc:sldMk cId="1799379894" sldId="289"/>
            <ac:picMk id="6" creationId="{E1C05113-7D28-129A-E7E0-8B0CE990C27B}"/>
          </ac:picMkLst>
        </pc:picChg>
      </pc:sldChg>
      <pc:sldChg chg="del ord">
        <pc:chgData name="David Starr" userId="6ddbe242-7791-472e-b298-418493ddd580" providerId="ADAL" clId="{CE7A5DC8-9C22-4CED-BFD8-35ECC56E5F3C}" dt="2023-07-18T17:33:51.063" v="42" actId="47"/>
        <pc:sldMkLst>
          <pc:docMk/>
          <pc:sldMk cId="3285400763" sldId="289"/>
        </pc:sldMkLst>
      </pc:sldChg>
      <pc:sldChg chg="addSp delSp modSp new mod chgLayout modNotesTx">
        <pc:chgData name="David Starr" userId="6ddbe242-7791-472e-b298-418493ddd580" providerId="ADAL" clId="{CE7A5DC8-9C22-4CED-BFD8-35ECC56E5F3C}" dt="2023-07-31T19:11:55.144" v="7606" actId="20577"/>
        <pc:sldMkLst>
          <pc:docMk/>
          <pc:sldMk cId="689816689" sldId="290"/>
        </pc:sldMkLst>
        <pc:spChg chg="del">
          <ac:chgData name="David Starr" userId="6ddbe242-7791-472e-b298-418493ddd580" providerId="ADAL" clId="{CE7A5DC8-9C22-4CED-BFD8-35ECC56E5F3C}" dt="2023-07-18T17:41:02.795" v="195" actId="700"/>
          <ac:spMkLst>
            <pc:docMk/>
            <pc:sldMk cId="689816689" sldId="290"/>
            <ac:spMk id="2" creationId="{D7910ABF-8E0E-859F-790C-55030E256D36}"/>
          </ac:spMkLst>
        </pc:spChg>
        <pc:spChg chg="del mod ord">
          <ac:chgData name="David Starr" userId="6ddbe242-7791-472e-b298-418493ddd580" providerId="ADAL" clId="{CE7A5DC8-9C22-4CED-BFD8-35ECC56E5F3C}" dt="2023-07-18T17:41:02.795" v="195" actId="700"/>
          <ac:spMkLst>
            <pc:docMk/>
            <pc:sldMk cId="689816689" sldId="290"/>
            <ac:spMk id="3" creationId="{ADA097C9-9E1F-0F95-B1C3-A94494FC92D0}"/>
          </ac:spMkLst>
        </pc:spChg>
        <pc:spChg chg="del">
          <ac:chgData name="David Starr" userId="6ddbe242-7791-472e-b298-418493ddd580" providerId="ADAL" clId="{CE7A5DC8-9C22-4CED-BFD8-35ECC56E5F3C}" dt="2023-07-18T17:41:02.795" v="195" actId="700"/>
          <ac:spMkLst>
            <pc:docMk/>
            <pc:sldMk cId="689816689" sldId="290"/>
            <ac:spMk id="4" creationId="{5F864653-109E-CB32-51B1-1A42629FA2B1}"/>
          </ac:spMkLst>
        </pc:spChg>
        <pc:spChg chg="del">
          <ac:chgData name="David Starr" userId="6ddbe242-7791-472e-b298-418493ddd580" providerId="ADAL" clId="{CE7A5DC8-9C22-4CED-BFD8-35ECC56E5F3C}" dt="2023-07-18T17:41:02.795" v="195" actId="700"/>
          <ac:spMkLst>
            <pc:docMk/>
            <pc:sldMk cId="689816689" sldId="290"/>
            <ac:spMk id="5" creationId="{8378A117-986F-0BA0-4EA8-A4F04AA89523}"/>
          </ac:spMkLst>
        </pc:spChg>
        <pc:spChg chg="del">
          <ac:chgData name="David Starr" userId="6ddbe242-7791-472e-b298-418493ddd580" providerId="ADAL" clId="{CE7A5DC8-9C22-4CED-BFD8-35ECC56E5F3C}" dt="2023-07-18T17:41:02.795" v="195" actId="700"/>
          <ac:spMkLst>
            <pc:docMk/>
            <pc:sldMk cId="689816689" sldId="290"/>
            <ac:spMk id="6" creationId="{80403CC4-BDDB-DDFB-4FB9-6612970FA8AD}"/>
          </ac:spMkLst>
        </pc:spChg>
        <pc:spChg chg="add mod ord">
          <ac:chgData name="David Starr" userId="6ddbe242-7791-472e-b298-418493ddd580" providerId="ADAL" clId="{CE7A5DC8-9C22-4CED-BFD8-35ECC56E5F3C}" dt="2023-07-18T17:42:55.772" v="448" actId="139"/>
          <ac:spMkLst>
            <pc:docMk/>
            <pc:sldMk cId="689816689" sldId="290"/>
            <ac:spMk id="7" creationId="{BA54B52C-EEFD-FA84-8FF2-48DE63AE33E2}"/>
          </ac:spMkLst>
        </pc:spChg>
      </pc:sldChg>
      <pc:sldChg chg="addSp delSp modSp new mod modClrScheme modAnim modCm chgLayout modNotesTx">
        <pc:chgData name="David Starr" userId="6ddbe242-7791-472e-b298-418493ddd580" providerId="ADAL" clId="{CE7A5DC8-9C22-4CED-BFD8-35ECC56E5F3C}" dt="2023-07-18T20:48:34.467" v="7362"/>
        <pc:sldMkLst>
          <pc:docMk/>
          <pc:sldMk cId="1213691709" sldId="291"/>
        </pc:sldMkLst>
        <pc:spChg chg="del mod ord">
          <ac:chgData name="David Starr" userId="6ddbe242-7791-472e-b298-418493ddd580" providerId="ADAL" clId="{CE7A5DC8-9C22-4CED-BFD8-35ECC56E5F3C}" dt="2023-07-18T18:00:14.005" v="1899" actId="700"/>
          <ac:spMkLst>
            <pc:docMk/>
            <pc:sldMk cId="1213691709" sldId="291"/>
            <ac:spMk id="2" creationId="{CAB7B7AB-D2AA-949D-E8B0-AA16EA007326}"/>
          </ac:spMkLst>
        </pc:spChg>
        <pc:spChg chg="add mod ord">
          <ac:chgData name="David Starr" userId="6ddbe242-7791-472e-b298-418493ddd580" providerId="ADAL" clId="{CE7A5DC8-9C22-4CED-BFD8-35ECC56E5F3C}" dt="2023-07-18T20:48:22.056" v="7360" actId="700"/>
          <ac:spMkLst>
            <pc:docMk/>
            <pc:sldMk cId="1213691709" sldId="291"/>
            <ac:spMk id="3" creationId="{D8272F53-2700-6661-1244-6317F545D677}"/>
          </ac:spMkLst>
        </pc:spChg>
        <pc:spChg chg="add mod ord">
          <ac:chgData name="David Starr" userId="6ddbe242-7791-472e-b298-418493ddd580" providerId="ADAL" clId="{CE7A5DC8-9C22-4CED-BFD8-35ECC56E5F3C}" dt="2023-07-18T20:48:22.056" v="7360" actId="700"/>
          <ac:spMkLst>
            <pc:docMk/>
            <pc:sldMk cId="1213691709" sldId="291"/>
            <ac:spMk id="4" creationId="{75B56D53-E0FB-5BDA-1F7E-F73503E146A7}"/>
          </ac:spMkLst>
        </pc:spChg>
        <pc:spChg chg="add mod ord">
          <ac:chgData name="David Starr" userId="6ddbe242-7791-472e-b298-418493ddd580" providerId="ADAL" clId="{CE7A5DC8-9C22-4CED-BFD8-35ECC56E5F3C}" dt="2023-07-18T20:48:22.056" v="7360" actId="700"/>
          <ac:spMkLst>
            <pc:docMk/>
            <pc:sldMk cId="1213691709" sldId="291"/>
            <ac:spMk id="5" creationId="{B75E008D-63B7-BDBD-11BF-94775E074A7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avid Starr" userId="6ddbe242-7791-472e-b298-418493ddd580" providerId="ADAL" clId="{CE7A5DC8-9C22-4CED-BFD8-35ECC56E5F3C}" dt="2023-07-18T20:48:34.467" v="7362"/>
              <pc2:cmMkLst xmlns:pc2="http://schemas.microsoft.com/office/powerpoint/2019/9/main/command">
                <pc:docMk/>
                <pc:sldMk cId="1213691709" sldId="291"/>
                <pc2:cmMk id="{60A06823-F345-4454-9ECE-5035562F519E}"/>
              </pc2:cmMkLst>
              <pc226:cmRplyChg chg="add">
                <pc226:chgData name="David Starr" userId="6ddbe242-7791-472e-b298-418493ddd580" providerId="ADAL" clId="{CE7A5DC8-9C22-4CED-BFD8-35ECC56E5F3C}" dt="2023-07-18T20:48:29.317" v="7361"/>
                <pc2:cmRplyMkLst xmlns:pc2="http://schemas.microsoft.com/office/powerpoint/2019/9/main/command">
                  <pc:docMk/>
                  <pc:sldMk cId="1213691709" sldId="291"/>
                  <pc2:cmMk id="{60A06823-F345-4454-9ECE-5035562F519E}"/>
                  <pc2:cmRplyMk id="{76B92790-1CE4-49C5-A5D9-34CC835385B0}"/>
                </pc2:cmRplyMkLst>
              </pc226:cmRplyChg>
            </pc226:cmChg>
          </p:ext>
        </pc:extLst>
      </pc:sldChg>
      <pc:sldChg chg="new del">
        <pc:chgData name="David Starr" userId="6ddbe242-7791-472e-b298-418493ddd580" providerId="ADAL" clId="{CE7A5DC8-9C22-4CED-BFD8-35ECC56E5F3C}" dt="2023-07-18T17:59:48.737" v="1897" actId="47"/>
        <pc:sldMkLst>
          <pc:docMk/>
          <pc:sldMk cId="3916797986" sldId="291"/>
        </pc:sldMkLst>
      </pc:sldChg>
      <pc:sldChg chg="addSp modSp new del mod modClrScheme modAnim chgLayout modNotesTx">
        <pc:chgData name="David Starr" userId="6ddbe242-7791-472e-b298-418493ddd580" providerId="ADAL" clId="{CE7A5DC8-9C22-4CED-BFD8-35ECC56E5F3C}" dt="2023-07-18T20:47:45.339" v="7357" actId="47"/>
        <pc:sldMkLst>
          <pc:docMk/>
          <pc:sldMk cId="2659171389" sldId="292"/>
        </pc:sldMkLst>
        <pc:spChg chg="add mod ord">
          <ac:chgData name="David Starr" userId="6ddbe242-7791-472e-b298-418493ddd580" providerId="ADAL" clId="{CE7A5DC8-9C22-4CED-BFD8-35ECC56E5F3C}" dt="2023-07-18T18:16:08.998" v="3155" actId="700"/>
          <ac:spMkLst>
            <pc:docMk/>
            <pc:sldMk cId="2659171389" sldId="292"/>
            <ac:spMk id="2" creationId="{4667911D-0B7D-89A7-5210-E2B986882538}"/>
          </ac:spMkLst>
        </pc:spChg>
        <pc:spChg chg="add mod ord">
          <ac:chgData name="David Starr" userId="6ddbe242-7791-472e-b298-418493ddd580" providerId="ADAL" clId="{CE7A5DC8-9C22-4CED-BFD8-35ECC56E5F3C}" dt="2023-07-18T18:28:25.940" v="4364" actId="20577"/>
          <ac:spMkLst>
            <pc:docMk/>
            <pc:sldMk cId="2659171389" sldId="292"/>
            <ac:spMk id="3" creationId="{15B00EE1-A52A-0A0B-421B-C9120B17DEBE}"/>
          </ac:spMkLst>
        </pc:spChg>
        <pc:spChg chg="add mod ord">
          <ac:chgData name="David Starr" userId="6ddbe242-7791-472e-b298-418493ddd580" providerId="ADAL" clId="{CE7A5DC8-9C22-4CED-BFD8-35ECC56E5F3C}" dt="2023-07-18T18:18:14.124" v="3227" actId="403"/>
          <ac:spMkLst>
            <pc:docMk/>
            <pc:sldMk cId="2659171389" sldId="292"/>
            <ac:spMk id="4" creationId="{BC934D02-F975-FBB3-C49D-7D1276CBC31C}"/>
          </ac:spMkLst>
        </pc:spChg>
      </pc:sldChg>
      <pc:sldChg chg="addSp delSp modSp new mod modClrScheme modAnim chgLayout modNotesTx">
        <pc:chgData name="David Starr" userId="6ddbe242-7791-472e-b298-418493ddd580" providerId="ADAL" clId="{CE7A5DC8-9C22-4CED-BFD8-35ECC56E5F3C}" dt="2023-07-18T20:51:13.564" v="7369" actId="1076"/>
        <pc:sldMkLst>
          <pc:docMk/>
          <pc:sldMk cId="2101623622" sldId="293"/>
        </pc:sldMkLst>
        <pc:spChg chg="add mod">
          <ac:chgData name="David Starr" userId="6ddbe242-7791-472e-b298-418493ddd580" providerId="ADAL" clId="{CE7A5DC8-9C22-4CED-BFD8-35ECC56E5F3C}" dt="2023-07-18T18:43:12.144" v="4898" actId="6549"/>
          <ac:spMkLst>
            <pc:docMk/>
            <pc:sldMk cId="2101623622" sldId="293"/>
            <ac:spMk id="2" creationId="{BC5CF664-C2C1-CD79-A28C-2894CB34A7DF}"/>
          </ac:spMkLst>
        </pc:spChg>
        <pc:spChg chg="mod">
          <ac:chgData name="David Starr" userId="6ddbe242-7791-472e-b298-418493ddd580" providerId="ADAL" clId="{CE7A5DC8-9C22-4CED-BFD8-35ECC56E5F3C}" dt="2023-07-18T18:43:23.679" v="4899"/>
          <ac:spMkLst>
            <pc:docMk/>
            <pc:sldMk cId="2101623622" sldId="293"/>
            <ac:spMk id="6" creationId="{33A10C30-2832-2567-953F-E8CC455671E5}"/>
          </ac:spMkLst>
        </pc:spChg>
        <pc:spChg chg="mod">
          <ac:chgData name="David Starr" userId="6ddbe242-7791-472e-b298-418493ddd580" providerId="ADAL" clId="{CE7A5DC8-9C22-4CED-BFD8-35ECC56E5F3C}" dt="2023-07-18T18:43:23.679" v="4899"/>
          <ac:spMkLst>
            <pc:docMk/>
            <pc:sldMk cId="2101623622" sldId="293"/>
            <ac:spMk id="8" creationId="{1D2EB9A3-FAC9-19B6-D974-B30628385A47}"/>
          </ac:spMkLst>
        </pc:spChg>
        <pc:spChg chg="mod">
          <ac:chgData name="David Starr" userId="6ddbe242-7791-472e-b298-418493ddd580" providerId="ADAL" clId="{CE7A5DC8-9C22-4CED-BFD8-35ECC56E5F3C}" dt="2023-07-18T18:43:23.679" v="4899"/>
          <ac:spMkLst>
            <pc:docMk/>
            <pc:sldMk cId="2101623622" sldId="293"/>
            <ac:spMk id="9" creationId="{A79E6864-1495-D243-63CA-ECA1FAE53FB1}"/>
          </ac:spMkLst>
        </pc:spChg>
        <pc:spChg chg="mod">
          <ac:chgData name="David Starr" userId="6ddbe242-7791-472e-b298-418493ddd580" providerId="ADAL" clId="{CE7A5DC8-9C22-4CED-BFD8-35ECC56E5F3C}" dt="2023-07-18T18:43:23.679" v="4899"/>
          <ac:spMkLst>
            <pc:docMk/>
            <pc:sldMk cId="2101623622" sldId="293"/>
            <ac:spMk id="10" creationId="{D99AB774-6DC0-AC59-09BC-9B5493FB67D2}"/>
          </ac:spMkLst>
        </pc:spChg>
        <pc:spChg chg="mod">
          <ac:chgData name="David Starr" userId="6ddbe242-7791-472e-b298-418493ddd580" providerId="ADAL" clId="{CE7A5DC8-9C22-4CED-BFD8-35ECC56E5F3C}" dt="2023-07-18T18:43:23.679" v="4899"/>
          <ac:spMkLst>
            <pc:docMk/>
            <pc:sldMk cId="2101623622" sldId="293"/>
            <ac:spMk id="11" creationId="{FE00FEA1-9105-989B-F295-76A6DDA066E4}"/>
          </ac:spMkLst>
        </pc:spChg>
        <pc:spChg chg="add del mod">
          <ac:chgData name="David Starr" userId="6ddbe242-7791-472e-b298-418493ddd580" providerId="ADAL" clId="{CE7A5DC8-9C22-4CED-BFD8-35ECC56E5F3C}" dt="2023-07-18T18:46:16.973" v="4908" actId="478"/>
          <ac:spMkLst>
            <pc:docMk/>
            <pc:sldMk cId="2101623622" sldId="293"/>
            <ac:spMk id="14" creationId="{83F3C667-AB2C-6C17-3E64-0E22CDBF0F16}"/>
          </ac:spMkLst>
        </pc:spChg>
        <pc:spChg chg="add del mod">
          <ac:chgData name="David Starr" userId="6ddbe242-7791-472e-b298-418493ddd580" providerId="ADAL" clId="{CE7A5DC8-9C22-4CED-BFD8-35ECC56E5F3C}" dt="2023-07-18T18:46:44.844" v="4913" actId="478"/>
          <ac:spMkLst>
            <pc:docMk/>
            <pc:sldMk cId="2101623622" sldId="293"/>
            <ac:spMk id="17" creationId="{7720E965-85A1-4725-3D60-AD690829D385}"/>
          </ac:spMkLst>
        </pc:spChg>
        <pc:spChg chg="add del mod">
          <ac:chgData name="David Starr" userId="6ddbe242-7791-472e-b298-418493ddd580" providerId="ADAL" clId="{CE7A5DC8-9C22-4CED-BFD8-35ECC56E5F3C}" dt="2023-07-18T19:12:54.719" v="6564" actId="478"/>
          <ac:spMkLst>
            <pc:docMk/>
            <pc:sldMk cId="2101623622" sldId="293"/>
            <ac:spMk id="20" creationId="{7FC631E3-3F7C-5DC1-F346-3C6913117090}"/>
          </ac:spMkLst>
        </pc:spChg>
        <pc:spChg chg="add mod">
          <ac:chgData name="David Starr" userId="6ddbe242-7791-472e-b298-418493ddd580" providerId="ADAL" clId="{CE7A5DC8-9C22-4CED-BFD8-35ECC56E5F3C}" dt="2023-07-18T20:51:13.564" v="7369" actId="1076"/>
          <ac:spMkLst>
            <pc:docMk/>
            <pc:sldMk cId="2101623622" sldId="293"/>
            <ac:spMk id="21" creationId="{8BA5DC9A-AF2F-0D1D-8BDF-4017AAED0DB3}"/>
          </ac:spMkLst>
        </pc:spChg>
        <pc:grpChg chg="add del mod">
          <ac:chgData name="David Starr" userId="6ddbe242-7791-472e-b298-418493ddd580" providerId="ADAL" clId="{CE7A5DC8-9C22-4CED-BFD8-35ECC56E5F3C}" dt="2023-07-18T18:44:29.105" v="4902" actId="165"/>
          <ac:grpSpMkLst>
            <pc:docMk/>
            <pc:sldMk cId="2101623622" sldId="293"/>
            <ac:grpSpMk id="3" creationId="{D293B7D5-0B2D-30CB-BDFD-BAF3E725373F}"/>
          </ac:grpSpMkLst>
        </pc:grpChg>
        <pc:grpChg chg="mod topLvl">
          <ac:chgData name="David Starr" userId="6ddbe242-7791-472e-b298-418493ddd580" providerId="ADAL" clId="{CE7A5DC8-9C22-4CED-BFD8-35ECC56E5F3C}" dt="2023-07-18T18:44:41.659" v="4905" actId="1076"/>
          <ac:grpSpMkLst>
            <pc:docMk/>
            <pc:sldMk cId="2101623622" sldId="293"/>
            <ac:grpSpMk id="4" creationId="{C088DCEF-3EBC-CFE8-0E4B-5B28516727E3}"/>
          </ac:grpSpMkLst>
        </pc:grpChg>
        <pc:grpChg chg="del mod topLvl">
          <ac:chgData name="David Starr" userId="6ddbe242-7791-472e-b298-418493ddd580" providerId="ADAL" clId="{CE7A5DC8-9C22-4CED-BFD8-35ECC56E5F3C}" dt="2023-07-18T18:44:33.591" v="4903" actId="478"/>
          <ac:grpSpMkLst>
            <pc:docMk/>
            <pc:sldMk cId="2101623622" sldId="293"/>
            <ac:grpSpMk id="5" creationId="{AE362C04-AD46-D3AC-83D5-9BA09F9161EF}"/>
          </ac:grpSpMkLst>
        </pc:grpChg>
        <pc:picChg chg="mod">
          <ac:chgData name="David Starr" userId="6ddbe242-7791-472e-b298-418493ddd580" providerId="ADAL" clId="{CE7A5DC8-9C22-4CED-BFD8-35ECC56E5F3C}" dt="2023-07-18T18:43:23.679" v="4899"/>
          <ac:picMkLst>
            <pc:docMk/>
            <pc:sldMk cId="2101623622" sldId="293"/>
            <ac:picMk id="7" creationId="{F089EA8F-A9EA-CE17-5420-A224D8ECA6A4}"/>
          </ac:picMkLst>
        </pc:picChg>
        <pc:picChg chg="add del mod">
          <ac:chgData name="David Starr" userId="6ddbe242-7791-472e-b298-418493ddd580" providerId="ADAL" clId="{CE7A5DC8-9C22-4CED-BFD8-35ECC56E5F3C}" dt="2023-07-18T18:46:18.992" v="4909" actId="478"/>
          <ac:picMkLst>
            <pc:docMk/>
            <pc:sldMk cId="2101623622" sldId="293"/>
            <ac:picMk id="13" creationId="{3A37743E-5F6B-6870-DF47-61C031797E45}"/>
          </ac:picMkLst>
        </pc:picChg>
        <pc:picChg chg="add mod">
          <ac:chgData name="David Starr" userId="6ddbe242-7791-472e-b298-418493ddd580" providerId="ADAL" clId="{CE7A5DC8-9C22-4CED-BFD8-35ECC56E5F3C}" dt="2023-07-18T18:47:07.578" v="4918" actId="1076"/>
          <ac:picMkLst>
            <pc:docMk/>
            <pc:sldMk cId="2101623622" sldId="293"/>
            <ac:picMk id="16" creationId="{36292CEA-AA3A-1AB7-5C0C-AB24F2971B77}"/>
          </ac:picMkLst>
        </pc:picChg>
        <pc:picChg chg="add mod">
          <ac:chgData name="David Starr" userId="6ddbe242-7791-472e-b298-418493ddd580" providerId="ADAL" clId="{CE7A5DC8-9C22-4CED-BFD8-35ECC56E5F3C}" dt="2023-07-18T18:47:13.091" v="4920" actId="1076"/>
          <ac:picMkLst>
            <pc:docMk/>
            <pc:sldMk cId="2101623622" sldId="293"/>
            <ac:picMk id="18" creationId="{5D723CE6-A06B-C143-9DD9-4326CA0ABC7A}"/>
          </ac:picMkLst>
        </pc:picChg>
        <pc:picChg chg="add mod">
          <ac:chgData name="David Starr" userId="6ddbe242-7791-472e-b298-418493ddd580" providerId="ADAL" clId="{CE7A5DC8-9C22-4CED-BFD8-35ECC56E5F3C}" dt="2023-07-18T18:47:18.064" v="4922" actId="1076"/>
          <ac:picMkLst>
            <pc:docMk/>
            <pc:sldMk cId="2101623622" sldId="293"/>
            <ac:picMk id="19" creationId="{99F32A1D-2513-2B75-09B2-7A8B4E1505F7}"/>
          </ac:picMkLst>
        </pc:picChg>
        <pc:cxnChg chg="add del">
          <ac:chgData name="David Starr" userId="6ddbe242-7791-472e-b298-418493ddd580" providerId="ADAL" clId="{CE7A5DC8-9C22-4CED-BFD8-35ECC56E5F3C}" dt="2023-07-18T20:51:07.029" v="7368" actId="478"/>
          <ac:cxnSpMkLst>
            <pc:docMk/>
            <pc:sldMk cId="2101623622" sldId="293"/>
            <ac:cxnSpMk id="5" creationId="{C897A39D-171E-1398-8D85-1C6437C30029}"/>
          </ac:cxnSpMkLst>
        </pc:cxnChg>
      </pc:sldChg>
      <pc:sldChg chg="addSp delSp modSp new mod modClrScheme modAnim chgLayout modNotesTx">
        <pc:chgData name="David Starr" userId="6ddbe242-7791-472e-b298-418493ddd580" providerId="ADAL" clId="{CE7A5DC8-9C22-4CED-BFD8-35ECC56E5F3C}" dt="2023-07-31T19:14:20.207" v="7693" actId="20577"/>
        <pc:sldMkLst>
          <pc:docMk/>
          <pc:sldMk cId="2696287319" sldId="294"/>
        </pc:sldMkLst>
        <pc:spChg chg="add mod ord">
          <ac:chgData name="David Starr" userId="6ddbe242-7791-472e-b298-418493ddd580" providerId="ADAL" clId="{CE7A5DC8-9C22-4CED-BFD8-35ECC56E5F3C}" dt="2023-07-18T18:57:35.253" v="5282" actId="700"/>
          <ac:spMkLst>
            <pc:docMk/>
            <pc:sldMk cId="2696287319" sldId="294"/>
            <ac:spMk id="2" creationId="{726C4D04-70DE-FD3B-358C-AE07830D7ED1}"/>
          </ac:spMkLst>
        </pc:spChg>
        <pc:spChg chg="add del mod ord">
          <ac:chgData name="David Starr" userId="6ddbe242-7791-472e-b298-418493ddd580" providerId="ADAL" clId="{CE7A5DC8-9C22-4CED-BFD8-35ECC56E5F3C}" dt="2023-07-18T18:57:35.253" v="5282" actId="700"/>
          <ac:spMkLst>
            <pc:docMk/>
            <pc:sldMk cId="2696287319" sldId="294"/>
            <ac:spMk id="3" creationId="{7AA88E23-3698-3E88-7D83-10F0BECFA6CB}"/>
          </ac:spMkLst>
        </pc:spChg>
        <pc:spChg chg="add mod ord">
          <ac:chgData name="David Starr" userId="6ddbe242-7791-472e-b298-418493ddd580" providerId="ADAL" clId="{CE7A5DC8-9C22-4CED-BFD8-35ECC56E5F3C}" dt="2023-07-18T19:01:03.354" v="5579" actId="20577"/>
          <ac:spMkLst>
            <pc:docMk/>
            <pc:sldMk cId="2696287319" sldId="294"/>
            <ac:spMk id="4" creationId="{4C67F495-3540-B866-5663-AE36D28F4FBA}"/>
          </ac:spMkLst>
        </pc:spChg>
        <pc:spChg chg="add mod ord">
          <ac:chgData name="David Starr" userId="6ddbe242-7791-472e-b298-418493ddd580" providerId="ADAL" clId="{CE7A5DC8-9C22-4CED-BFD8-35ECC56E5F3C}" dt="2023-07-31T19:14:20.207" v="7693" actId="20577"/>
          <ac:spMkLst>
            <pc:docMk/>
            <pc:sldMk cId="2696287319" sldId="294"/>
            <ac:spMk id="5" creationId="{FCFF2CED-F0AC-9555-8AB8-AC84B7565C96}"/>
          </ac:spMkLst>
        </pc:spChg>
        <pc:spChg chg="add mod ord">
          <ac:chgData name="David Starr" userId="6ddbe242-7791-472e-b298-418493ddd580" providerId="ADAL" clId="{CE7A5DC8-9C22-4CED-BFD8-35ECC56E5F3C}" dt="2023-07-18T19:01:07.137" v="5580" actId="20577"/>
          <ac:spMkLst>
            <pc:docMk/>
            <pc:sldMk cId="2696287319" sldId="294"/>
            <ac:spMk id="6" creationId="{24731BB7-3E80-D2A5-DA28-1C91135BA848}"/>
          </ac:spMkLst>
        </pc:spChg>
        <pc:spChg chg="add mod ord">
          <ac:chgData name="David Starr" userId="6ddbe242-7791-472e-b298-418493ddd580" providerId="ADAL" clId="{CE7A5DC8-9C22-4CED-BFD8-35ECC56E5F3C}" dt="2023-07-18T19:07:50.430" v="6214" actId="20577"/>
          <ac:spMkLst>
            <pc:docMk/>
            <pc:sldMk cId="2696287319" sldId="294"/>
            <ac:spMk id="7" creationId="{BC0FB4EE-D706-13DF-0F46-F5218A3F121E}"/>
          </ac:spMkLst>
        </pc:spChg>
      </pc:sldChg>
      <pc:sldChg chg="addSp delSp modSp mod modClrScheme delAnim modAnim modCm chgLayout">
        <pc:chgData name="David Starr" userId="6ddbe242-7791-472e-b298-418493ddd580" providerId="ADAL" clId="{CE7A5DC8-9C22-4CED-BFD8-35ECC56E5F3C}" dt="2023-07-18T20:50:01.348" v="7364"/>
        <pc:sldMkLst>
          <pc:docMk/>
          <pc:sldMk cId="3347977901" sldId="295"/>
        </pc:sldMkLst>
        <pc:spChg chg="mod ord">
          <ac:chgData name="David Starr" userId="6ddbe242-7791-472e-b298-418493ddd580" providerId="ADAL" clId="{CE7A5DC8-9C22-4CED-BFD8-35ECC56E5F3C}" dt="2023-07-18T20:46:12.112" v="7341" actId="700"/>
          <ac:spMkLst>
            <pc:docMk/>
            <pc:sldMk cId="3347977901" sldId="295"/>
            <ac:spMk id="2" creationId="{4667911D-0B7D-89A7-5210-E2B986882538}"/>
          </ac:spMkLst>
        </pc:spChg>
        <pc:spChg chg="del">
          <ac:chgData name="David Starr" userId="6ddbe242-7791-472e-b298-418493ddd580" providerId="ADAL" clId="{CE7A5DC8-9C22-4CED-BFD8-35ECC56E5F3C}" dt="2023-07-18T20:46:06.620" v="7340" actId="478"/>
          <ac:spMkLst>
            <pc:docMk/>
            <pc:sldMk cId="3347977901" sldId="295"/>
            <ac:spMk id="3" creationId="{15B00EE1-A52A-0A0B-421B-C9120B17DEBE}"/>
          </ac:spMkLst>
        </pc:spChg>
        <pc:spChg chg="del">
          <ac:chgData name="David Starr" userId="6ddbe242-7791-472e-b298-418493ddd580" providerId="ADAL" clId="{CE7A5DC8-9C22-4CED-BFD8-35ECC56E5F3C}" dt="2023-07-18T20:46:06.620" v="7340" actId="478"/>
          <ac:spMkLst>
            <pc:docMk/>
            <pc:sldMk cId="3347977901" sldId="295"/>
            <ac:spMk id="4" creationId="{BC934D02-F975-FBB3-C49D-7D1276CBC31C}"/>
          </ac:spMkLst>
        </pc:spChg>
        <pc:spChg chg="add del mod">
          <ac:chgData name="David Starr" userId="6ddbe242-7791-472e-b298-418493ddd580" providerId="ADAL" clId="{CE7A5DC8-9C22-4CED-BFD8-35ECC56E5F3C}" dt="2023-07-18T20:46:12.112" v="7341" actId="700"/>
          <ac:spMkLst>
            <pc:docMk/>
            <pc:sldMk cId="3347977901" sldId="295"/>
            <ac:spMk id="6" creationId="{1704E827-2A7F-0A2F-2397-8C3F52F42CC2}"/>
          </ac:spMkLst>
        </pc:spChg>
        <pc:spChg chg="add del mod">
          <ac:chgData name="David Starr" userId="6ddbe242-7791-472e-b298-418493ddd580" providerId="ADAL" clId="{CE7A5DC8-9C22-4CED-BFD8-35ECC56E5F3C}" dt="2023-07-18T20:46:12.112" v="7341" actId="700"/>
          <ac:spMkLst>
            <pc:docMk/>
            <pc:sldMk cId="3347977901" sldId="295"/>
            <ac:spMk id="8" creationId="{EB29A9D0-612F-C5A0-CC32-8F7BB4B0A245}"/>
          </ac:spMkLst>
        </pc:spChg>
        <pc:spChg chg="add mod">
          <ac:chgData name="David Starr" userId="6ddbe242-7791-472e-b298-418493ddd580" providerId="ADAL" clId="{CE7A5DC8-9C22-4CED-BFD8-35ECC56E5F3C}" dt="2023-07-18T20:47:40.633" v="7356" actId="403"/>
          <ac:spMkLst>
            <pc:docMk/>
            <pc:sldMk cId="3347977901" sldId="295"/>
            <ac:spMk id="9" creationId="{625752B2-787C-4C6A-93B8-7B179FF1D438}"/>
          </ac:spMkLst>
        </pc:spChg>
        <pc:spChg chg="add mod">
          <ac:chgData name="David Starr" userId="6ddbe242-7791-472e-b298-418493ddd580" providerId="ADAL" clId="{CE7A5DC8-9C22-4CED-BFD8-35ECC56E5F3C}" dt="2023-07-18T20:47:40.633" v="7356" actId="403"/>
          <ac:spMkLst>
            <pc:docMk/>
            <pc:sldMk cId="3347977901" sldId="295"/>
            <ac:spMk id="10" creationId="{D5CF1806-8F08-340E-132E-E748ED90E1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avid Starr" userId="6ddbe242-7791-472e-b298-418493ddd580" providerId="ADAL" clId="{CE7A5DC8-9C22-4CED-BFD8-35ECC56E5F3C}" dt="2023-07-18T20:47:53.484" v="7359"/>
              <pc2:cmMkLst xmlns:pc2="http://schemas.microsoft.com/office/powerpoint/2019/9/main/command">
                <pc:docMk/>
                <pc:sldMk cId="3347977901" sldId="295"/>
                <pc2:cmMk id="{EB449ECE-42B1-46B4-86BF-FC74D83EB76E}"/>
              </pc2:cmMkLst>
              <pc226:cmRplyChg chg="add">
                <pc226:chgData name="David Starr" userId="6ddbe242-7791-472e-b298-418493ddd580" providerId="ADAL" clId="{CE7A5DC8-9C22-4CED-BFD8-35ECC56E5F3C}" dt="2023-07-18T20:47:50.222" v="7358"/>
                <pc2:cmRplyMkLst xmlns:pc2="http://schemas.microsoft.com/office/powerpoint/2019/9/main/command">
                  <pc:docMk/>
                  <pc:sldMk cId="3347977901" sldId="295"/>
                  <pc2:cmMk id="{EB449ECE-42B1-46B4-86BF-FC74D83EB76E}"/>
                  <pc2:cmRplyMk id="{97F6AC3A-B379-4E11-B2DB-4431DB0C8C6C}"/>
                </pc2:cmRplyMkLst>
              </pc226:cmRplyChg>
            </pc226:cmChg>
          </p:ext>
        </pc:extLst>
      </pc:sldChg>
    </pc:docChg>
  </pc:docChgLst>
  <pc:docChgLst>
    <pc:chgData name="David Starr" userId="6ddbe242-7791-472e-b298-418493ddd580" providerId="ADAL" clId="{15697A08-3788-4438-948C-592AB0547915}"/>
    <pc:docChg chg="delSld modSection">
      <pc:chgData name="David Starr" userId="6ddbe242-7791-472e-b298-418493ddd580" providerId="ADAL" clId="{15697A08-3788-4438-948C-592AB0547915}" dt="2023-05-30T16:31:09.241" v="0" actId="47"/>
      <pc:docMkLst>
        <pc:docMk/>
      </pc:docMkLst>
      <pc:sldChg chg="del">
        <pc:chgData name="David Starr" userId="6ddbe242-7791-472e-b298-418493ddd580" providerId="ADAL" clId="{15697A08-3788-4438-948C-592AB0547915}" dt="2023-05-30T16:31:09.241" v="0" actId="47"/>
        <pc:sldMkLst>
          <pc:docMk/>
          <pc:sldMk cId="597874043" sldId="257"/>
        </pc:sldMkLst>
      </pc:sldChg>
    </pc:docChg>
  </pc:docChgLst>
  <pc:docChgLst>
    <pc:chgData name="David Starr" userId="S::dastarr@microsoft.com::6ddbe242-7791-472e-b298-418493ddd580" providerId="AD" clId="Web-{3114B2B7-3853-92E6-4D55-561665A31C31}"/>
    <pc:docChg chg="modSld">
      <pc:chgData name="David Starr" userId="S::dastarr@microsoft.com::6ddbe242-7791-472e-b298-418493ddd580" providerId="AD" clId="Web-{3114B2B7-3853-92E6-4D55-561665A31C31}" dt="2023-07-18T20:58:46.659" v="35"/>
      <pc:docMkLst>
        <pc:docMk/>
      </pc:docMkLst>
      <pc:sldChg chg="modCm">
        <pc:chgData name="David Starr" userId="S::dastarr@microsoft.com::6ddbe242-7791-472e-b298-418493ddd580" providerId="AD" clId="Web-{3114B2B7-3853-92E6-4D55-561665A31C31}" dt="2023-07-18T20:58:46.659" v="35"/>
        <pc:sldMkLst>
          <pc:docMk/>
          <pc:sldMk cId="3566498642" sldId="28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avid Starr" userId="S::dastarr@microsoft.com::6ddbe242-7791-472e-b298-418493ddd580" providerId="AD" clId="Web-{3114B2B7-3853-92E6-4D55-561665A31C31}" dt="2023-07-18T20:58:46.659" v="35"/>
              <pc2:cmMkLst xmlns:pc2="http://schemas.microsoft.com/office/powerpoint/2019/9/main/command">
                <pc:docMk/>
                <pc:sldMk cId="3566498642" sldId="288"/>
                <pc2:cmMk id="{A3CCAD83-2F26-4A65-875B-DD1BE07ACF31}"/>
              </pc2:cmMkLst>
              <pc226:cmRplyChg chg="add">
                <pc226:chgData name="David Starr" userId="S::dastarr@microsoft.com::6ddbe242-7791-472e-b298-418493ddd580" providerId="AD" clId="Web-{3114B2B7-3853-92E6-4D55-561665A31C31}" dt="2023-07-18T20:58:44.315" v="34"/>
                <pc2:cmRplyMkLst xmlns:pc2="http://schemas.microsoft.com/office/powerpoint/2019/9/main/command">
                  <pc:docMk/>
                  <pc:sldMk cId="3566498642" sldId="288"/>
                  <pc2:cmMk id="{A3CCAD83-2F26-4A65-875B-DD1BE07ACF31}"/>
                  <pc2:cmRplyMk id="{4861491E-898C-49B3-946A-99EC042E80FA}"/>
                </pc2:cmRplyMkLst>
              </pc226:cmRplyChg>
            </pc226:cmChg>
          </p:ext>
        </pc:extLst>
      </pc:sldChg>
      <pc:sldChg chg="addSp delSp modSp addAnim delAnim modCm">
        <pc:chgData name="David Starr" userId="S::dastarr@microsoft.com::6ddbe242-7791-472e-b298-418493ddd580" providerId="AD" clId="Web-{3114B2B7-3853-92E6-4D55-561665A31C31}" dt="2023-07-18T20:56:59.354" v="33" actId="20577"/>
        <pc:sldMkLst>
          <pc:docMk/>
          <pc:sldMk cId="2101623622" sldId="293"/>
        </pc:sldMkLst>
        <pc:spChg chg="add mod">
          <ac:chgData name="David Starr" userId="S::dastarr@microsoft.com::6ddbe242-7791-472e-b298-418493ddd580" providerId="AD" clId="Web-{3114B2B7-3853-92E6-4D55-561665A31C31}" dt="2023-07-18T20:56:59.354" v="33" actId="20577"/>
          <ac:spMkLst>
            <pc:docMk/>
            <pc:sldMk cId="2101623622" sldId="293"/>
            <ac:spMk id="6" creationId="{9DC76B42-909B-D68F-80EE-36A69CC3CC8D}"/>
          </ac:spMkLst>
        </pc:spChg>
        <pc:spChg chg="del">
          <ac:chgData name="David Starr" userId="S::dastarr@microsoft.com::6ddbe242-7791-472e-b298-418493ddd580" providerId="AD" clId="Web-{3114B2B7-3853-92E6-4D55-561665A31C31}" dt="2023-07-18T20:53:10.384" v="15"/>
          <ac:spMkLst>
            <pc:docMk/>
            <pc:sldMk cId="2101623622" sldId="293"/>
            <ac:spMk id="21" creationId="{8BA5DC9A-AF2F-0D1D-8BDF-4017AAED0DB3}"/>
          </ac:spMkLst>
        </pc:spChg>
        <pc:grpChg chg="add">
          <ac:chgData name="David Starr" userId="S::dastarr@microsoft.com::6ddbe242-7791-472e-b298-418493ddd580" providerId="AD" clId="Web-{3114B2B7-3853-92E6-4D55-561665A31C31}" dt="2023-07-18T20:54:26.296" v="29"/>
          <ac:grpSpMkLst>
            <pc:docMk/>
            <pc:sldMk cId="2101623622" sldId="293"/>
            <ac:grpSpMk id="7" creationId="{87DC3C49-31D2-E2B2-15B7-240727F429D0}"/>
          </ac:grpSpMkLst>
        </pc:grpChg>
        <pc:cxnChg chg="add mod">
          <ac:chgData name="David Starr" userId="S::dastarr@microsoft.com::6ddbe242-7791-472e-b298-418493ddd580" providerId="AD" clId="Web-{3114B2B7-3853-92E6-4D55-561665A31C31}" dt="2023-07-18T20:54:00.278" v="24"/>
          <ac:cxnSpMkLst>
            <pc:docMk/>
            <pc:sldMk cId="2101623622" sldId="293"/>
            <ac:cxnSpMk id="3" creationId="{C6A5A6EB-EF5E-F843-2C42-CBACAC67DE3D}"/>
          </ac:cxnSpMkLst>
        </pc:cxnChg>
        <pc:cxnChg chg="add mod">
          <ac:chgData name="David Starr" userId="S::dastarr@microsoft.com::6ddbe242-7791-472e-b298-418493ddd580" providerId="AD" clId="Web-{3114B2B7-3853-92E6-4D55-561665A31C31}" dt="2023-07-18T20:54:00.309" v="25"/>
          <ac:cxnSpMkLst>
            <pc:docMk/>
            <pc:sldMk cId="2101623622" sldId="293"/>
            <ac:cxnSpMk id="5" creationId="{EA1002BC-1B2E-E2E6-14E6-07FD7EA61B7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avid Starr" userId="S::dastarr@microsoft.com::6ddbe242-7791-472e-b298-418493ddd580" providerId="AD" clId="Web-{3114B2B7-3853-92E6-4D55-561665A31C31}" dt="2023-07-18T20:54:57.657" v="31"/>
              <pc2:cmMkLst xmlns:pc2="http://schemas.microsoft.com/office/powerpoint/2019/9/main/command">
                <pc:docMk/>
                <pc:sldMk cId="2101623622" sldId="293"/>
                <pc2:cmMk id="{A7AD860D-76FF-49DA-B30B-E23D9FCD8970}"/>
              </pc2:cmMkLst>
            </pc226:cmChg>
          </p:ext>
        </pc:extLst>
      </pc:sldChg>
      <pc:sldChg chg="modSp">
        <pc:chgData name="David Starr" userId="S::dastarr@microsoft.com::6ddbe242-7791-472e-b298-418493ddd580" providerId="AD" clId="Web-{3114B2B7-3853-92E6-4D55-561665A31C31}" dt="2023-07-18T20:55:34.645" v="32" actId="1076"/>
        <pc:sldMkLst>
          <pc:docMk/>
          <pc:sldMk cId="3347977901" sldId="295"/>
        </pc:sldMkLst>
        <pc:spChg chg="mod">
          <ac:chgData name="David Starr" userId="S::dastarr@microsoft.com::6ddbe242-7791-472e-b298-418493ddd580" providerId="AD" clId="Web-{3114B2B7-3853-92E6-4D55-561665A31C31}" dt="2023-07-18T20:55:34.645" v="32" actId="1076"/>
          <ac:spMkLst>
            <pc:docMk/>
            <pc:sldMk cId="3347977901" sldId="295"/>
            <ac:spMk id="10" creationId="{D5CF1806-8F08-340E-132E-E748ED90E139}"/>
          </ac:spMkLst>
        </pc:spChg>
      </pc:sldChg>
    </pc:docChg>
  </pc:docChgLst>
  <pc:docChgLst>
    <pc:chgData name="David Starr" userId="6ddbe242-7791-472e-b298-418493ddd580" providerId="ADAL" clId="{206BD9E3-56F8-4891-AC2E-A62C6F7A6452}"/>
    <pc:docChg chg="custSel modSld sldOrd">
      <pc:chgData name="David Starr" userId="6ddbe242-7791-472e-b298-418493ddd580" providerId="ADAL" clId="{206BD9E3-56F8-4891-AC2E-A62C6F7A6452}" dt="2023-05-30T19:22:58.352" v="12"/>
      <pc:docMkLst>
        <pc:docMk/>
      </pc:docMkLst>
      <pc:sldChg chg="modSp mod modAnim">
        <pc:chgData name="David Starr" userId="6ddbe242-7791-472e-b298-418493ddd580" providerId="ADAL" clId="{206BD9E3-56F8-4891-AC2E-A62C6F7A6452}" dt="2023-05-30T19:22:23.751" v="6" actId="1076"/>
        <pc:sldMkLst>
          <pc:docMk/>
          <pc:sldMk cId="2658857504" sldId="258"/>
        </pc:sldMkLst>
        <pc:picChg chg="mod">
          <ac:chgData name="David Starr" userId="6ddbe242-7791-472e-b298-418493ddd580" providerId="ADAL" clId="{206BD9E3-56F8-4891-AC2E-A62C6F7A6452}" dt="2023-05-30T19:22:23.751" v="6" actId="1076"/>
          <ac:picMkLst>
            <pc:docMk/>
            <pc:sldMk cId="2658857504" sldId="258"/>
            <ac:picMk id="7" creationId="{847BAA84-5721-F0C2-C7F1-B2C546AB45F7}"/>
          </ac:picMkLst>
        </pc:picChg>
      </pc:sldChg>
      <pc:sldChg chg="ord">
        <pc:chgData name="David Starr" userId="6ddbe242-7791-472e-b298-418493ddd580" providerId="ADAL" clId="{206BD9E3-56F8-4891-AC2E-A62C6F7A6452}" dt="2023-05-30T19:22:58.352" v="12"/>
        <pc:sldMkLst>
          <pc:docMk/>
          <pc:sldMk cId="1037167053" sldId="269"/>
        </pc:sldMkLst>
      </pc:sldChg>
      <pc:sldChg chg="addSp delSp modSp mod modAnim">
        <pc:chgData name="David Starr" userId="6ddbe242-7791-472e-b298-418493ddd580" providerId="ADAL" clId="{206BD9E3-56F8-4891-AC2E-A62C6F7A6452}" dt="2023-05-30T19:22:36.850" v="10" actId="478"/>
        <pc:sldMkLst>
          <pc:docMk/>
          <pc:sldMk cId="3532858237" sldId="273"/>
        </pc:sldMkLst>
        <pc:spChg chg="add del mod">
          <ac:chgData name="David Starr" userId="6ddbe242-7791-472e-b298-418493ddd580" providerId="ADAL" clId="{206BD9E3-56F8-4891-AC2E-A62C6F7A6452}" dt="2023-05-30T19:22:36.850" v="10" actId="478"/>
          <ac:spMkLst>
            <pc:docMk/>
            <pc:sldMk cId="3532858237" sldId="273"/>
            <ac:spMk id="3" creationId="{34882BB3-9D69-4499-487F-CB6CE3250358}"/>
          </ac:spMkLst>
        </pc:spChg>
        <pc:picChg chg="add mod">
          <ac:chgData name="David Starr" userId="6ddbe242-7791-472e-b298-418493ddd580" providerId="ADAL" clId="{206BD9E3-56F8-4891-AC2E-A62C6F7A6452}" dt="2023-05-30T19:22:30.624" v="8"/>
          <ac:picMkLst>
            <pc:docMk/>
            <pc:sldMk cId="3532858237" sldId="273"/>
            <ac:picMk id="5" creationId="{B8D5D516-0A2F-23D2-9043-46EFA3332886}"/>
          </ac:picMkLst>
        </pc:picChg>
        <pc:picChg chg="del">
          <ac:chgData name="David Starr" userId="6ddbe242-7791-472e-b298-418493ddd580" providerId="ADAL" clId="{206BD9E3-56F8-4891-AC2E-A62C6F7A6452}" dt="2023-05-30T19:22:29.948" v="7" actId="478"/>
          <ac:picMkLst>
            <pc:docMk/>
            <pc:sldMk cId="3532858237" sldId="273"/>
            <ac:picMk id="6" creationId="{0C372AC5-6037-00B8-8943-7739E58EA496}"/>
          </ac:picMkLst>
        </pc:picChg>
      </pc:sldChg>
    </pc:docChg>
  </pc:docChgLst>
  <pc:docChgLst>
    <pc:chgData name="David Starr" userId="6ddbe242-7791-472e-b298-418493ddd580" providerId="ADAL" clId="{34C4E6B2-A71D-4B5A-89DB-D5E306050025}"/>
    <pc:docChg chg="undo custSel addSld delSld modSld modMainMaster addSection delSection modSection">
      <pc:chgData name="David Starr" userId="6ddbe242-7791-472e-b298-418493ddd580" providerId="ADAL" clId="{34C4E6B2-A71D-4B5A-89DB-D5E306050025}" dt="2023-05-30T19:09:39.210" v="260" actId="47"/>
      <pc:docMkLst>
        <pc:docMk/>
      </pc:docMkLst>
      <pc:sldChg chg="modSp mod">
        <pc:chgData name="David Starr" userId="6ddbe242-7791-472e-b298-418493ddd580" providerId="ADAL" clId="{34C4E6B2-A71D-4B5A-89DB-D5E306050025}" dt="2023-05-30T17:10:51.054" v="22" actId="20577"/>
        <pc:sldMkLst>
          <pc:docMk/>
          <pc:sldMk cId="658387795" sldId="256"/>
        </pc:sldMkLst>
        <pc:spChg chg="mod">
          <ac:chgData name="David Starr" userId="6ddbe242-7791-472e-b298-418493ddd580" providerId="ADAL" clId="{34C4E6B2-A71D-4B5A-89DB-D5E306050025}" dt="2023-05-30T17:10:51.054" v="22" actId="20577"/>
          <ac:spMkLst>
            <pc:docMk/>
            <pc:sldMk cId="658387795" sldId="256"/>
            <ac:spMk id="2" creationId="{6D58CE90-4297-42AC-8E0A-12502CCA6F74}"/>
          </ac:spMkLst>
        </pc:spChg>
      </pc:sldChg>
      <pc:sldChg chg="addSp delSp modSp mod addAnim delAnim modAnim">
        <pc:chgData name="David Starr" userId="6ddbe242-7791-472e-b298-418493ddd580" providerId="ADAL" clId="{34C4E6B2-A71D-4B5A-89DB-D5E306050025}" dt="2023-05-30T19:08:54.282" v="258" actId="6549"/>
        <pc:sldMkLst>
          <pc:docMk/>
          <pc:sldMk cId="2658857504" sldId="258"/>
        </pc:sldMkLst>
        <pc:spChg chg="add del mod">
          <ac:chgData name="David Starr" userId="6ddbe242-7791-472e-b298-418493ddd580" providerId="ADAL" clId="{34C4E6B2-A71D-4B5A-89DB-D5E306050025}" dt="2023-05-30T19:08:54.282" v="258" actId="6549"/>
          <ac:spMkLst>
            <pc:docMk/>
            <pc:sldMk cId="2658857504" sldId="258"/>
            <ac:spMk id="3" creationId="{39AE9665-1821-40CE-A648-77BBC739D48F}"/>
          </ac:spMkLst>
        </pc:spChg>
        <pc:spChg chg="add del mod">
          <ac:chgData name="David Starr" userId="6ddbe242-7791-472e-b298-418493ddd580" providerId="ADAL" clId="{34C4E6B2-A71D-4B5A-89DB-D5E306050025}" dt="2023-05-30T18:57:23.155" v="125" actId="478"/>
          <ac:spMkLst>
            <pc:docMk/>
            <pc:sldMk cId="2658857504" sldId="258"/>
            <ac:spMk id="4" creationId="{FDACEFB5-82A5-F664-82B4-0365DD1F3C56}"/>
          </ac:spMkLst>
        </pc:spChg>
        <pc:spChg chg="del">
          <ac:chgData name="David Starr" userId="6ddbe242-7791-472e-b298-418493ddd580" providerId="ADAL" clId="{34C4E6B2-A71D-4B5A-89DB-D5E306050025}" dt="2023-05-30T18:57:20.775" v="124" actId="478"/>
          <ac:spMkLst>
            <pc:docMk/>
            <pc:sldMk cId="2658857504" sldId="258"/>
            <ac:spMk id="6" creationId="{CFB06F03-FE8B-01F0-A13A-5D9661F6C0D8}"/>
          </ac:spMkLst>
        </pc:spChg>
        <pc:picChg chg="add mod modCrop">
          <ac:chgData name="David Starr" userId="6ddbe242-7791-472e-b298-418493ddd580" providerId="ADAL" clId="{34C4E6B2-A71D-4B5A-89DB-D5E306050025}" dt="2023-05-30T19:01:48.169" v="157" actId="1076"/>
          <ac:picMkLst>
            <pc:docMk/>
            <pc:sldMk cId="2658857504" sldId="258"/>
            <ac:picMk id="7" creationId="{847BAA84-5721-F0C2-C7F1-B2C546AB45F7}"/>
          </ac:picMkLst>
        </pc:picChg>
      </pc:sldChg>
      <pc:sldChg chg="modSp mod">
        <pc:chgData name="David Starr" userId="6ddbe242-7791-472e-b298-418493ddd580" providerId="ADAL" clId="{34C4E6B2-A71D-4B5A-89DB-D5E306050025}" dt="2023-05-30T19:02:11.730" v="160"/>
        <pc:sldMkLst>
          <pc:docMk/>
          <pc:sldMk cId="1058943516" sldId="259"/>
        </pc:sldMkLst>
        <pc:spChg chg="mod">
          <ac:chgData name="David Starr" userId="6ddbe242-7791-472e-b298-418493ddd580" providerId="ADAL" clId="{34C4E6B2-A71D-4B5A-89DB-D5E306050025}" dt="2023-05-30T19:02:11.730" v="160"/>
          <ac:spMkLst>
            <pc:docMk/>
            <pc:sldMk cId="1058943516" sldId="259"/>
            <ac:spMk id="3" creationId="{20AA64DE-CBD2-4689-9E2C-7C4DDFCE3D89}"/>
          </ac:spMkLst>
        </pc:spChg>
      </pc:sldChg>
      <pc:sldChg chg="add del">
        <pc:chgData name="David Starr" userId="6ddbe242-7791-472e-b298-418493ddd580" providerId="ADAL" clId="{34C4E6B2-A71D-4B5A-89DB-D5E306050025}" dt="2023-05-30T19:09:39.210" v="260" actId="47"/>
        <pc:sldMkLst>
          <pc:docMk/>
          <pc:sldMk cId="2024866779" sldId="264"/>
        </pc:sldMkLst>
      </pc:sldChg>
      <pc:sldChg chg="add del">
        <pc:chgData name="David Starr" userId="6ddbe242-7791-472e-b298-418493ddd580" providerId="ADAL" clId="{34C4E6B2-A71D-4B5A-89DB-D5E306050025}" dt="2023-05-30T19:09:13.266" v="259" actId="47"/>
        <pc:sldMkLst>
          <pc:docMk/>
          <pc:sldMk cId="1820282885" sldId="266"/>
        </pc:sldMkLst>
      </pc:sldChg>
      <pc:sldChg chg="add del">
        <pc:chgData name="David Starr" userId="6ddbe242-7791-472e-b298-418493ddd580" providerId="ADAL" clId="{34C4E6B2-A71D-4B5A-89DB-D5E306050025}" dt="2023-05-30T19:09:13.266" v="259" actId="47"/>
        <pc:sldMkLst>
          <pc:docMk/>
          <pc:sldMk cId="4055319297" sldId="267"/>
        </pc:sldMkLst>
      </pc:sldChg>
      <pc:sldChg chg="modSp mod">
        <pc:chgData name="David Starr" userId="6ddbe242-7791-472e-b298-418493ddd580" providerId="ADAL" clId="{34C4E6B2-A71D-4B5A-89DB-D5E306050025}" dt="2023-05-30T19:02:26.610" v="161"/>
        <pc:sldMkLst>
          <pc:docMk/>
          <pc:sldMk cId="2677622853" sldId="268"/>
        </pc:sldMkLst>
        <pc:spChg chg="mod">
          <ac:chgData name="David Starr" userId="6ddbe242-7791-472e-b298-418493ddd580" providerId="ADAL" clId="{34C4E6B2-A71D-4B5A-89DB-D5E306050025}" dt="2023-05-30T19:02:26.610" v="161"/>
          <ac:spMkLst>
            <pc:docMk/>
            <pc:sldMk cId="2677622853" sldId="268"/>
            <ac:spMk id="3" creationId="{20AA64DE-CBD2-4689-9E2C-7C4DDFCE3D89}"/>
          </ac:spMkLst>
        </pc:spChg>
      </pc:sldChg>
      <pc:sldChg chg="del">
        <pc:chgData name="David Starr" userId="6ddbe242-7791-472e-b298-418493ddd580" providerId="ADAL" clId="{34C4E6B2-A71D-4B5A-89DB-D5E306050025}" dt="2023-05-30T19:03:43.016" v="193" actId="47"/>
        <pc:sldMkLst>
          <pc:docMk/>
          <pc:sldMk cId="771618301" sldId="270"/>
        </pc:sldMkLst>
      </pc:sldChg>
      <pc:sldChg chg="del">
        <pc:chgData name="David Starr" userId="6ddbe242-7791-472e-b298-418493ddd580" providerId="ADAL" clId="{34C4E6B2-A71D-4B5A-89DB-D5E306050025}" dt="2023-05-30T19:03:43.016" v="193" actId="47"/>
        <pc:sldMkLst>
          <pc:docMk/>
          <pc:sldMk cId="4171797378" sldId="271"/>
        </pc:sldMkLst>
      </pc:sldChg>
      <pc:sldChg chg="del">
        <pc:chgData name="David Starr" userId="6ddbe242-7791-472e-b298-418493ddd580" providerId="ADAL" clId="{34C4E6B2-A71D-4B5A-89DB-D5E306050025}" dt="2023-05-30T19:03:43.016" v="193" actId="47"/>
        <pc:sldMkLst>
          <pc:docMk/>
          <pc:sldMk cId="3670552065" sldId="272"/>
        </pc:sldMkLst>
      </pc:sldChg>
      <pc:sldChg chg="addSp delSp modSp mod modAnim">
        <pc:chgData name="David Starr" userId="6ddbe242-7791-472e-b298-418493ddd580" providerId="ADAL" clId="{34C4E6B2-A71D-4B5A-89DB-D5E306050025}" dt="2023-05-30T19:08:43.729" v="257" actId="20577"/>
        <pc:sldMkLst>
          <pc:docMk/>
          <pc:sldMk cId="3532858237" sldId="273"/>
        </pc:sldMkLst>
        <pc:spChg chg="add del mod">
          <ac:chgData name="David Starr" userId="6ddbe242-7791-472e-b298-418493ddd580" providerId="ADAL" clId="{34C4E6B2-A71D-4B5A-89DB-D5E306050025}" dt="2023-05-30T19:04:59.673" v="200"/>
          <ac:spMkLst>
            <pc:docMk/>
            <pc:sldMk cId="3532858237" sldId="273"/>
            <ac:spMk id="3" creationId="{28F09BC1-F511-91E5-AD89-8BBEBF1338C6}"/>
          </ac:spMkLst>
        </pc:spChg>
        <pc:spChg chg="mod">
          <ac:chgData name="David Starr" userId="6ddbe242-7791-472e-b298-418493ddd580" providerId="ADAL" clId="{34C4E6B2-A71D-4B5A-89DB-D5E306050025}" dt="2023-05-30T19:08:43.729" v="257" actId="20577"/>
          <ac:spMkLst>
            <pc:docMk/>
            <pc:sldMk cId="3532858237" sldId="273"/>
            <ac:spMk id="4" creationId="{44E2C575-87CB-DB87-680D-3F14D3477222}"/>
          </ac:spMkLst>
        </pc:spChg>
        <pc:spChg chg="del">
          <ac:chgData name="David Starr" userId="6ddbe242-7791-472e-b298-418493ddd580" providerId="ADAL" clId="{34C4E6B2-A71D-4B5A-89DB-D5E306050025}" dt="2023-05-30T19:04:55.974" v="199" actId="478"/>
          <ac:spMkLst>
            <pc:docMk/>
            <pc:sldMk cId="3532858237" sldId="273"/>
            <ac:spMk id="5" creationId="{729CC64E-E296-43F6-D00E-6224510F0E25}"/>
          </ac:spMkLst>
        </pc:spChg>
        <pc:picChg chg="add mod">
          <ac:chgData name="David Starr" userId="6ddbe242-7791-472e-b298-418493ddd580" providerId="ADAL" clId="{34C4E6B2-A71D-4B5A-89DB-D5E306050025}" dt="2023-05-30T19:05:02.582" v="202" actId="962"/>
          <ac:picMkLst>
            <pc:docMk/>
            <pc:sldMk cId="3532858237" sldId="273"/>
            <ac:picMk id="6" creationId="{0C372AC5-6037-00B8-8943-7739E58EA496}"/>
          </ac:picMkLst>
        </pc:picChg>
      </pc:sldChg>
      <pc:sldChg chg="modSp add del mod">
        <pc:chgData name="David Starr" userId="6ddbe242-7791-472e-b298-418493ddd580" providerId="ADAL" clId="{34C4E6B2-A71D-4B5A-89DB-D5E306050025}" dt="2023-05-30T19:08:35.128" v="255" actId="18676"/>
        <pc:sldMkLst>
          <pc:docMk/>
          <pc:sldMk cId="2411434281" sldId="274"/>
        </pc:sldMkLst>
        <pc:spChg chg="mod">
          <ac:chgData name="David Starr" userId="6ddbe242-7791-472e-b298-418493ddd580" providerId="ADAL" clId="{34C4E6B2-A71D-4B5A-89DB-D5E306050025}" dt="2023-05-30T19:03:17.287" v="190" actId="20577"/>
          <ac:spMkLst>
            <pc:docMk/>
            <pc:sldMk cId="2411434281" sldId="274"/>
            <ac:spMk id="3" creationId="{20AA64DE-CBD2-4689-9E2C-7C4DDFCE3D89}"/>
          </ac:spMkLst>
        </pc:spChg>
      </pc:sldChg>
      <pc:sldChg chg="add del">
        <pc:chgData name="David Starr" userId="6ddbe242-7791-472e-b298-418493ddd580" providerId="ADAL" clId="{34C4E6B2-A71D-4B5A-89DB-D5E306050025}" dt="2023-05-30T19:08:35.128" v="255" actId="18676"/>
        <pc:sldMkLst>
          <pc:docMk/>
          <pc:sldMk cId="1423024395" sldId="275"/>
        </pc:sldMkLst>
      </pc:sldChg>
      <pc:sldChg chg="addSp delSp modSp add del mod">
        <pc:chgData name="David Starr" userId="6ddbe242-7791-472e-b298-418493ddd580" providerId="ADAL" clId="{34C4E6B2-A71D-4B5A-89DB-D5E306050025}" dt="2023-05-30T19:08:35.128" v="255" actId="18676"/>
        <pc:sldMkLst>
          <pc:docMk/>
          <pc:sldMk cId="1609314924" sldId="276"/>
        </pc:sldMkLst>
        <pc:spChg chg="add del">
          <ac:chgData name="David Starr" userId="6ddbe242-7791-472e-b298-418493ddd580" providerId="ADAL" clId="{34C4E6B2-A71D-4B5A-89DB-D5E306050025}" dt="2023-05-30T19:04:29.360" v="196" actId="22"/>
          <ac:spMkLst>
            <pc:docMk/>
            <pc:sldMk cId="1609314924" sldId="276"/>
            <ac:spMk id="3" creationId="{7C678A77-764B-3B9C-892A-F3D5B004735B}"/>
          </ac:spMkLst>
        </pc:spChg>
        <pc:spChg chg="mod">
          <ac:chgData name="David Starr" userId="6ddbe242-7791-472e-b298-418493ddd580" providerId="ADAL" clId="{34C4E6B2-A71D-4B5A-89DB-D5E306050025}" dt="2023-05-30T19:05:56.929" v="252" actId="20577"/>
          <ac:spMkLst>
            <pc:docMk/>
            <pc:sldMk cId="1609314924" sldId="276"/>
            <ac:spMk id="5" creationId="{D9F42BFF-7FE9-924A-95ED-346DE182B242}"/>
          </ac:spMkLst>
        </pc:spChg>
      </pc:sldChg>
      <pc:sldChg chg="add del">
        <pc:chgData name="David Starr" userId="6ddbe242-7791-472e-b298-418493ddd580" providerId="ADAL" clId="{34C4E6B2-A71D-4B5A-89DB-D5E306050025}" dt="2023-05-30T19:03:23.399" v="191" actId="47"/>
        <pc:sldMkLst>
          <pc:docMk/>
          <pc:sldMk cId="147038104" sldId="277"/>
        </pc:sldMkLst>
      </pc:sldChg>
      <pc:sldChg chg="add del">
        <pc:chgData name="David Starr" userId="6ddbe242-7791-472e-b298-418493ddd580" providerId="ADAL" clId="{34C4E6B2-A71D-4B5A-89DB-D5E306050025}" dt="2023-05-30T19:03:28.516" v="192" actId="47"/>
        <pc:sldMkLst>
          <pc:docMk/>
          <pc:sldMk cId="3639350618" sldId="278"/>
        </pc:sldMkLst>
      </pc:sldChg>
      <pc:sldMasterChg chg="modSldLayout">
        <pc:chgData name="David Starr" userId="6ddbe242-7791-472e-b298-418493ddd580" providerId="ADAL" clId="{34C4E6B2-A71D-4B5A-89DB-D5E306050025}" dt="2023-05-30T18:59:35.593" v="148"/>
        <pc:sldMasterMkLst>
          <pc:docMk/>
          <pc:sldMasterMk cId="2183604377" sldId="2147483718"/>
        </pc:sldMasterMkLst>
        <pc:sldLayoutChg chg="addSp modSp mod modAnim">
          <pc:chgData name="David Starr" userId="6ddbe242-7791-472e-b298-418493ddd580" providerId="ADAL" clId="{34C4E6B2-A71D-4B5A-89DB-D5E306050025}" dt="2023-05-30T18:59:13.504" v="141" actId="1582"/>
          <pc:sldLayoutMkLst>
            <pc:docMk/>
            <pc:sldMasterMk cId="2183604377" sldId="2147483718"/>
            <pc:sldLayoutMk cId="3913918813" sldId="2147483739"/>
          </pc:sldLayoutMkLst>
          <pc:spChg chg="mod">
            <ac:chgData name="David Starr" userId="6ddbe242-7791-472e-b298-418493ddd580" providerId="ADAL" clId="{34C4E6B2-A71D-4B5A-89DB-D5E306050025}" dt="2023-05-30T18:58:34.674" v="135" actId="20577"/>
            <ac:spMkLst>
              <pc:docMk/>
              <pc:sldMasterMk cId="2183604377" sldId="2147483718"/>
              <pc:sldLayoutMk cId="3913918813" sldId="2147483739"/>
              <ac:spMk id="3" creationId="{00000000-0000-0000-0000-000000000000}"/>
            </ac:spMkLst>
          </pc:spChg>
          <pc:cxnChg chg="add mod">
            <ac:chgData name="David Starr" userId="6ddbe242-7791-472e-b298-418493ddd580" providerId="ADAL" clId="{34C4E6B2-A71D-4B5A-89DB-D5E306050025}" dt="2023-05-30T18:59:13.504" v="141" actId="1582"/>
            <ac:cxnSpMkLst>
              <pc:docMk/>
              <pc:sldMasterMk cId="2183604377" sldId="2147483718"/>
              <pc:sldLayoutMk cId="3913918813" sldId="2147483739"/>
              <ac:cxnSpMk id="6" creationId="{33C3623C-D3C0-F66B-A2A5-CEEC3C74B414}"/>
            </ac:cxnSpMkLst>
          </pc:cxnChg>
        </pc:sldLayoutChg>
        <pc:sldLayoutChg chg="addSp modSp modAnim">
          <pc:chgData name="David Starr" userId="6ddbe242-7791-472e-b298-418493ddd580" providerId="ADAL" clId="{34C4E6B2-A71D-4B5A-89DB-D5E306050025}" dt="2023-05-30T18:59:35.593" v="148"/>
          <pc:sldLayoutMkLst>
            <pc:docMk/>
            <pc:sldMasterMk cId="2183604377" sldId="2147483718"/>
            <pc:sldLayoutMk cId="3869137331" sldId="2147483741"/>
          </pc:sldLayoutMkLst>
          <pc:cxnChg chg="add mod">
            <ac:chgData name="David Starr" userId="6ddbe242-7791-472e-b298-418493ddd580" providerId="ADAL" clId="{34C4E6B2-A71D-4B5A-89DB-D5E306050025}" dt="2023-05-30T18:59:21.394" v="142"/>
            <ac:cxnSpMkLst>
              <pc:docMk/>
              <pc:sldMasterMk cId="2183604377" sldId="2147483718"/>
              <pc:sldLayoutMk cId="3869137331" sldId="2147483741"/>
              <ac:cxnSpMk id="4" creationId="{E26AAF9C-C920-D308-10A1-3DAF8E290234}"/>
            </ac:cxnSpMkLst>
          </pc:cxnChg>
        </pc:sldLayoutChg>
      </pc:sldMasterChg>
    </pc:docChg>
  </pc:docChgLst>
  <pc:docChgLst>
    <pc:chgData name="David Starr" userId="S::dastarr@microsoft.com::6ddbe242-7791-472e-b298-418493ddd580" providerId="AD" clId="Web-{DE7A052E-1E6F-99C5-428A-886332CE68B8}"/>
    <pc:docChg chg="modSld">
      <pc:chgData name="David Starr" userId="S::dastarr@microsoft.com::6ddbe242-7791-472e-b298-418493ddd580" providerId="AD" clId="Web-{DE7A052E-1E6F-99C5-428A-886332CE68B8}" dt="2023-07-18T19:28:16.322" v="222"/>
      <pc:docMkLst>
        <pc:docMk/>
      </pc:docMkLst>
      <pc:sldChg chg="modNotes">
        <pc:chgData name="David Starr" userId="S::dastarr@microsoft.com::6ddbe242-7791-472e-b298-418493ddd580" providerId="AD" clId="Web-{DE7A052E-1E6F-99C5-428A-886332CE68B8}" dt="2023-07-18T19:24:47.926" v="48"/>
        <pc:sldMkLst>
          <pc:docMk/>
          <pc:sldMk cId="1058943516" sldId="259"/>
        </pc:sldMkLst>
      </pc:sldChg>
      <pc:sldChg chg="modNotes">
        <pc:chgData name="David Starr" userId="S::dastarr@microsoft.com::6ddbe242-7791-472e-b298-418493ddd580" providerId="AD" clId="Web-{DE7A052E-1E6F-99C5-428A-886332CE68B8}" dt="2023-07-18T19:27:16.211" v="218"/>
        <pc:sldMkLst>
          <pc:docMk/>
          <pc:sldMk cId="2941996629" sldId="284"/>
        </pc:sldMkLst>
      </pc:sldChg>
      <pc:sldChg chg="modNotes">
        <pc:chgData name="David Starr" userId="S::dastarr@microsoft.com::6ddbe242-7791-472e-b298-418493ddd580" providerId="AD" clId="Web-{DE7A052E-1E6F-99C5-428A-886332CE68B8}" dt="2023-07-18T19:28:16.322" v="222"/>
        <pc:sldMkLst>
          <pc:docMk/>
          <pc:sldMk cId="928627033" sldId="286"/>
        </pc:sldMkLst>
      </pc:sldChg>
      <pc:sldChg chg="modNotes">
        <pc:chgData name="David Starr" userId="S::dastarr@microsoft.com::6ddbe242-7791-472e-b298-418493ddd580" providerId="AD" clId="Web-{DE7A052E-1E6F-99C5-428A-886332CE68B8}" dt="2023-07-18T19:25:47.662" v="121"/>
        <pc:sldMkLst>
          <pc:docMk/>
          <pc:sldMk cId="1799379894" sldId="289"/>
        </pc:sldMkLst>
      </pc:sldChg>
    </pc:docChg>
  </pc:docChgLst>
  <pc:docChgLst>
    <pc:chgData name="David Starr" userId="S::dastarr@microsoft.com::6ddbe242-7791-472e-b298-418493ddd580" providerId="AD" clId="Web-{4F3BE6CE-9BAC-B28F-CEFA-0026DAAEF6F7}"/>
    <pc:docChg chg="addSld modSld modSection">
      <pc:chgData name="David Starr" userId="S::dastarr@microsoft.com::6ddbe242-7791-472e-b298-418493ddd580" providerId="AD" clId="Web-{4F3BE6CE-9BAC-B28F-CEFA-0026DAAEF6F7}" dt="2023-07-18T20:45:43.593" v="5"/>
      <pc:docMkLst>
        <pc:docMk/>
      </pc:docMkLst>
      <pc:sldChg chg="modCm">
        <pc:chgData name="David Starr" userId="S::dastarr@microsoft.com::6ddbe242-7791-472e-b298-418493ddd580" providerId="AD" clId="Web-{4F3BE6CE-9BAC-B28F-CEFA-0026DAAEF6F7}" dt="2023-07-18T20:39:47.100" v="0"/>
        <pc:sldMkLst>
          <pc:docMk/>
          <pc:sldMk cId="3566498642" sldId="28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David Starr" userId="S::dastarr@microsoft.com::6ddbe242-7791-472e-b298-418493ddd580" providerId="AD" clId="Web-{4F3BE6CE-9BAC-B28F-CEFA-0026DAAEF6F7}" dt="2023-07-18T20:39:47.100" v="0"/>
              <pc2:cmMkLst xmlns:pc2="http://schemas.microsoft.com/office/powerpoint/2019/9/main/command">
                <pc:docMk/>
                <pc:sldMk cId="3566498642" sldId="288"/>
                <pc2:cmMk id="{A3CCAD83-2F26-4A65-875B-DD1BE07ACF31}"/>
              </pc2:cmMkLst>
              <pc226:cmRplyChg chg="add">
                <pc226:chgData name="David Starr" userId="S::dastarr@microsoft.com::6ddbe242-7791-472e-b298-418493ddd580" providerId="AD" clId="Web-{4F3BE6CE-9BAC-B28F-CEFA-0026DAAEF6F7}" dt="2023-07-18T20:39:47.100" v="0"/>
                <pc2:cmRplyMkLst xmlns:pc2="http://schemas.microsoft.com/office/powerpoint/2019/9/main/command">
                  <pc:docMk/>
                  <pc:sldMk cId="3566498642" sldId="288"/>
                  <pc2:cmMk id="{A3CCAD83-2F26-4A65-875B-DD1BE07ACF31}"/>
                  <pc2:cmRplyMk id="{1AF47D3D-916F-490B-BC1B-C3D686F35E64}"/>
                </pc2:cmRplyMkLst>
              </pc226:cmRplyChg>
            </pc226:cmChg>
          </p:ext>
        </pc:extLst>
      </pc:sldChg>
      <pc:sldChg chg="addSp delSp modSp add mod replId modClrScheme delAnim chgLayout">
        <pc:chgData name="David Starr" userId="S::dastarr@microsoft.com::6ddbe242-7791-472e-b298-418493ddd580" providerId="AD" clId="Web-{4F3BE6CE-9BAC-B28F-CEFA-0026DAAEF6F7}" dt="2023-07-18T20:45:43.593" v="5"/>
        <pc:sldMkLst>
          <pc:docMk/>
          <pc:sldMk cId="3347977901" sldId="295"/>
        </pc:sldMkLst>
        <pc:spChg chg="mod ord">
          <ac:chgData name="David Starr" userId="S::dastarr@microsoft.com::6ddbe242-7791-472e-b298-418493ddd580" providerId="AD" clId="Web-{4F3BE6CE-9BAC-B28F-CEFA-0026DAAEF6F7}" dt="2023-07-18T20:45:33.796" v="4"/>
          <ac:spMkLst>
            <pc:docMk/>
            <pc:sldMk cId="3347977901" sldId="295"/>
            <ac:spMk id="2" creationId="{4667911D-0B7D-89A7-5210-E2B986882538}"/>
          </ac:spMkLst>
        </pc:spChg>
        <pc:spChg chg="del">
          <ac:chgData name="David Starr" userId="S::dastarr@microsoft.com::6ddbe242-7791-472e-b298-418493ddd580" providerId="AD" clId="Web-{4F3BE6CE-9BAC-B28F-CEFA-0026DAAEF6F7}" dt="2023-07-18T20:45:22.982" v="3"/>
          <ac:spMkLst>
            <pc:docMk/>
            <pc:sldMk cId="3347977901" sldId="295"/>
            <ac:spMk id="3" creationId="{15B00EE1-A52A-0A0B-421B-C9120B17DEBE}"/>
          </ac:spMkLst>
        </pc:spChg>
        <pc:spChg chg="del">
          <ac:chgData name="David Starr" userId="S::dastarr@microsoft.com::6ddbe242-7791-472e-b298-418493ddd580" providerId="AD" clId="Web-{4F3BE6CE-9BAC-B28F-CEFA-0026DAAEF6F7}" dt="2023-07-18T20:45:22.967" v="2"/>
          <ac:spMkLst>
            <pc:docMk/>
            <pc:sldMk cId="3347977901" sldId="295"/>
            <ac:spMk id="4" creationId="{BC934D02-F975-FBB3-C49D-7D1276CBC31C}"/>
          </ac:spMkLst>
        </pc:spChg>
        <pc:spChg chg="add del mod">
          <ac:chgData name="David Starr" userId="S::dastarr@microsoft.com::6ddbe242-7791-472e-b298-418493ddd580" providerId="AD" clId="Web-{4F3BE6CE-9BAC-B28F-CEFA-0026DAAEF6F7}" dt="2023-07-18T20:45:33.796" v="4"/>
          <ac:spMkLst>
            <pc:docMk/>
            <pc:sldMk cId="3347977901" sldId="295"/>
            <ac:spMk id="6" creationId="{2427F580-8291-703D-FF84-1AA105AA11DD}"/>
          </ac:spMkLst>
        </pc:spChg>
        <pc:spChg chg="add del mod">
          <ac:chgData name="David Starr" userId="S::dastarr@microsoft.com::6ddbe242-7791-472e-b298-418493ddd580" providerId="AD" clId="Web-{4F3BE6CE-9BAC-B28F-CEFA-0026DAAEF6F7}" dt="2023-07-18T20:45:33.796" v="4"/>
          <ac:spMkLst>
            <pc:docMk/>
            <pc:sldMk cId="3347977901" sldId="295"/>
            <ac:spMk id="8" creationId="{5C47359A-0CD8-3B3F-D4A2-143BC032F897}"/>
          </ac:spMkLst>
        </pc:spChg>
        <pc:spChg chg="add">
          <ac:chgData name="David Starr" userId="S::dastarr@microsoft.com::6ddbe242-7791-472e-b298-418493ddd580" providerId="AD" clId="Web-{4F3BE6CE-9BAC-B28F-CEFA-0026DAAEF6F7}" dt="2023-07-18T20:45:43.593" v="5"/>
          <ac:spMkLst>
            <pc:docMk/>
            <pc:sldMk cId="3347977901" sldId="295"/>
            <ac:spMk id="9" creationId="{97E46B72-4F06-A5CD-5892-A87DA0E0D68D}"/>
          </ac:spMkLst>
        </pc:spChg>
      </pc:sldChg>
    </pc:docChg>
  </pc:docChgLst>
  <pc:docChgLst>
    <pc:chgData name="David Starr" userId="6ddbe242-7791-472e-b298-418493ddd580" providerId="ADAL" clId="{EFD9A9FC-AE1C-4E4A-8184-A4E03D3C563E}"/>
    <pc:docChg chg="undo custSel addSld delSld modSld addMainMaster delMainMaster modMainMaster addSection modSection">
      <pc:chgData name="David Starr" userId="6ddbe242-7791-472e-b298-418493ddd580" providerId="ADAL" clId="{EFD9A9FC-AE1C-4E4A-8184-A4E03D3C563E}" dt="2023-03-09T22:13:33.183" v="1006" actId="2711"/>
      <pc:docMkLst>
        <pc:docMk/>
      </pc:docMkLst>
      <pc:sldChg chg="modSp new mod modNotesTx">
        <pc:chgData name="David Starr" userId="6ddbe242-7791-472e-b298-418493ddd580" providerId="ADAL" clId="{EFD9A9FC-AE1C-4E4A-8184-A4E03D3C563E}" dt="2023-03-01T22:25:26.569" v="709" actId="20577"/>
        <pc:sldMkLst>
          <pc:docMk/>
          <pc:sldMk cId="658387795" sldId="256"/>
        </pc:sldMkLst>
        <pc:spChg chg="mod">
          <ac:chgData name="David Starr" userId="6ddbe242-7791-472e-b298-418493ddd580" providerId="ADAL" clId="{EFD9A9FC-AE1C-4E4A-8184-A4E03D3C563E}" dt="2023-03-01T22:25:26.569" v="709" actId="20577"/>
          <ac:spMkLst>
            <pc:docMk/>
            <pc:sldMk cId="658387795" sldId="256"/>
            <ac:spMk id="2" creationId="{6D58CE90-4297-42AC-8E0A-12502CCA6F74}"/>
          </ac:spMkLst>
        </pc:spChg>
      </pc:sldChg>
      <pc:sldChg chg="addSp delSp modSp new del mod chgLayout">
        <pc:chgData name="David Starr" userId="6ddbe242-7791-472e-b298-418493ddd580" providerId="ADAL" clId="{EFD9A9FC-AE1C-4E4A-8184-A4E03D3C563E}" dt="2023-03-01T18:50:26.157" v="252" actId="47"/>
        <pc:sldMkLst>
          <pc:docMk/>
          <pc:sldMk cId="4172943710" sldId="256"/>
        </pc:sldMkLst>
        <pc:spChg chg="del mod ord">
          <ac:chgData name="David Starr" userId="6ddbe242-7791-472e-b298-418493ddd580" providerId="ADAL" clId="{EFD9A9FC-AE1C-4E4A-8184-A4E03D3C563E}" dt="2023-03-01T18:50:03.810" v="249" actId="700"/>
          <ac:spMkLst>
            <pc:docMk/>
            <pc:sldMk cId="4172943710" sldId="256"/>
            <ac:spMk id="2" creationId="{27E674F8-2480-4DF1-8E0E-4E9CF460BA94}"/>
          </ac:spMkLst>
        </pc:spChg>
        <pc:spChg chg="del mod ord">
          <ac:chgData name="David Starr" userId="6ddbe242-7791-472e-b298-418493ddd580" providerId="ADAL" clId="{EFD9A9FC-AE1C-4E4A-8184-A4E03D3C563E}" dt="2023-03-01T18:50:03.810" v="249" actId="700"/>
          <ac:spMkLst>
            <pc:docMk/>
            <pc:sldMk cId="4172943710" sldId="256"/>
            <ac:spMk id="3" creationId="{5AE4CD05-F49F-4F73-8AD5-2262F3BE662A}"/>
          </ac:spMkLst>
        </pc:spChg>
        <pc:spChg chg="add mod ord">
          <ac:chgData name="David Starr" userId="6ddbe242-7791-472e-b298-418493ddd580" providerId="ADAL" clId="{EFD9A9FC-AE1C-4E4A-8184-A4E03D3C563E}" dt="2023-03-01T18:50:03.810" v="249" actId="700"/>
          <ac:spMkLst>
            <pc:docMk/>
            <pc:sldMk cId="4172943710" sldId="256"/>
            <ac:spMk id="4" creationId="{FF23A474-0F1D-437A-8FA8-CFA510749215}"/>
          </ac:spMkLst>
        </pc:spChg>
        <pc:spChg chg="add mod ord">
          <ac:chgData name="David Starr" userId="6ddbe242-7791-472e-b298-418493ddd580" providerId="ADAL" clId="{EFD9A9FC-AE1C-4E4A-8184-A4E03D3C563E}" dt="2023-03-01T18:50:03.810" v="249" actId="700"/>
          <ac:spMkLst>
            <pc:docMk/>
            <pc:sldMk cId="4172943710" sldId="256"/>
            <ac:spMk id="5" creationId="{98748FAC-DCE2-4A65-A2C5-B6FB64F46E13}"/>
          </ac:spMkLst>
        </pc:spChg>
      </pc:sldChg>
      <pc:sldChg chg="addSp delSp modSp new mod modClrScheme chgLayout">
        <pc:chgData name="David Starr" userId="6ddbe242-7791-472e-b298-418493ddd580" providerId="ADAL" clId="{EFD9A9FC-AE1C-4E4A-8184-A4E03D3C563E}" dt="2023-03-01T21:33:15.656" v="455" actId="20577"/>
        <pc:sldMkLst>
          <pc:docMk/>
          <pc:sldMk cId="597874043" sldId="257"/>
        </pc:sldMkLst>
        <pc:spChg chg="del mod ord">
          <ac:chgData name="David Starr" userId="6ddbe242-7791-472e-b298-418493ddd580" providerId="ADAL" clId="{EFD9A9FC-AE1C-4E4A-8184-A4E03D3C563E}" dt="2023-03-01T18:51:50.325" v="264" actId="700"/>
          <ac:spMkLst>
            <pc:docMk/>
            <pc:sldMk cId="597874043" sldId="257"/>
            <ac:spMk id="2" creationId="{263B2898-EB9D-42E7-BB3E-B2B90D754124}"/>
          </ac:spMkLst>
        </pc:spChg>
        <pc:spChg chg="add mod ord">
          <ac:chgData name="David Starr" userId="6ddbe242-7791-472e-b298-418493ddd580" providerId="ADAL" clId="{EFD9A9FC-AE1C-4E4A-8184-A4E03D3C563E}" dt="2023-03-01T21:33:15.656" v="455" actId="20577"/>
          <ac:spMkLst>
            <pc:docMk/>
            <pc:sldMk cId="597874043" sldId="257"/>
            <ac:spMk id="3" creationId="{D1A1ABF7-3F53-4B05-A3F6-BAEC9155377F}"/>
          </ac:spMkLst>
        </pc:spChg>
      </pc:sldChg>
      <pc:sldChg chg="addSp delSp modSp new del mod modClrScheme chgLayout">
        <pc:chgData name="David Starr" userId="6ddbe242-7791-472e-b298-418493ddd580" providerId="ADAL" clId="{EFD9A9FC-AE1C-4E4A-8184-A4E03D3C563E}" dt="2023-03-01T18:50:26.157" v="252" actId="47"/>
        <pc:sldMkLst>
          <pc:docMk/>
          <pc:sldMk cId="3488507726" sldId="257"/>
        </pc:sldMkLst>
        <pc:spChg chg="del mod ord">
          <ac:chgData name="David Starr" userId="6ddbe242-7791-472e-b298-418493ddd580" providerId="ADAL" clId="{EFD9A9FC-AE1C-4E4A-8184-A4E03D3C563E}" dt="2023-03-01T18:50:14.490" v="251" actId="700"/>
          <ac:spMkLst>
            <pc:docMk/>
            <pc:sldMk cId="3488507726" sldId="257"/>
            <ac:spMk id="2" creationId="{27C2B732-F1ED-4EED-BD04-66B46848BFA8}"/>
          </ac:spMkLst>
        </pc:spChg>
        <pc:spChg chg="del mod ord">
          <ac:chgData name="David Starr" userId="6ddbe242-7791-472e-b298-418493ddd580" providerId="ADAL" clId="{EFD9A9FC-AE1C-4E4A-8184-A4E03D3C563E}" dt="2023-03-01T18:50:14.490" v="251" actId="700"/>
          <ac:spMkLst>
            <pc:docMk/>
            <pc:sldMk cId="3488507726" sldId="257"/>
            <ac:spMk id="3" creationId="{8DA8C143-BADD-4871-9E92-AFF499998DB3}"/>
          </ac:spMkLst>
        </pc:spChg>
        <pc:spChg chg="add mod ord">
          <ac:chgData name="David Starr" userId="6ddbe242-7791-472e-b298-418493ddd580" providerId="ADAL" clId="{EFD9A9FC-AE1C-4E4A-8184-A4E03D3C563E}" dt="2023-03-01T18:50:14.490" v="251" actId="700"/>
          <ac:spMkLst>
            <pc:docMk/>
            <pc:sldMk cId="3488507726" sldId="257"/>
            <ac:spMk id="4" creationId="{94605A71-A865-455B-A816-0977B633D233}"/>
          </ac:spMkLst>
        </pc:spChg>
        <pc:spChg chg="add mod ord">
          <ac:chgData name="David Starr" userId="6ddbe242-7791-472e-b298-418493ddd580" providerId="ADAL" clId="{EFD9A9FC-AE1C-4E4A-8184-A4E03D3C563E}" dt="2023-03-01T18:50:14.490" v="251" actId="700"/>
          <ac:spMkLst>
            <pc:docMk/>
            <pc:sldMk cId="3488507726" sldId="257"/>
            <ac:spMk id="5" creationId="{1C54E1AA-0C63-4B13-8E0F-3DE5130CCE35}"/>
          </ac:spMkLst>
        </pc:spChg>
      </pc:sldChg>
      <pc:sldChg chg="addSp delSp modSp new mod modAnim chgLayout">
        <pc:chgData name="David Starr" userId="6ddbe242-7791-472e-b298-418493ddd580" providerId="ADAL" clId="{EFD9A9FC-AE1C-4E4A-8184-A4E03D3C563E}" dt="2023-03-07T19:48:27.097" v="859"/>
        <pc:sldMkLst>
          <pc:docMk/>
          <pc:sldMk cId="2658857504" sldId="258"/>
        </pc:sldMkLst>
        <pc:spChg chg="del">
          <ac:chgData name="David Starr" userId="6ddbe242-7791-472e-b298-418493ddd580" providerId="ADAL" clId="{EFD9A9FC-AE1C-4E4A-8184-A4E03D3C563E}" dt="2023-03-01T19:19:11.170" v="359" actId="700"/>
          <ac:spMkLst>
            <pc:docMk/>
            <pc:sldMk cId="2658857504" sldId="258"/>
            <ac:spMk id="2" creationId="{E8F196ED-8C93-4561-9ACE-FF0C95B9387C}"/>
          </ac:spMkLst>
        </pc:spChg>
        <pc:spChg chg="add mod">
          <ac:chgData name="David Starr" userId="6ddbe242-7791-472e-b298-418493ddd580" providerId="ADAL" clId="{EFD9A9FC-AE1C-4E4A-8184-A4E03D3C563E}" dt="2023-03-07T19:48:18.494" v="857" actId="6549"/>
          <ac:spMkLst>
            <pc:docMk/>
            <pc:sldMk cId="2658857504" sldId="258"/>
            <ac:spMk id="3" creationId="{39AE9665-1821-40CE-A648-77BBC739D48F}"/>
          </ac:spMkLst>
        </pc:spChg>
      </pc:sldChg>
      <pc:sldChg chg="addSp delSp modSp new mod chgLayout">
        <pc:chgData name="David Starr" userId="6ddbe242-7791-472e-b298-418493ddd580" providerId="ADAL" clId="{EFD9A9FC-AE1C-4E4A-8184-A4E03D3C563E}" dt="2023-03-01T21:32:41.384" v="382" actId="20577"/>
        <pc:sldMkLst>
          <pc:docMk/>
          <pc:sldMk cId="1058943516" sldId="259"/>
        </pc:sldMkLst>
        <pc:spChg chg="del">
          <ac:chgData name="David Starr" userId="6ddbe242-7791-472e-b298-418493ddd580" providerId="ADAL" clId="{EFD9A9FC-AE1C-4E4A-8184-A4E03D3C563E}" dt="2023-03-01T19:19:21.851" v="361" actId="700"/>
          <ac:spMkLst>
            <pc:docMk/>
            <pc:sldMk cId="1058943516" sldId="259"/>
            <ac:spMk id="2" creationId="{26A016FA-7019-4F6F-986D-41ED02A0553B}"/>
          </ac:spMkLst>
        </pc:spChg>
        <pc:spChg chg="add mod">
          <ac:chgData name="David Starr" userId="6ddbe242-7791-472e-b298-418493ddd580" providerId="ADAL" clId="{EFD9A9FC-AE1C-4E4A-8184-A4E03D3C563E}" dt="2023-03-01T21:32:41.384" v="382" actId="20577"/>
          <ac:spMkLst>
            <pc:docMk/>
            <pc:sldMk cId="1058943516" sldId="259"/>
            <ac:spMk id="3" creationId="{20AA64DE-CBD2-4689-9E2C-7C4DDFCE3D89}"/>
          </ac:spMkLst>
        </pc:spChg>
      </pc:sldChg>
      <pc:sldChg chg="addSp delSp modSp new mod chgLayout">
        <pc:chgData name="David Starr" userId="6ddbe242-7791-472e-b298-418493ddd580" providerId="ADAL" clId="{EFD9A9FC-AE1C-4E4A-8184-A4E03D3C563E}" dt="2023-03-01T19:19:42.463" v="365" actId="700"/>
        <pc:sldMkLst>
          <pc:docMk/>
          <pc:sldMk cId="3511103589" sldId="260"/>
        </pc:sldMkLst>
        <pc:spChg chg="del mod ord">
          <ac:chgData name="David Starr" userId="6ddbe242-7791-472e-b298-418493ddd580" providerId="ADAL" clId="{EFD9A9FC-AE1C-4E4A-8184-A4E03D3C563E}" dt="2023-03-01T19:19:42.463" v="365" actId="700"/>
          <ac:spMkLst>
            <pc:docMk/>
            <pc:sldMk cId="3511103589" sldId="260"/>
            <ac:spMk id="2" creationId="{A938F607-A9BB-4517-9890-F42BFFC71A13}"/>
          </ac:spMkLst>
        </pc:spChg>
        <pc:spChg chg="add mod ord">
          <ac:chgData name="David Starr" userId="6ddbe242-7791-472e-b298-418493ddd580" providerId="ADAL" clId="{EFD9A9FC-AE1C-4E4A-8184-A4E03D3C563E}" dt="2023-03-01T19:19:42.463" v="365" actId="700"/>
          <ac:spMkLst>
            <pc:docMk/>
            <pc:sldMk cId="3511103589" sldId="260"/>
            <ac:spMk id="3" creationId="{C5AA60D4-3E01-46F2-B511-B052710763FA}"/>
          </ac:spMkLst>
        </pc:spChg>
        <pc:spChg chg="add mod ord">
          <ac:chgData name="David Starr" userId="6ddbe242-7791-472e-b298-418493ddd580" providerId="ADAL" clId="{EFD9A9FC-AE1C-4E4A-8184-A4E03D3C563E}" dt="2023-03-01T19:19:42.463" v="365" actId="700"/>
          <ac:spMkLst>
            <pc:docMk/>
            <pc:sldMk cId="3511103589" sldId="260"/>
            <ac:spMk id="4" creationId="{0BADF6C0-A86A-4B9C-ACFA-413F8F568309}"/>
          </ac:spMkLst>
        </pc:spChg>
      </pc:sldChg>
      <pc:sldChg chg="modSp add mod">
        <pc:chgData name="David Starr" userId="6ddbe242-7791-472e-b298-418493ddd580" providerId="ADAL" clId="{EFD9A9FC-AE1C-4E4A-8184-A4E03D3C563E}" dt="2023-03-01T21:32:46.440" v="391" actId="20577"/>
        <pc:sldMkLst>
          <pc:docMk/>
          <pc:sldMk cId="242227076" sldId="261"/>
        </pc:sldMkLst>
        <pc:spChg chg="mod">
          <ac:chgData name="David Starr" userId="6ddbe242-7791-472e-b298-418493ddd580" providerId="ADAL" clId="{EFD9A9FC-AE1C-4E4A-8184-A4E03D3C563E}" dt="2023-03-01T21:32:46.440" v="391" actId="20577"/>
          <ac:spMkLst>
            <pc:docMk/>
            <pc:sldMk cId="242227076" sldId="261"/>
            <ac:spMk id="3" creationId="{20AA64DE-CBD2-4689-9E2C-7C4DDFCE3D89}"/>
          </ac:spMkLst>
        </pc:spChg>
      </pc:sldChg>
      <pc:sldChg chg="add">
        <pc:chgData name="David Starr" userId="6ddbe242-7791-472e-b298-418493ddd580" providerId="ADAL" clId="{EFD9A9FC-AE1C-4E4A-8184-A4E03D3C563E}" dt="2023-03-01T19:19:56.121" v="368"/>
        <pc:sldMkLst>
          <pc:docMk/>
          <pc:sldMk cId="3027703982" sldId="262"/>
        </pc:sldMkLst>
      </pc:sldChg>
      <pc:sldChg chg="addSp delSp modSp new mod modClrScheme chgLayout">
        <pc:chgData name="David Starr" userId="6ddbe242-7791-472e-b298-418493ddd580" providerId="ADAL" clId="{EFD9A9FC-AE1C-4E4A-8184-A4E03D3C563E}" dt="2023-03-01T19:20:22.990" v="372" actId="700"/>
        <pc:sldMkLst>
          <pc:docMk/>
          <pc:sldMk cId="165736872" sldId="263"/>
        </pc:sldMkLst>
        <pc:spChg chg="del">
          <ac:chgData name="David Starr" userId="6ddbe242-7791-472e-b298-418493ddd580" providerId="ADAL" clId="{EFD9A9FC-AE1C-4E4A-8184-A4E03D3C563E}" dt="2023-03-01T19:20:22.990" v="372" actId="700"/>
          <ac:spMkLst>
            <pc:docMk/>
            <pc:sldMk cId="165736872" sldId="263"/>
            <ac:spMk id="2" creationId="{A37CA7BD-2129-4A63-9C71-A9F351215771}"/>
          </ac:spMkLst>
        </pc:spChg>
        <pc:spChg chg="del mod ord">
          <ac:chgData name="David Starr" userId="6ddbe242-7791-472e-b298-418493ddd580" providerId="ADAL" clId="{EFD9A9FC-AE1C-4E4A-8184-A4E03D3C563E}" dt="2023-03-01T19:20:22.990" v="372" actId="700"/>
          <ac:spMkLst>
            <pc:docMk/>
            <pc:sldMk cId="165736872" sldId="263"/>
            <ac:spMk id="3" creationId="{7E07D69B-42EB-482E-BE25-A9C5F8714EF3}"/>
          </ac:spMkLst>
        </pc:spChg>
        <pc:spChg chg="del">
          <ac:chgData name="David Starr" userId="6ddbe242-7791-472e-b298-418493ddd580" providerId="ADAL" clId="{EFD9A9FC-AE1C-4E4A-8184-A4E03D3C563E}" dt="2023-03-01T19:20:22.990" v="372" actId="700"/>
          <ac:spMkLst>
            <pc:docMk/>
            <pc:sldMk cId="165736872" sldId="263"/>
            <ac:spMk id="4" creationId="{D0F7467A-B0EA-48BE-8FAD-2980D0962E08}"/>
          </ac:spMkLst>
        </pc:spChg>
        <pc:spChg chg="add mod ord">
          <ac:chgData name="David Starr" userId="6ddbe242-7791-472e-b298-418493ddd580" providerId="ADAL" clId="{EFD9A9FC-AE1C-4E4A-8184-A4E03D3C563E}" dt="2023-03-01T19:20:22.990" v="372" actId="700"/>
          <ac:spMkLst>
            <pc:docMk/>
            <pc:sldMk cId="165736872" sldId="263"/>
            <ac:spMk id="5" creationId="{55F152D6-2D53-4704-B566-05867232C1A2}"/>
          </ac:spMkLst>
        </pc:spChg>
      </pc:sldChg>
      <pc:sldChg chg="addSp delSp modSp new mod modClrScheme modAnim chgLayout">
        <pc:chgData name="David Starr" userId="6ddbe242-7791-472e-b298-418493ddd580" providerId="ADAL" clId="{EFD9A9FC-AE1C-4E4A-8184-A4E03D3C563E}" dt="2023-03-07T19:43:02.523" v="848"/>
        <pc:sldMkLst>
          <pc:docMk/>
          <pc:sldMk cId="4114032301" sldId="265"/>
        </pc:sldMkLst>
        <pc:spChg chg="add mod">
          <ac:chgData name="David Starr" userId="6ddbe242-7791-472e-b298-418493ddd580" providerId="ADAL" clId="{EFD9A9FC-AE1C-4E4A-8184-A4E03D3C563E}" dt="2023-03-07T19:43:02.523" v="848"/>
          <ac:spMkLst>
            <pc:docMk/>
            <pc:sldMk cId="4114032301" sldId="265"/>
            <ac:spMk id="2" creationId="{357F7DF9-C57F-47C8-A7B9-14839F1B80BC}"/>
          </ac:spMkLst>
        </pc:spChg>
        <pc:spChg chg="del mod ord">
          <ac:chgData name="David Starr" userId="6ddbe242-7791-472e-b298-418493ddd580" providerId="ADAL" clId="{EFD9A9FC-AE1C-4E4A-8184-A4E03D3C563E}" dt="2023-03-07T19:35:32.699" v="775" actId="700"/>
          <ac:spMkLst>
            <pc:docMk/>
            <pc:sldMk cId="4114032301" sldId="265"/>
            <ac:spMk id="2" creationId="{A8493456-EC7A-B1A1-DDA3-26E29190F70E}"/>
          </ac:spMkLst>
        </pc:spChg>
        <pc:spChg chg="del mod ord">
          <ac:chgData name="David Starr" userId="6ddbe242-7791-472e-b298-418493ddd580" providerId="ADAL" clId="{EFD9A9FC-AE1C-4E4A-8184-A4E03D3C563E}" dt="2023-03-07T19:35:32.699" v="775" actId="700"/>
          <ac:spMkLst>
            <pc:docMk/>
            <pc:sldMk cId="4114032301" sldId="265"/>
            <ac:spMk id="3" creationId="{59AD618C-7F6E-A48A-1706-B1C977FE29EE}"/>
          </ac:spMkLst>
        </pc:spChg>
        <pc:spChg chg="add mod">
          <ac:chgData name="David Starr" userId="6ddbe242-7791-472e-b298-418493ddd580" providerId="ADAL" clId="{EFD9A9FC-AE1C-4E4A-8184-A4E03D3C563E}" dt="2023-03-07T19:43:02.523" v="848"/>
          <ac:spMkLst>
            <pc:docMk/>
            <pc:sldMk cId="4114032301" sldId="265"/>
            <ac:spMk id="3" creationId="{B528BE64-18A9-55EF-7651-87A65C51EA27}"/>
          </ac:spMkLst>
        </pc:spChg>
        <pc:spChg chg="del">
          <ac:chgData name="David Starr" userId="6ddbe242-7791-472e-b298-418493ddd580" providerId="ADAL" clId="{EFD9A9FC-AE1C-4E4A-8184-A4E03D3C563E}" dt="2023-03-07T19:35:32.699" v="775" actId="700"/>
          <ac:spMkLst>
            <pc:docMk/>
            <pc:sldMk cId="4114032301" sldId="265"/>
            <ac:spMk id="4" creationId="{3C9AFEB4-58E9-2955-FD34-FB0A4FD37491}"/>
          </ac:spMkLst>
        </pc:spChg>
        <pc:spChg chg="add mod">
          <ac:chgData name="David Starr" userId="6ddbe242-7791-472e-b298-418493ddd580" providerId="ADAL" clId="{EFD9A9FC-AE1C-4E4A-8184-A4E03D3C563E}" dt="2023-03-07T19:43:02.523" v="848"/>
          <ac:spMkLst>
            <pc:docMk/>
            <pc:sldMk cId="4114032301" sldId="265"/>
            <ac:spMk id="4" creationId="{73FF6599-74C7-FB96-6D5E-23119026A9AB}"/>
          </ac:spMkLst>
        </pc:spChg>
        <pc:spChg chg="add del mod ord">
          <ac:chgData name="David Starr" userId="6ddbe242-7791-472e-b298-418493ddd580" providerId="ADAL" clId="{EFD9A9FC-AE1C-4E4A-8184-A4E03D3C563E}" dt="2023-03-07T19:43:02.523" v="848"/>
          <ac:spMkLst>
            <pc:docMk/>
            <pc:sldMk cId="4114032301" sldId="265"/>
            <ac:spMk id="5" creationId="{4935B442-F3CC-A459-C110-B81D58C24BE0}"/>
          </ac:spMkLst>
        </pc:spChg>
        <pc:spChg chg="add del mod ord">
          <ac:chgData name="David Starr" userId="6ddbe242-7791-472e-b298-418493ddd580" providerId="ADAL" clId="{EFD9A9FC-AE1C-4E4A-8184-A4E03D3C563E}" dt="2023-03-07T19:43:02.523" v="848"/>
          <ac:spMkLst>
            <pc:docMk/>
            <pc:sldMk cId="4114032301" sldId="265"/>
            <ac:spMk id="6" creationId="{84A423A1-7A9B-88FE-6F38-5EF50B637EF8}"/>
          </ac:spMkLst>
        </pc:spChg>
        <pc:spChg chg="add mod">
          <ac:chgData name="David Starr" userId="6ddbe242-7791-472e-b298-418493ddd580" providerId="ADAL" clId="{EFD9A9FC-AE1C-4E4A-8184-A4E03D3C563E}" dt="2023-03-07T19:43:02.523" v="848"/>
          <ac:spMkLst>
            <pc:docMk/>
            <pc:sldMk cId="4114032301" sldId="265"/>
            <ac:spMk id="7" creationId="{C588D4DC-CD10-7001-0354-0E3BA0854284}"/>
          </ac:spMkLst>
        </pc:spChg>
      </pc:sldChg>
      <pc:sldChg chg="addSp delSp modSp new mod modClrScheme chgLayout">
        <pc:chgData name="David Starr" userId="6ddbe242-7791-472e-b298-418493ddd580" providerId="ADAL" clId="{EFD9A9FC-AE1C-4E4A-8184-A4E03D3C563E}" dt="2023-03-07T19:58:48.431" v="970" actId="700"/>
        <pc:sldMkLst>
          <pc:docMk/>
          <pc:sldMk cId="1820282885" sldId="266"/>
        </pc:sldMkLst>
        <pc:spChg chg="del mod ord">
          <ac:chgData name="David Starr" userId="6ddbe242-7791-472e-b298-418493ddd580" providerId="ADAL" clId="{EFD9A9FC-AE1C-4E4A-8184-A4E03D3C563E}" dt="2023-03-07T19:58:48.431" v="970" actId="700"/>
          <ac:spMkLst>
            <pc:docMk/>
            <pc:sldMk cId="1820282885" sldId="266"/>
            <ac:spMk id="2" creationId="{AC00DC76-5A0B-8908-69D6-58E0E3B0EA30}"/>
          </ac:spMkLst>
        </pc:spChg>
        <pc:spChg chg="add mod ord">
          <ac:chgData name="David Starr" userId="6ddbe242-7791-472e-b298-418493ddd580" providerId="ADAL" clId="{EFD9A9FC-AE1C-4E4A-8184-A4E03D3C563E}" dt="2023-03-07T19:58:48.431" v="970" actId="700"/>
          <ac:spMkLst>
            <pc:docMk/>
            <pc:sldMk cId="1820282885" sldId="266"/>
            <ac:spMk id="3" creationId="{D13CCA46-9BF9-81A9-214E-5E9508CB511C}"/>
          </ac:spMkLst>
        </pc:spChg>
        <pc:spChg chg="add mod ord">
          <ac:chgData name="David Starr" userId="6ddbe242-7791-472e-b298-418493ddd580" providerId="ADAL" clId="{EFD9A9FC-AE1C-4E4A-8184-A4E03D3C563E}" dt="2023-03-07T19:58:48.431" v="970" actId="700"/>
          <ac:spMkLst>
            <pc:docMk/>
            <pc:sldMk cId="1820282885" sldId="266"/>
            <ac:spMk id="4" creationId="{4BA09457-31F2-2CA0-3D30-0286DB9AE8FD}"/>
          </ac:spMkLst>
        </pc:spChg>
        <pc:spChg chg="add mod ord">
          <ac:chgData name="David Starr" userId="6ddbe242-7791-472e-b298-418493ddd580" providerId="ADAL" clId="{EFD9A9FC-AE1C-4E4A-8184-A4E03D3C563E}" dt="2023-03-07T19:58:48.431" v="970" actId="700"/>
          <ac:spMkLst>
            <pc:docMk/>
            <pc:sldMk cId="1820282885" sldId="266"/>
            <ac:spMk id="5" creationId="{428EDF30-AE33-778B-44E6-97D9C3F8B688}"/>
          </ac:spMkLst>
        </pc:spChg>
        <pc:spChg chg="add mod ord">
          <ac:chgData name="David Starr" userId="6ddbe242-7791-472e-b298-418493ddd580" providerId="ADAL" clId="{EFD9A9FC-AE1C-4E4A-8184-A4E03D3C563E}" dt="2023-03-07T19:58:48.431" v="970" actId="700"/>
          <ac:spMkLst>
            <pc:docMk/>
            <pc:sldMk cId="1820282885" sldId="266"/>
            <ac:spMk id="6" creationId="{49B91E8C-E690-C0FB-5FEB-2B2DE5166D05}"/>
          </ac:spMkLst>
        </pc:spChg>
      </pc:sldChg>
      <pc:sldChg chg="addSp delSp modSp new mod modClrScheme chgLayout">
        <pc:chgData name="David Starr" userId="6ddbe242-7791-472e-b298-418493ddd580" providerId="ADAL" clId="{EFD9A9FC-AE1C-4E4A-8184-A4E03D3C563E}" dt="2023-03-09T22:13:33.183" v="1006" actId="2711"/>
        <pc:sldMkLst>
          <pc:docMk/>
          <pc:sldMk cId="4055319297" sldId="267"/>
        </pc:sldMkLst>
        <pc:spChg chg="del mod ord">
          <ac:chgData name="David Starr" userId="6ddbe242-7791-472e-b298-418493ddd580" providerId="ADAL" clId="{EFD9A9FC-AE1C-4E4A-8184-A4E03D3C563E}" dt="2023-03-07T19:58:59.006" v="972" actId="700"/>
          <ac:spMkLst>
            <pc:docMk/>
            <pc:sldMk cId="4055319297" sldId="267"/>
            <ac:spMk id="2" creationId="{D061ED19-6974-2AC0-444A-E9B3B3C57EAF}"/>
          </ac:spMkLst>
        </pc:spChg>
        <pc:spChg chg="del">
          <ac:chgData name="David Starr" userId="6ddbe242-7791-472e-b298-418493ddd580" providerId="ADAL" clId="{EFD9A9FC-AE1C-4E4A-8184-A4E03D3C563E}" dt="2023-03-07T19:58:59.006" v="972" actId="700"/>
          <ac:spMkLst>
            <pc:docMk/>
            <pc:sldMk cId="4055319297" sldId="267"/>
            <ac:spMk id="3" creationId="{6461E80A-64C0-1333-5672-5990CC6E487F}"/>
          </ac:spMkLst>
        </pc:spChg>
        <pc:spChg chg="del">
          <ac:chgData name="David Starr" userId="6ddbe242-7791-472e-b298-418493ddd580" providerId="ADAL" clId="{EFD9A9FC-AE1C-4E4A-8184-A4E03D3C563E}" dt="2023-03-07T19:58:59.006" v="972" actId="700"/>
          <ac:spMkLst>
            <pc:docMk/>
            <pc:sldMk cId="4055319297" sldId="267"/>
            <ac:spMk id="4" creationId="{2411817A-0849-718F-557D-6DF62B7750A9}"/>
          </ac:spMkLst>
        </pc:spChg>
        <pc:spChg chg="del mod ord">
          <ac:chgData name="David Starr" userId="6ddbe242-7791-472e-b298-418493ddd580" providerId="ADAL" clId="{EFD9A9FC-AE1C-4E4A-8184-A4E03D3C563E}" dt="2023-03-07T19:58:59.006" v="972" actId="700"/>
          <ac:spMkLst>
            <pc:docMk/>
            <pc:sldMk cId="4055319297" sldId="267"/>
            <ac:spMk id="5" creationId="{E6D44122-D157-0439-CB77-C4C38E9E366B}"/>
          </ac:spMkLst>
        </pc:spChg>
        <pc:spChg chg="add mod ord">
          <ac:chgData name="David Starr" userId="6ddbe242-7791-472e-b298-418493ddd580" providerId="ADAL" clId="{EFD9A9FC-AE1C-4E4A-8184-A4E03D3C563E}" dt="2023-03-07T19:58:59.006" v="972" actId="700"/>
          <ac:spMkLst>
            <pc:docMk/>
            <pc:sldMk cId="4055319297" sldId="267"/>
            <ac:spMk id="6" creationId="{63666CAE-C00A-29C7-732A-7AED5D3C9FDF}"/>
          </ac:spMkLst>
        </pc:spChg>
        <pc:spChg chg="add mod ord">
          <ac:chgData name="David Starr" userId="6ddbe242-7791-472e-b298-418493ddd580" providerId="ADAL" clId="{EFD9A9FC-AE1C-4E4A-8184-A4E03D3C563E}" dt="2023-03-09T22:13:33.183" v="1006" actId="2711"/>
          <ac:spMkLst>
            <pc:docMk/>
            <pc:sldMk cId="4055319297" sldId="267"/>
            <ac:spMk id="7" creationId="{BB4644AF-4ADB-0502-020E-3D624AC872AB}"/>
          </ac:spMkLst>
        </pc:spChg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961614461" sldId="32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768340405" sldId="33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317692863" sldId="34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037264726" sldId="342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513495539" sldId="344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758731472" sldId="345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4113965368" sldId="35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976795762" sldId="354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08918183" sldId="358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146492134" sldId="362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761017387" sldId="363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807583443" sldId="364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701350959" sldId="366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594865420" sldId="37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369595437" sldId="374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159062935" sldId="375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221185706" sldId="377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590961086" sldId="378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921454131" sldId="37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665258448" sldId="382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992266008" sldId="383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4112821991" sldId="384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877943486" sldId="386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540842119" sldId="387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446395876" sldId="388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751163782" sldId="38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752687964" sldId="39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675674114" sldId="395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805363023" sldId="396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056734801" sldId="40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41199945" sldId="40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77499737" sldId="407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067773554" sldId="40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4239472265" sldId="41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035981465" sldId="412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731896123" sldId="415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575689331" sldId="42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952125235" sldId="43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403969230" sldId="43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123391840" sldId="436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401632942" sldId="43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240207800" sldId="44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778774209" sldId="44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845679494" sldId="445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233951460" sldId="446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4186873804" sldId="447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932307353" sldId="448"/>
        </pc:sldMkLst>
      </pc:sldChg>
      <pc:sldChg chg="del">
        <pc:chgData name="David Starr" userId="6ddbe242-7791-472e-b298-418493ddd580" providerId="ADAL" clId="{EFD9A9FC-AE1C-4E4A-8184-A4E03D3C563E}" dt="2023-03-01T18:39:11.104" v="84" actId="47"/>
        <pc:sldMkLst>
          <pc:docMk/>
          <pc:sldMk cId="1080044175" sldId="456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459431975" sldId="457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093960124" sldId="463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266781133" sldId="464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902307620" sldId="465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2701453485" sldId="467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766231151" sldId="1949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58234460" sldId="1950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98091354" sldId="1951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1051887219" sldId="1952"/>
        </pc:sldMkLst>
      </pc:sldChg>
      <pc:sldChg chg="del">
        <pc:chgData name="David Starr" userId="6ddbe242-7791-472e-b298-418493ddd580" providerId="ADAL" clId="{EFD9A9FC-AE1C-4E4A-8184-A4E03D3C563E}" dt="2023-03-01T18:39:23.630" v="85" actId="47"/>
        <pc:sldMkLst>
          <pc:docMk/>
          <pc:sldMk cId="3978366994" sldId="1953"/>
        </pc:sldMkLst>
      </pc:sldChg>
      <pc:sldMasterChg chg="delSp modSp mod addSldLayout delSldLayout modSldLayout sldLayoutOrd">
        <pc:chgData name="David Starr" userId="6ddbe242-7791-472e-b298-418493ddd580" providerId="ADAL" clId="{EFD9A9FC-AE1C-4E4A-8184-A4E03D3C563E}" dt="2023-03-09T22:11:10.205" v="1005" actId="14100"/>
        <pc:sldMasterMkLst>
          <pc:docMk/>
          <pc:sldMasterMk cId="2174095410" sldId="2147483660"/>
        </pc:sldMasterMkLst>
        <pc:spChg chg="mod">
          <ac:chgData name="David Starr" userId="6ddbe242-7791-472e-b298-418493ddd580" providerId="ADAL" clId="{EFD9A9FC-AE1C-4E4A-8184-A4E03D3C563E}" dt="2023-03-01T21:55:51.590" v="458" actId="14"/>
          <ac:spMkLst>
            <pc:docMk/>
            <pc:sldMasterMk cId="2174095410" sldId="2147483660"/>
            <ac:spMk id="3" creationId="{00000000-0000-0000-0000-000000000000}"/>
          </ac:spMkLst>
        </pc:spChg>
        <pc:spChg chg="del">
          <ac:chgData name="David Starr" userId="6ddbe242-7791-472e-b298-418493ddd580" providerId="ADAL" clId="{EFD9A9FC-AE1C-4E4A-8184-A4E03D3C563E}" dt="2023-03-01T18:37:58.776" v="66" actId="478"/>
          <ac:spMkLst>
            <pc:docMk/>
            <pc:sldMasterMk cId="2174095410" sldId="2147483660"/>
            <ac:spMk id="4" creationId="{00000000-0000-0000-0000-000000000000}"/>
          </ac:spMkLst>
        </pc:spChg>
        <pc:spChg chg="del">
          <ac:chgData name="David Starr" userId="6ddbe242-7791-472e-b298-418493ddd580" providerId="ADAL" clId="{EFD9A9FC-AE1C-4E4A-8184-A4E03D3C563E}" dt="2023-03-01T18:37:58.776" v="66" actId="478"/>
          <ac:spMkLst>
            <pc:docMk/>
            <pc:sldMasterMk cId="2174095410" sldId="2147483660"/>
            <ac:spMk id="5" creationId="{00000000-0000-0000-0000-000000000000}"/>
          </ac:spMkLst>
        </pc:spChg>
        <pc:spChg chg="del">
          <ac:chgData name="David Starr" userId="6ddbe242-7791-472e-b298-418493ddd580" providerId="ADAL" clId="{EFD9A9FC-AE1C-4E4A-8184-A4E03D3C563E}" dt="2023-03-01T18:37:58.776" v="66" actId="478"/>
          <ac:spMkLst>
            <pc:docMk/>
            <pc:sldMasterMk cId="2174095410" sldId="2147483660"/>
            <ac:spMk id="6" creationId="{00000000-0000-0000-0000-000000000000}"/>
          </ac:spMkLst>
        </pc:spChg>
        <pc:sldLayoutChg chg="delSp del mod">
          <pc:chgData name="David Starr" userId="6ddbe242-7791-472e-b298-418493ddd580" providerId="ADAL" clId="{EFD9A9FC-AE1C-4E4A-8184-A4E03D3C563E}" dt="2023-03-01T18:44:08.780" v="199" actId="2696"/>
          <pc:sldLayoutMkLst>
            <pc:docMk/>
            <pc:sldMasterMk cId="2174095410" sldId="2147483660"/>
            <pc:sldLayoutMk cId="1595393259" sldId="2147483661"/>
          </pc:sldLayoutMkLst>
          <pc:spChg chg="del">
            <ac:chgData name="David Starr" userId="6ddbe242-7791-472e-b298-418493ddd580" providerId="ADAL" clId="{EFD9A9FC-AE1C-4E4A-8184-A4E03D3C563E}" dt="2023-03-01T18:38:03.505" v="67" actId="478"/>
            <ac:spMkLst>
              <pc:docMk/>
              <pc:sldMasterMk cId="2174095410" sldId="2147483660"/>
              <pc:sldLayoutMk cId="1595393259" sldId="2147483661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8:03.505" v="67" actId="478"/>
            <ac:spMkLst>
              <pc:docMk/>
              <pc:sldMasterMk cId="2174095410" sldId="2147483660"/>
              <pc:sldLayoutMk cId="1595393259" sldId="2147483661"/>
              <ac:spMk id="5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8:03.505" v="67" actId="478"/>
            <ac:spMkLst>
              <pc:docMk/>
              <pc:sldMasterMk cId="2174095410" sldId="2147483660"/>
              <pc:sldLayoutMk cId="1595393259" sldId="2147483661"/>
              <ac:spMk id="6" creationId="{00000000-0000-0000-0000-000000000000}"/>
            </ac:spMkLst>
          </pc:spChg>
        </pc:sldLayoutChg>
        <pc:sldLayoutChg chg="delSp mod">
          <pc:chgData name="David Starr" userId="6ddbe242-7791-472e-b298-418493ddd580" providerId="ADAL" clId="{EFD9A9FC-AE1C-4E4A-8184-A4E03D3C563E}" dt="2023-03-01T18:37:21.385" v="59" actId="478"/>
          <pc:sldLayoutMkLst>
            <pc:docMk/>
            <pc:sldMasterMk cId="2174095410" sldId="2147483660"/>
            <pc:sldLayoutMk cId="2938277904" sldId="2147483662"/>
          </pc:sldLayoutMkLst>
          <pc:spChg chg="del">
            <ac:chgData name="David Starr" userId="6ddbe242-7791-472e-b298-418493ddd580" providerId="ADAL" clId="{EFD9A9FC-AE1C-4E4A-8184-A4E03D3C563E}" dt="2023-03-01T18:37:21.385" v="59" actId="478"/>
            <ac:spMkLst>
              <pc:docMk/>
              <pc:sldMasterMk cId="2174095410" sldId="2147483660"/>
              <pc:sldLayoutMk cId="2938277904" sldId="2147483662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21.385" v="59" actId="478"/>
            <ac:spMkLst>
              <pc:docMk/>
              <pc:sldMasterMk cId="2174095410" sldId="2147483660"/>
              <pc:sldLayoutMk cId="2938277904" sldId="2147483662"/>
              <ac:spMk id="5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21.385" v="59" actId="478"/>
            <ac:spMkLst>
              <pc:docMk/>
              <pc:sldMasterMk cId="2174095410" sldId="2147483660"/>
              <pc:sldLayoutMk cId="2938277904" sldId="2147483662"/>
              <ac:spMk id="6" creationId="{00000000-0000-0000-0000-000000000000}"/>
            </ac:spMkLst>
          </pc:spChg>
        </pc:sldLayoutChg>
        <pc:sldLayoutChg chg="del">
          <pc:chgData name="David Starr" userId="6ddbe242-7791-472e-b298-418493ddd580" providerId="ADAL" clId="{EFD9A9FC-AE1C-4E4A-8184-A4E03D3C563E}" dt="2023-03-01T18:37:25.910" v="60" actId="2696"/>
          <pc:sldLayoutMkLst>
            <pc:docMk/>
            <pc:sldMasterMk cId="2174095410" sldId="2147483660"/>
            <pc:sldLayoutMk cId="3674267722" sldId="2147483663"/>
          </pc:sldLayoutMkLst>
        </pc:sldLayoutChg>
        <pc:sldLayoutChg chg="delSp mod">
          <pc:chgData name="David Starr" userId="6ddbe242-7791-472e-b298-418493ddd580" providerId="ADAL" clId="{EFD9A9FC-AE1C-4E4A-8184-A4E03D3C563E}" dt="2023-03-01T18:37:30.362" v="61" actId="478"/>
          <pc:sldLayoutMkLst>
            <pc:docMk/>
            <pc:sldMasterMk cId="2174095410" sldId="2147483660"/>
            <pc:sldLayoutMk cId="3037515253" sldId="2147483664"/>
          </pc:sldLayoutMkLst>
          <pc:spChg chg="del">
            <ac:chgData name="David Starr" userId="6ddbe242-7791-472e-b298-418493ddd580" providerId="ADAL" clId="{EFD9A9FC-AE1C-4E4A-8184-A4E03D3C563E}" dt="2023-03-01T18:37:30.362" v="61" actId="478"/>
            <ac:spMkLst>
              <pc:docMk/>
              <pc:sldMasterMk cId="2174095410" sldId="2147483660"/>
              <pc:sldLayoutMk cId="3037515253" sldId="2147483664"/>
              <ac:spMk id="5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30.362" v="61" actId="478"/>
            <ac:spMkLst>
              <pc:docMk/>
              <pc:sldMasterMk cId="2174095410" sldId="2147483660"/>
              <pc:sldLayoutMk cId="3037515253" sldId="2147483664"/>
              <ac:spMk id="6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30.362" v="61" actId="478"/>
            <ac:spMkLst>
              <pc:docMk/>
              <pc:sldMasterMk cId="2174095410" sldId="2147483660"/>
              <pc:sldLayoutMk cId="3037515253" sldId="2147483664"/>
              <ac:spMk id="7" creationId="{00000000-0000-0000-0000-000000000000}"/>
            </ac:spMkLst>
          </pc:spChg>
        </pc:sldLayoutChg>
        <pc:sldLayoutChg chg="delSp modSp mod">
          <pc:chgData name="David Starr" userId="6ddbe242-7791-472e-b298-418493ddd580" providerId="ADAL" clId="{EFD9A9FC-AE1C-4E4A-8184-A4E03D3C563E}" dt="2023-03-01T19:09:56.386" v="343" actId="14100"/>
          <pc:sldLayoutMkLst>
            <pc:docMk/>
            <pc:sldMasterMk cId="2174095410" sldId="2147483660"/>
            <pc:sldLayoutMk cId="2025192012" sldId="2147483665"/>
          </pc:sldLayoutMkLst>
          <pc:spChg chg="mod">
            <ac:chgData name="David Starr" userId="6ddbe242-7791-472e-b298-418493ddd580" providerId="ADAL" clId="{EFD9A9FC-AE1C-4E4A-8184-A4E03D3C563E}" dt="2023-03-01T19:09:56.386" v="343" actId="14100"/>
            <ac:spMkLst>
              <pc:docMk/>
              <pc:sldMasterMk cId="2174095410" sldId="2147483660"/>
              <pc:sldLayoutMk cId="2025192012" sldId="2147483665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EFD9A9FC-AE1C-4E4A-8184-A4E03D3C563E}" dt="2023-03-01T19:09:56.386" v="343" actId="14100"/>
            <ac:spMkLst>
              <pc:docMk/>
              <pc:sldMasterMk cId="2174095410" sldId="2147483660"/>
              <pc:sldLayoutMk cId="2025192012" sldId="2147483665"/>
              <ac:spMk id="5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45.977" v="63" actId="478"/>
            <ac:spMkLst>
              <pc:docMk/>
              <pc:sldMasterMk cId="2174095410" sldId="2147483660"/>
              <pc:sldLayoutMk cId="2025192012" sldId="2147483665"/>
              <ac:spMk id="7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45.977" v="63" actId="478"/>
            <ac:spMkLst>
              <pc:docMk/>
              <pc:sldMasterMk cId="2174095410" sldId="2147483660"/>
              <pc:sldLayoutMk cId="2025192012" sldId="2147483665"/>
              <ac:spMk id="8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45.977" v="63" actId="478"/>
            <ac:spMkLst>
              <pc:docMk/>
              <pc:sldMasterMk cId="2174095410" sldId="2147483660"/>
              <pc:sldLayoutMk cId="2025192012" sldId="2147483665"/>
              <ac:spMk id="9" creationId="{00000000-0000-0000-0000-000000000000}"/>
            </ac:spMkLst>
          </pc:spChg>
        </pc:sldLayoutChg>
        <pc:sldLayoutChg chg="delSp mod">
          <pc:chgData name="David Starr" userId="6ddbe242-7791-472e-b298-418493ddd580" providerId="ADAL" clId="{EFD9A9FC-AE1C-4E4A-8184-A4E03D3C563E}" dt="2023-03-01T18:37:50.762" v="64" actId="478"/>
          <pc:sldLayoutMkLst>
            <pc:docMk/>
            <pc:sldMasterMk cId="2174095410" sldId="2147483660"/>
            <pc:sldLayoutMk cId="661045028" sldId="2147483666"/>
          </pc:sldLayoutMkLst>
          <pc:spChg chg="del">
            <ac:chgData name="David Starr" userId="6ddbe242-7791-472e-b298-418493ddd580" providerId="ADAL" clId="{EFD9A9FC-AE1C-4E4A-8184-A4E03D3C563E}" dt="2023-03-01T18:37:50.762" v="64" actId="478"/>
            <ac:spMkLst>
              <pc:docMk/>
              <pc:sldMasterMk cId="2174095410" sldId="2147483660"/>
              <pc:sldLayoutMk cId="661045028" sldId="2147483666"/>
              <ac:spMk id="3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50.762" v="64" actId="478"/>
            <ac:spMkLst>
              <pc:docMk/>
              <pc:sldMasterMk cId="2174095410" sldId="2147483660"/>
              <pc:sldLayoutMk cId="661045028" sldId="2147483666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50.762" v="64" actId="478"/>
            <ac:spMkLst>
              <pc:docMk/>
              <pc:sldMasterMk cId="2174095410" sldId="2147483660"/>
              <pc:sldLayoutMk cId="661045028" sldId="2147483666"/>
              <ac:spMk id="5" creationId="{00000000-0000-0000-0000-000000000000}"/>
            </ac:spMkLst>
          </pc:spChg>
        </pc:sldLayoutChg>
        <pc:sldLayoutChg chg="delSp mod">
          <pc:chgData name="David Starr" userId="6ddbe242-7791-472e-b298-418493ddd580" providerId="ADAL" clId="{EFD9A9FC-AE1C-4E4A-8184-A4E03D3C563E}" dt="2023-03-01T18:37:54.713" v="65" actId="478"/>
          <pc:sldLayoutMkLst>
            <pc:docMk/>
            <pc:sldMasterMk cId="2174095410" sldId="2147483660"/>
            <pc:sldLayoutMk cId="3126541196" sldId="2147483667"/>
          </pc:sldLayoutMkLst>
          <pc:spChg chg="del">
            <ac:chgData name="David Starr" userId="6ddbe242-7791-472e-b298-418493ddd580" providerId="ADAL" clId="{EFD9A9FC-AE1C-4E4A-8184-A4E03D3C563E}" dt="2023-03-01T18:37:54.713" v="65" actId="478"/>
            <ac:spMkLst>
              <pc:docMk/>
              <pc:sldMasterMk cId="2174095410" sldId="2147483660"/>
              <pc:sldLayoutMk cId="3126541196" sldId="2147483667"/>
              <ac:spMk id="2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54.713" v="65" actId="478"/>
            <ac:spMkLst>
              <pc:docMk/>
              <pc:sldMasterMk cId="2174095410" sldId="2147483660"/>
              <pc:sldLayoutMk cId="3126541196" sldId="2147483667"/>
              <ac:spMk id="3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7:54.713" v="65" actId="478"/>
            <ac:spMkLst>
              <pc:docMk/>
              <pc:sldMasterMk cId="2174095410" sldId="2147483660"/>
              <pc:sldLayoutMk cId="3126541196" sldId="2147483667"/>
              <ac:spMk id="4" creationId="{00000000-0000-0000-0000-000000000000}"/>
            </ac:spMkLst>
          </pc:spChg>
        </pc:sldLayoutChg>
        <pc:sldLayoutChg chg="addSp delSp modSp mod">
          <pc:chgData name="David Starr" userId="6ddbe242-7791-472e-b298-418493ddd580" providerId="ADAL" clId="{EFD9A9FC-AE1C-4E4A-8184-A4E03D3C563E}" dt="2023-03-09T22:10:41.420" v="1001" actId="14100"/>
          <pc:sldLayoutMkLst>
            <pc:docMk/>
            <pc:sldMasterMk cId="2183604377" sldId="2147483718"/>
            <pc:sldLayoutMk cId="824096823" sldId="2147483668"/>
          </pc:sldLayoutMkLst>
          <pc:spChg chg="mod">
            <ac:chgData name="David Starr" userId="6ddbe242-7791-472e-b298-418493ddd580" providerId="ADAL" clId="{EFD9A9FC-AE1C-4E4A-8184-A4E03D3C563E}" dt="2023-03-01T19:12:48.799" v="348" actId="403"/>
            <ac:spMkLst>
              <pc:docMk/>
              <pc:sldMasterMk cId="2183604377" sldId="2147483718"/>
              <pc:sldLayoutMk cId="824096823" sldId="2147483668"/>
              <ac:spMk id="2" creationId="{00000000-0000-0000-0000-000000000000}"/>
            </ac:spMkLst>
          </pc:spChg>
          <pc:spChg chg="mod">
            <ac:chgData name="David Starr" userId="6ddbe242-7791-472e-b298-418493ddd580" providerId="ADAL" clId="{EFD9A9FC-AE1C-4E4A-8184-A4E03D3C563E}" dt="2023-03-09T22:10:37.693" v="1000" actId="14100"/>
            <ac:spMkLst>
              <pc:docMk/>
              <pc:sldMasterMk cId="2183604377" sldId="2147483718"/>
              <pc:sldLayoutMk cId="824096823" sldId="2147483668"/>
              <ac:spMk id="3" creationId="{00000000-0000-0000-0000-000000000000}"/>
            </ac:spMkLst>
          </pc:spChg>
          <pc:spChg chg="del mod">
            <ac:chgData name="David Starr" userId="6ddbe242-7791-472e-b298-418493ddd580" providerId="ADAL" clId="{EFD9A9FC-AE1C-4E4A-8184-A4E03D3C563E}" dt="2023-03-09T22:10:10.597" v="996" actId="478"/>
            <ac:spMkLst>
              <pc:docMk/>
              <pc:sldMasterMk cId="2183604377" sldId="2147483718"/>
              <pc:sldLayoutMk cId="824096823" sldId="2147483668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8:37.041" v="79" actId="478"/>
            <ac:spMkLst>
              <pc:docMk/>
              <pc:sldMasterMk cId="2183604377" sldId="2147483718"/>
              <pc:sldLayoutMk cId="824096823" sldId="2147483668"/>
              <ac:spMk id="5" creationId="{00000000-0000-0000-0000-000000000000}"/>
            </ac:spMkLst>
          </pc:spChg>
          <pc:spChg chg="add del">
            <ac:chgData name="David Starr" userId="6ddbe242-7791-472e-b298-418493ddd580" providerId="ADAL" clId="{EFD9A9FC-AE1C-4E4A-8184-A4E03D3C563E}" dt="2023-03-09T22:10:26.443" v="999" actId="11529"/>
            <ac:spMkLst>
              <pc:docMk/>
              <pc:sldMasterMk cId="2183604377" sldId="2147483718"/>
              <pc:sldLayoutMk cId="824096823" sldId="2147483668"/>
              <ac:spMk id="5" creationId="{F75068B9-0242-2929-2505-F54D8DDC583F}"/>
            </ac:spMkLst>
          </pc:spChg>
          <pc:spChg chg="del">
            <ac:chgData name="David Starr" userId="6ddbe242-7791-472e-b298-418493ddd580" providerId="ADAL" clId="{EFD9A9FC-AE1C-4E4A-8184-A4E03D3C563E}" dt="2023-03-01T18:38:37.041" v="79" actId="478"/>
            <ac:spMkLst>
              <pc:docMk/>
              <pc:sldMasterMk cId="2183604377" sldId="2147483718"/>
              <pc:sldLayoutMk cId="824096823" sldId="2147483668"/>
              <ac:spMk id="6" creationId="{00000000-0000-0000-0000-000000000000}"/>
            </ac:spMkLst>
          </pc:spChg>
          <pc:spChg chg="add mod">
            <ac:chgData name="David Starr" userId="6ddbe242-7791-472e-b298-418493ddd580" providerId="ADAL" clId="{EFD9A9FC-AE1C-4E4A-8184-A4E03D3C563E}" dt="2023-03-09T22:10:41.420" v="1001" actId="14100"/>
            <ac:spMkLst>
              <pc:docMk/>
              <pc:sldMasterMk cId="2183604377" sldId="2147483718"/>
              <pc:sldLayoutMk cId="824096823" sldId="2147483668"/>
              <ac:spMk id="6" creationId="{705DCE42-C2B2-0239-28D9-08CB85ED1775}"/>
            </ac:spMkLst>
          </pc:spChg>
          <pc:spChg chg="del">
            <ac:chgData name="David Starr" userId="6ddbe242-7791-472e-b298-418493ddd580" providerId="ADAL" clId="{EFD9A9FC-AE1C-4E4A-8184-A4E03D3C563E}" dt="2023-03-01T18:38:37.041" v="79" actId="478"/>
            <ac:spMkLst>
              <pc:docMk/>
              <pc:sldMasterMk cId="2183604377" sldId="2147483718"/>
              <pc:sldLayoutMk cId="824096823" sldId="2147483668"/>
              <ac:spMk id="7" creationId="{00000000-0000-0000-0000-000000000000}"/>
            </ac:spMkLst>
          </pc:spChg>
        </pc:sldLayoutChg>
        <pc:sldLayoutChg chg="delSp del mod">
          <pc:chgData name="David Starr" userId="6ddbe242-7791-472e-b298-418493ddd580" providerId="ADAL" clId="{EFD9A9FC-AE1C-4E4A-8184-A4E03D3C563E}" dt="2023-03-01T18:38:45.064" v="81" actId="2696"/>
          <pc:sldLayoutMkLst>
            <pc:docMk/>
            <pc:sldMasterMk cId="2174095410" sldId="2147483660"/>
            <pc:sldLayoutMk cId="4047159228" sldId="2147483669"/>
          </pc:sldLayoutMkLst>
          <pc:spChg chg="del">
            <ac:chgData name="David Starr" userId="6ddbe242-7791-472e-b298-418493ddd580" providerId="ADAL" clId="{EFD9A9FC-AE1C-4E4A-8184-A4E03D3C563E}" dt="2023-03-01T18:38:41.553" v="80" actId="478"/>
            <ac:spMkLst>
              <pc:docMk/>
              <pc:sldMasterMk cId="2174095410" sldId="2147483660"/>
              <pc:sldLayoutMk cId="4047159228" sldId="2147483669"/>
              <ac:spMk id="5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8:41.553" v="80" actId="478"/>
            <ac:spMkLst>
              <pc:docMk/>
              <pc:sldMasterMk cId="2174095410" sldId="2147483660"/>
              <pc:sldLayoutMk cId="4047159228" sldId="2147483669"/>
              <ac:spMk id="6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38:41.553" v="80" actId="478"/>
            <ac:spMkLst>
              <pc:docMk/>
              <pc:sldMasterMk cId="2174095410" sldId="2147483660"/>
              <pc:sldLayoutMk cId="4047159228" sldId="2147483669"/>
              <ac:spMk id="7" creationId="{00000000-0000-0000-0000-000000000000}"/>
            </ac:spMkLst>
          </pc:spChg>
        </pc:sldLayoutChg>
        <pc:sldLayoutChg chg="del">
          <pc:chgData name="David Starr" userId="6ddbe242-7791-472e-b298-418493ddd580" providerId="ADAL" clId="{EFD9A9FC-AE1C-4E4A-8184-A4E03D3C563E}" dt="2023-03-01T18:38:48.108" v="82" actId="2696"/>
          <pc:sldLayoutMkLst>
            <pc:docMk/>
            <pc:sldMasterMk cId="2174095410" sldId="2147483660"/>
            <pc:sldLayoutMk cId="443441602" sldId="2147483670"/>
          </pc:sldLayoutMkLst>
        </pc:sldLayoutChg>
        <pc:sldLayoutChg chg="del">
          <pc:chgData name="David Starr" userId="6ddbe242-7791-472e-b298-418493ddd580" providerId="ADAL" clId="{EFD9A9FC-AE1C-4E4A-8184-A4E03D3C563E}" dt="2023-03-01T18:38:51" v="83" actId="2696"/>
          <pc:sldLayoutMkLst>
            <pc:docMk/>
            <pc:sldMasterMk cId="2174095410" sldId="2147483660"/>
            <pc:sldLayoutMk cId="1219908242" sldId="2147483671"/>
          </pc:sldLayoutMkLst>
        </pc:sldLayoutChg>
        <pc:sldLayoutChg chg="addSp modSp mod modTransition setBg">
          <pc:chgData name="David Starr" userId="6ddbe242-7791-472e-b298-418493ddd580" providerId="ADAL" clId="{EFD9A9FC-AE1C-4E4A-8184-A4E03D3C563E}" dt="2023-03-01T19:16:52.083" v="353" actId="6014"/>
          <pc:sldLayoutMkLst>
            <pc:docMk/>
            <pc:sldMasterMk cId="2174095410" sldId="2147483660"/>
            <pc:sldLayoutMk cId="9800238" sldId="2147483700"/>
          </pc:sldLayoutMkLst>
          <pc:spChg chg="mod">
            <ac:chgData name="David Starr" userId="6ddbe242-7791-472e-b298-418493ddd580" providerId="ADAL" clId="{EFD9A9FC-AE1C-4E4A-8184-A4E03D3C563E}" dt="2023-03-01T18:45:25.074" v="209" actId="1076"/>
            <ac:spMkLst>
              <pc:docMk/>
              <pc:sldMasterMk cId="2174095410" sldId="2147483660"/>
              <pc:sldLayoutMk cId="9800238" sldId="2147483700"/>
              <ac:spMk id="2" creationId="{00000000-0000-0000-0000-000000000000}"/>
            </ac:spMkLst>
          </pc:spChg>
          <pc:spChg chg="add mod">
            <ac:chgData name="David Starr" userId="6ddbe242-7791-472e-b298-418493ddd580" providerId="ADAL" clId="{EFD9A9FC-AE1C-4E4A-8184-A4E03D3C563E}" dt="2023-03-01T19:12:07.287" v="346" actId="113"/>
            <ac:spMkLst>
              <pc:docMk/>
              <pc:sldMasterMk cId="2174095410" sldId="2147483660"/>
              <pc:sldLayoutMk cId="9800238" sldId="2147483700"/>
              <ac:spMk id="4" creationId="{27291643-734B-4948-9AB2-AC3CD4EAE7F3}"/>
            </ac:spMkLst>
          </pc:spChg>
        </pc:sldLayoutChg>
        <pc:sldLayoutChg chg="mod ord modTransition">
          <pc:chgData name="David Starr" userId="6ddbe242-7791-472e-b298-418493ddd580" providerId="ADAL" clId="{EFD9A9FC-AE1C-4E4A-8184-A4E03D3C563E}" dt="2023-03-09T22:08:45.526" v="977" actId="20578"/>
          <pc:sldLayoutMkLst>
            <pc:docMk/>
            <pc:sldMasterMk cId="2174095410" sldId="2147483660"/>
            <pc:sldLayoutMk cId="41313647" sldId="2147483701"/>
          </pc:sldLayoutMkLst>
        </pc:sldLayoutChg>
        <pc:sldLayoutChg chg="modTransition setBg">
          <pc:chgData name="David Starr" userId="6ddbe242-7791-472e-b298-418493ddd580" providerId="ADAL" clId="{EFD9A9FC-AE1C-4E4A-8184-A4E03D3C563E}" dt="2023-03-01T18:46:08.160" v="224"/>
          <pc:sldLayoutMkLst>
            <pc:docMk/>
            <pc:sldMasterMk cId="2174095410" sldId="2147483660"/>
            <pc:sldLayoutMk cId="1193606184" sldId="2147483702"/>
          </pc:sldLayoutMkLst>
        </pc:sldLayoutChg>
        <pc:sldLayoutChg chg="modTransition setBg">
          <pc:chgData name="David Starr" userId="6ddbe242-7791-472e-b298-418493ddd580" providerId="ADAL" clId="{EFD9A9FC-AE1C-4E4A-8184-A4E03D3C563E}" dt="2023-03-01T18:45:09.764" v="207"/>
          <pc:sldLayoutMkLst>
            <pc:docMk/>
            <pc:sldMasterMk cId="2174095410" sldId="2147483660"/>
            <pc:sldLayoutMk cId="3579504217" sldId="2147483703"/>
          </pc:sldLayoutMkLst>
        </pc:sldLayoutChg>
        <pc:sldLayoutChg chg="modTransition">
          <pc:chgData name="David Starr" userId="6ddbe242-7791-472e-b298-418493ddd580" providerId="ADAL" clId="{EFD9A9FC-AE1C-4E4A-8184-A4E03D3C563E}" dt="2023-03-01T18:44:28.572" v="206"/>
          <pc:sldLayoutMkLst>
            <pc:docMk/>
            <pc:sldMasterMk cId="2174095410" sldId="2147483660"/>
            <pc:sldLayoutMk cId="4258909034" sldId="2147483704"/>
          </pc:sldLayoutMkLst>
        </pc:sldLayoutChg>
        <pc:sldLayoutChg chg="del modTransition">
          <pc:chgData name="David Starr" userId="6ddbe242-7791-472e-b298-418493ddd580" providerId="ADAL" clId="{EFD9A9FC-AE1C-4E4A-8184-A4E03D3C563E}" dt="2023-03-01T19:20:56.751" v="373" actId="2696"/>
          <pc:sldLayoutMkLst>
            <pc:docMk/>
            <pc:sldMasterMk cId="2174095410" sldId="2147483660"/>
            <pc:sldLayoutMk cId="2891525165" sldId="2147483705"/>
          </pc:sldLayoutMkLst>
        </pc:sldLayoutChg>
        <pc:sldLayoutChg chg="new del mod">
          <pc:chgData name="David Starr" userId="6ddbe242-7791-472e-b298-418493ddd580" providerId="ADAL" clId="{EFD9A9FC-AE1C-4E4A-8184-A4E03D3C563E}" dt="2023-03-01T19:17:14.134" v="355" actId="2696"/>
          <pc:sldLayoutMkLst>
            <pc:docMk/>
            <pc:sldMasterMk cId="2174095410" sldId="2147483660"/>
            <pc:sldLayoutMk cId="2441974414" sldId="2147483706"/>
          </pc:sldLayoutMkLst>
        </pc:sldLayoutChg>
        <pc:sldLayoutChg chg="addSp delSp modSp mod setBg">
          <pc:chgData name="David Starr" userId="6ddbe242-7791-472e-b298-418493ddd580" providerId="ADAL" clId="{EFD9A9FC-AE1C-4E4A-8184-A4E03D3C563E}" dt="2023-03-01T19:17:30.891" v="357" actId="6014"/>
          <pc:sldLayoutMkLst>
            <pc:docMk/>
            <pc:sldMasterMk cId="2183604377" sldId="2147483718"/>
            <pc:sldLayoutMk cId="4286211479" sldId="2147483707"/>
          </pc:sldLayoutMkLst>
          <pc:spChg chg="add mod">
            <ac:chgData name="David Starr" userId="6ddbe242-7791-472e-b298-418493ddd580" providerId="ADAL" clId="{EFD9A9FC-AE1C-4E4A-8184-A4E03D3C563E}" dt="2023-03-01T19:09:22.756" v="341" actId="1076"/>
            <ac:spMkLst>
              <pc:docMk/>
              <pc:sldMasterMk cId="2183604377" sldId="2147483718"/>
              <pc:sldLayoutMk cId="4286211479" sldId="2147483707"/>
              <ac:spMk id="6" creationId="{4F0E29A4-9003-472E-9E81-A01A1FCC9FA2}"/>
            </ac:spMkLst>
          </pc:spChg>
          <pc:spChg chg="mod">
            <ac:chgData name="David Starr" userId="6ddbe242-7791-472e-b298-418493ddd580" providerId="ADAL" clId="{EFD9A9FC-AE1C-4E4A-8184-A4E03D3C563E}" dt="2023-03-01T18:48:17.394" v="236" actId="14100"/>
            <ac:spMkLst>
              <pc:docMk/>
              <pc:sldMasterMk cId="2183604377" sldId="2147483718"/>
              <pc:sldLayoutMk cId="4286211479" sldId="2147483707"/>
              <ac:spMk id="13" creationId="{4A36DC34-EED6-8F49-8473-3802F6C2A3D1}"/>
            </ac:spMkLst>
          </pc:spChg>
          <pc:spChg chg="del mod">
            <ac:chgData name="David Starr" userId="6ddbe242-7791-472e-b298-418493ddd580" providerId="ADAL" clId="{EFD9A9FC-AE1C-4E4A-8184-A4E03D3C563E}" dt="2023-03-01T18:50:39.894" v="253" actId="478"/>
            <ac:spMkLst>
              <pc:docMk/>
              <pc:sldMasterMk cId="2183604377" sldId="2147483718"/>
              <pc:sldLayoutMk cId="4286211479" sldId="2147483707"/>
              <ac:spMk id="14" creationId="{2E500E80-DD0C-EF4F-BB7D-03960A098E1F}"/>
            </ac:spMkLst>
          </pc:spChg>
        </pc:sldLayoutChg>
        <pc:sldLayoutChg chg="addSp delSp modSp mod">
          <pc:chgData name="David Starr" userId="6ddbe242-7791-472e-b298-418493ddd580" providerId="ADAL" clId="{EFD9A9FC-AE1C-4E4A-8184-A4E03D3C563E}" dt="2023-03-01T19:17:44.747" v="358" actId="6014"/>
          <pc:sldLayoutMkLst>
            <pc:docMk/>
            <pc:sldMasterMk cId="2183604377" sldId="2147483718"/>
            <pc:sldLayoutMk cId="543420946" sldId="2147483708"/>
          </pc:sldLayoutMkLst>
          <pc:spChg chg="add mod">
            <ac:chgData name="David Starr" userId="6ddbe242-7791-472e-b298-418493ddd580" providerId="ADAL" clId="{EFD9A9FC-AE1C-4E4A-8184-A4E03D3C563E}" dt="2023-03-01T19:09:17.034" v="340" actId="1076"/>
            <ac:spMkLst>
              <pc:docMk/>
              <pc:sldMasterMk cId="2183604377" sldId="2147483718"/>
              <pc:sldLayoutMk cId="543420946" sldId="2147483708"/>
              <ac:spMk id="6" creationId="{249F5C78-FECD-42D6-BC20-F74D39E7E66E}"/>
            </ac:spMkLst>
          </pc:spChg>
          <pc:spChg chg="del mod">
            <ac:chgData name="David Starr" userId="6ddbe242-7791-472e-b298-418493ddd580" providerId="ADAL" clId="{EFD9A9FC-AE1C-4E4A-8184-A4E03D3C563E}" dt="2023-03-01T18:51:07.663" v="258" actId="478"/>
            <ac:spMkLst>
              <pc:docMk/>
              <pc:sldMasterMk cId="2183604377" sldId="2147483718"/>
              <pc:sldLayoutMk cId="543420946" sldId="2147483708"/>
              <ac:spMk id="14" creationId="{2E500E80-DD0C-EF4F-BB7D-03960A098E1F}"/>
            </ac:spMkLst>
          </pc:spChg>
        </pc:sldLayoutChg>
        <pc:sldLayoutChg chg="addSp delSp modSp mod ord">
          <pc:chgData name="David Starr" userId="6ddbe242-7791-472e-b298-418493ddd580" providerId="ADAL" clId="{EFD9A9FC-AE1C-4E4A-8184-A4E03D3C563E}" dt="2023-03-09T22:08:52.576" v="978" actId="20578"/>
          <pc:sldLayoutMkLst>
            <pc:docMk/>
            <pc:sldMasterMk cId="2183604377" sldId="2147483718"/>
            <pc:sldLayoutMk cId="2458829774" sldId="2147483709"/>
          </pc:sldLayoutMkLst>
          <pc:spChg chg="del">
            <ac:chgData name="David Starr" userId="6ddbe242-7791-472e-b298-418493ddd580" providerId="ADAL" clId="{EFD9A9FC-AE1C-4E4A-8184-A4E03D3C563E}" dt="2023-03-01T18:52:20.862" v="265" actId="478"/>
            <ac:spMkLst>
              <pc:docMk/>
              <pc:sldMasterMk cId="2183604377" sldId="2147483718"/>
              <pc:sldLayoutMk cId="2458829774" sldId="2147483709"/>
              <ac:spMk id="2" creationId="{00000000-0000-0000-0000-000000000000}"/>
            </ac:spMkLst>
          </pc:spChg>
          <pc:spChg chg="mod">
            <ac:chgData name="David Starr" userId="6ddbe242-7791-472e-b298-418493ddd580" providerId="ADAL" clId="{EFD9A9FC-AE1C-4E4A-8184-A4E03D3C563E}" dt="2023-03-01T18:57:46.955" v="304" actId="14100"/>
            <ac:spMkLst>
              <pc:docMk/>
              <pc:sldMasterMk cId="2183604377" sldId="2147483718"/>
              <pc:sldLayoutMk cId="2458829774" sldId="2147483709"/>
              <ac:spMk id="3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1T18:53:19.838" v="283" actId="478"/>
            <ac:spMkLst>
              <pc:docMk/>
              <pc:sldMasterMk cId="2183604377" sldId="2147483718"/>
              <pc:sldLayoutMk cId="2458829774" sldId="2147483709"/>
              <ac:spMk id="4" creationId="{00000000-0000-0000-0000-000000000000}"/>
            </ac:spMkLst>
          </pc:spChg>
          <pc:spChg chg="add mod">
            <ac:chgData name="David Starr" userId="6ddbe242-7791-472e-b298-418493ddd580" providerId="ADAL" clId="{EFD9A9FC-AE1C-4E4A-8184-A4E03D3C563E}" dt="2023-03-01T18:59:38.754" v="321" actId="207"/>
            <ac:spMkLst>
              <pc:docMk/>
              <pc:sldMasterMk cId="2183604377" sldId="2147483718"/>
              <pc:sldLayoutMk cId="2458829774" sldId="2147483709"/>
              <ac:spMk id="5" creationId="{E666378A-AD20-4463-8B49-025AC63E42AB}"/>
            </ac:spMkLst>
          </pc:spChg>
          <pc:spChg chg="add mod">
            <ac:chgData name="David Starr" userId="6ddbe242-7791-472e-b298-418493ddd580" providerId="ADAL" clId="{EFD9A9FC-AE1C-4E4A-8184-A4E03D3C563E}" dt="2023-03-01T18:58:43.582" v="313" actId="207"/>
            <ac:spMkLst>
              <pc:docMk/>
              <pc:sldMasterMk cId="2183604377" sldId="2147483718"/>
              <pc:sldLayoutMk cId="2458829774" sldId="2147483709"/>
              <ac:spMk id="10" creationId="{7D7D33E1-E451-4CE5-AB4C-0F0E21A3315B}"/>
            </ac:spMkLst>
          </pc:spChg>
          <pc:picChg chg="add del mod">
            <ac:chgData name="David Starr" userId="6ddbe242-7791-472e-b298-418493ddd580" providerId="ADAL" clId="{EFD9A9FC-AE1C-4E4A-8184-A4E03D3C563E}" dt="2023-03-01T18:57:32.197" v="302" actId="478"/>
            <ac:picMkLst>
              <pc:docMk/>
              <pc:sldMasterMk cId="2183604377" sldId="2147483718"/>
              <pc:sldLayoutMk cId="2458829774" sldId="2147483709"/>
              <ac:picMk id="7" creationId="{28C4F201-920A-479C-92EE-40B1A37A7EAB}"/>
            </ac:picMkLst>
          </pc:picChg>
          <pc:picChg chg="add mod ord">
            <ac:chgData name="David Starr" userId="6ddbe242-7791-472e-b298-418493ddd580" providerId="ADAL" clId="{EFD9A9FC-AE1C-4E4A-8184-A4E03D3C563E}" dt="2023-03-01T18:59:03.044" v="318" actId="14100"/>
            <ac:picMkLst>
              <pc:docMk/>
              <pc:sldMasterMk cId="2183604377" sldId="2147483718"/>
              <pc:sldLayoutMk cId="2458829774" sldId="2147483709"/>
              <ac:picMk id="8" creationId="{90209792-885F-48AF-A26E-22393BC7F149}"/>
            </ac:picMkLst>
          </pc:picChg>
          <pc:picChg chg="add del mod">
            <ac:chgData name="David Starr" userId="6ddbe242-7791-472e-b298-418493ddd580" providerId="ADAL" clId="{EFD9A9FC-AE1C-4E4A-8184-A4E03D3C563E}" dt="2023-03-01T18:58:06.038" v="308"/>
            <ac:picMkLst>
              <pc:docMk/>
              <pc:sldMasterMk cId="2183604377" sldId="2147483718"/>
              <pc:sldLayoutMk cId="2458829774" sldId="2147483709"/>
              <ac:picMk id="9" creationId="{B47C91ED-7A6C-4AD9-8C6F-EDFA681EB99E}"/>
            </ac:picMkLst>
          </pc:picChg>
        </pc:sldLayoutChg>
        <pc:sldLayoutChg chg="addSp modSp del mod">
          <pc:chgData name="David Starr" userId="6ddbe242-7791-472e-b298-418493ddd580" providerId="ADAL" clId="{EFD9A9FC-AE1C-4E4A-8184-A4E03D3C563E}" dt="2023-03-01T18:59:44.261" v="322" actId="2696"/>
          <pc:sldLayoutMkLst>
            <pc:docMk/>
            <pc:sldMasterMk cId="2174095410" sldId="2147483660"/>
            <pc:sldLayoutMk cId="4216396648" sldId="2147483710"/>
          </pc:sldLayoutMkLst>
          <pc:spChg chg="mod">
            <ac:chgData name="David Starr" userId="6ddbe242-7791-472e-b298-418493ddd580" providerId="ADAL" clId="{EFD9A9FC-AE1C-4E4A-8184-A4E03D3C563E}" dt="2023-03-01T18:53:46.829" v="290" actId="20577"/>
            <ac:spMkLst>
              <pc:docMk/>
              <pc:sldMasterMk cId="2174095410" sldId="2147483660"/>
              <pc:sldLayoutMk cId="4216396648" sldId="2147483710"/>
              <ac:spMk id="5" creationId="{E666378A-AD20-4463-8B49-025AC63E42AB}"/>
            </ac:spMkLst>
          </pc:spChg>
          <pc:picChg chg="add mod">
            <ac:chgData name="David Starr" userId="6ddbe242-7791-472e-b298-418493ddd580" providerId="ADAL" clId="{EFD9A9FC-AE1C-4E4A-8184-A4E03D3C563E}" dt="2023-03-01T18:54:59.446" v="296" actId="14100"/>
            <ac:picMkLst>
              <pc:docMk/>
              <pc:sldMasterMk cId="2174095410" sldId="2147483660"/>
              <pc:sldLayoutMk cId="4216396648" sldId="2147483710"/>
              <ac:picMk id="4" creationId="{30A5972E-AC3A-4F4C-A0D3-CF56FDA01172}"/>
            </ac:picMkLst>
          </pc:picChg>
        </pc:sldLayoutChg>
        <pc:sldLayoutChg chg="modSp mod ord">
          <pc:chgData name="David Starr" userId="6ddbe242-7791-472e-b298-418493ddd580" providerId="ADAL" clId="{EFD9A9FC-AE1C-4E4A-8184-A4E03D3C563E}" dt="2023-03-09T22:08:52.576" v="978" actId="20578"/>
          <pc:sldLayoutMkLst>
            <pc:docMk/>
            <pc:sldMasterMk cId="2183604377" sldId="2147483718"/>
            <pc:sldLayoutMk cId="3165181954" sldId="2147483711"/>
          </pc:sldLayoutMkLst>
          <pc:spChg chg="mod">
            <ac:chgData name="David Starr" userId="6ddbe242-7791-472e-b298-418493ddd580" providerId="ADAL" clId="{EFD9A9FC-AE1C-4E4A-8184-A4E03D3C563E}" dt="2023-03-01T18:59:49.532" v="329" actId="20577"/>
            <ac:spMkLst>
              <pc:docMk/>
              <pc:sldMasterMk cId="2183604377" sldId="2147483718"/>
              <pc:sldLayoutMk cId="3165181954" sldId="2147483711"/>
              <ac:spMk id="5" creationId="{E666378A-AD20-4463-8B49-025AC63E42AB}"/>
            </ac:spMkLst>
          </pc:spChg>
          <pc:spChg chg="mod">
            <ac:chgData name="David Starr" userId="6ddbe242-7791-472e-b298-418493ddd580" providerId="ADAL" clId="{EFD9A9FC-AE1C-4E4A-8184-A4E03D3C563E}" dt="2023-03-01T19:13:37.848" v="349" actId="207"/>
            <ac:spMkLst>
              <pc:docMk/>
              <pc:sldMasterMk cId="2183604377" sldId="2147483718"/>
              <pc:sldLayoutMk cId="3165181954" sldId="2147483711"/>
              <ac:spMk id="10" creationId="{7D7D33E1-E451-4CE5-AB4C-0F0E21A3315B}"/>
            </ac:spMkLst>
          </pc:spChg>
        </pc:sldLayoutChg>
        <pc:sldLayoutChg chg="new del mod">
          <pc:chgData name="David Starr" userId="6ddbe242-7791-472e-b298-418493ddd580" providerId="ADAL" clId="{EFD9A9FC-AE1C-4E4A-8184-A4E03D3C563E}" dt="2023-03-01T19:17:18.304" v="356" actId="2696"/>
          <pc:sldLayoutMkLst>
            <pc:docMk/>
            <pc:sldMasterMk cId="2174095410" sldId="2147483660"/>
            <pc:sldLayoutMk cId="212458778" sldId="2147483712"/>
          </pc:sldLayoutMkLst>
        </pc:sldLayoutChg>
        <pc:sldLayoutChg chg="mod">
          <pc:chgData name="David Starr" userId="6ddbe242-7791-472e-b298-418493ddd580" providerId="ADAL" clId="{EFD9A9FC-AE1C-4E4A-8184-A4E03D3C563E}" dt="2023-03-09T20:09:45.121" v="976" actId="6014"/>
          <pc:sldLayoutMkLst>
            <pc:docMk/>
            <pc:sldMasterMk cId="2183604377" sldId="2147483718"/>
            <pc:sldLayoutMk cId="2078421405" sldId="2147483712"/>
          </pc:sldLayoutMkLst>
        </pc:sldLayoutChg>
        <pc:sldLayoutChg chg="addSp delSp modSp mod modAnim">
          <pc:chgData name="David Starr" userId="6ddbe242-7791-472e-b298-418493ddd580" providerId="ADAL" clId="{EFD9A9FC-AE1C-4E4A-8184-A4E03D3C563E}" dt="2023-03-09T20:09:31.858" v="974" actId="6014"/>
          <pc:sldLayoutMkLst>
            <pc:docMk/>
            <pc:sldMasterMk cId="2174095410" sldId="2147483660"/>
            <pc:sldLayoutMk cId="2099610773" sldId="2147483713"/>
          </pc:sldLayoutMkLst>
          <pc:spChg chg="add mod">
            <ac:chgData name="David Starr" userId="6ddbe242-7791-472e-b298-418493ddd580" providerId="ADAL" clId="{EFD9A9FC-AE1C-4E4A-8184-A4E03D3C563E}" dt="2023-03-07T19:41:09.884" v="836" actId="14100"/>
            <ac:spMkLst>
              <pc:docMk/>
              <pc:sldMasterMk cId="2174095410" sldId="2147483660"/>
              <pc:sldLayoutMk cId="2099610773" sldId="2147483713"/>
              <ac:spMk id="2" creationId="{8EC9FDD7-75BA-F4B4-AA54-55C31672205B}"/>
            </ac:spMkLst>
          </pc:spChg>
          <pc:spChg chg="mod">
            <ac:chgData name="David Starr" userId="6ddbe242-7791-472e-b298-418493ddd580" providerId="ADAL" clId="{EFD9A9FC-AE1C-4E4A-8184-A4E03D3C563E}" dt="2023-03-07T20:25:43.993" v="973"/>
            <ac:spMkLst>
              <pc:docMk/>
              <pc:sldMasterMk cId="2174095410" sldId="2147483660"/>
              <pc:sldLayoutMk cId="2099610773" sldId="2147483713"/>
              <ac:spMk id="3" creationId="{00000000-0000-0000-0000-000000000000}"/>
            </ac:spMkLst>
          </pc:spChg>
          <pc:spChg chg="add del mod">
            <ac:chgData name="David Starr" userId="6ddbe242-7791-472e-b298-418493ddd580" providerId="ADAL" clId="{EFD9A9FC-AE1C-4E4A-8184-A4E03D3C563E}" dt="2023-03-07T19:42:10.120" v="839" actId="478"/>
            <ac:spMkLst>
              <pc:docMk/>
              <pc:sldMasterMk cId="2174095410" sldId="2147483660"/>
              <pc:sldLayoutMk cId="2099610773" sldId="2147483713"/>
              <ac:spMk id="4" creationId="{A719BD26-964C-0636-D924-8EC94FD4D491}"/>
            </ac:spMkLst>
          </pc:spChg>
          <pc:spChg chg="add mod">
            <ac:chgData name="David Starr" userId="6ddbe242-7791-472e-b298-418493ddd580" providerId="ADAL" clId="{EFD9A9FC-AE1C-4E4A-8184-A4E03D3C563E}" dt="2023-03-07T19:41:18.164" v="838" actId="14100"/>
            <ac:spMkLst>
              <pc:docMk/>
              <pc:sldMasterMk cId="2174095410" sldId="2147483660"/>
              <pc:sldLayoutMk cId="2099610773" sldId="2147483713"/>
              <ac:spMk id="6" creationId="{2C405466-5ED1-158F-3DF7-CF1ABBAFFF2B}"/>
            </ac:spMkLst>
          </pc:spChg>
          <pc:spChg chg="add del">
            <ac:chgData name="David Starr" userId="6ddbe242-7791-472e-b298-418493ddd580" providerId="ADAL" clId="{EFD9A9FC-AE1C-4E4A-8184-A4E03D3C563E}" dt="2023-03-07T19:42:17.596" v="840" actId="11529"/>
            <ac:spMkLst>
              <pc:docMk/>
              <pc:sldMasterMk cId="2174095410" sldId="2147483660"/>
              <pc:sldLayoutMk cId="2099610773" sldId="2147483713"/>
              <ac:spMk id="7" creationId="{B9C17547-8DA4-7DBA-AA3B-1967B064E7B3}"/>
            </ac:spMkLst>
          </pc:spChg>
          <pc:spChg chg="add del mod">
            <ac:chgData name="David Starr" userId="6ddbe242-7791-472e-b298-418493ddd580" providerId="ADAL" clId="{EFD9A9FC-AE1C-4E4A-8184-A4E03D3C563E}" dt="2023-03-07T19:42:18.808" v="841" actId="478"/>
            <ac:spMkLst>
              <pc:docMk/>
              <pc:sldMasterMk cId="2174095410" sldId="2147483660"/>
              <pc:sldLayoutMk cId="2099610773" sldId="2147483713"/>
              <ac:spMk id="8" creationId="{17B0C8FD-7EAB-6288-912D-D261C8FD539B}"/>
            </ac:spMkLst>
          </pc:spChg>
          <pc:spChg chg="add del">
            <ac:chgData name="David Starr" userId="6ddbe242-7791-472e-b298-418493ddd580" providerId="ADAL" clId="{EFD9A9FC-AE1C-4E4A-8184-A4E03D3C563E}" dt="2023-03-07T19:42:22.398" v="842" actId="11529"/>
            <ac:spMkLst>
              <pc:docMk/>
              <pc:sldMasterMk cId="2174095410" sldId="2147483660"/>
              <pc:sldLayoutMk cId="2099610773" sldId="2147483713"/>
              <ac:spMk id="9" creationId="{964ACDD8-425B-41F6-1C57-775E0CF0F137}"/>
            </ac:spMkLst>
          </pc:spChg>
          <pc:spChg chg="add mod">
            <ac:chgData name="David Starr" userId="6ddbe242-7791-472e-b298-418493ddd580" providerId="ADAL" clId="{EFD9A9FC-AE1C-4E4A-8184-A4E03D3C563E}" dt="2023-03-07T19:42:51.216" v="847" actId="207"/>
            <ac:spMkLst>
              <pc:docMk/>
              <pc:sldMasterMk cId="2174095410" sldId="2147483660"/>
              <pc:sldLayoutMk cId="2099610773" sldId="2147483713"/>
              <ac:spMk id="10" creationId="{5A2D71AC-2991-4D5A-90C2-A18EE3A4A439}"/>
            </ac:spMkLst>
          </pc:spChg>
          <pc:spChg chg="mod topLvl">
            <ac:chgData name="David Starr" userId="6ddbe242-7791-472e-b298-418493ddd580" providerId="ADAL" clId="{EFD9A9FC-AE1C-4E4A-8184-A4E03D3C563E}" dt="2023-03-07T19:33:28.204" v="772" actId="1076"/>
            <ac:spMkLst>
              <pc:docMk/>
              <pc:sldMasterMk cId="2174095410" sldId="2147483660"/>
              <pc:sldLayoutMk cId="2099610773" sldId="2147483713"/>
              <ac:spMk id="11" creationId="{0DE8ECCD-AC4D-E8AD-9067-780A822790D5}"/>
            </ac:spMkLst>
          </pc:spChg>
          <pc:spChg chg="mod">
            <ac:chgData name="David Starr" userId="6ddbe242-7791-472e-b298-418493ddd580" providerId="ADAL" clId="{EFD9A9FC-AE1C-4E4A-8184-A4E03D3C563E}" dt="2023-03-07T19:33:37.811" v="773" actId="2085"/>
            <ac:spMkLst>
              <pc:docMk/>
              <pc:sldMasterMk cId="2174095410" sldId="2147483660"/>
              <pc:sldLayoutMk cId="2099610773" sldId="2147483713"/>
              <ac:spMk id="12" creationId="{D4CFB26F-D553-0BD0-2A78-1BC78A8E297D}"/>
            </ac:spMkLst>
          </pc:spChg>
          <pc:grpChg chg="del mod topLvl">
            <ac:chgData name="David Starr" userId="6ddbe242-7791-472e-b298-418493ddd580" providerId="ADAL" clId="{EFD9A9FC-AE1C-4E4A-8184-A4E03D3C563E}" dt="2023-03-07T19:30:18.635" v="761" actId="478"/>
            <ac:grpSpMkLst>
              <pc:docMk/>
              <pc:sldMasterMk cId="2174095410" sldId="2147483660"/>
              <pc:sldLayoutMk cId="2099610773" sldId="2147483713"/>
              <ac:grpSpMk id="13" creationId="{AEC852AC-98B6-B934-BAAA-706F85AAA34C}"/>
            </ac:grpSpMkLst>
          </pc:grpChg>
          <pc:grpChg chg="del">
            <ac:chgData name="David Starr" userId="6ddbe242-7791-472e-b298-418493ddd580" providerId="ADAL" clId="{EFD9A9FC-AE1C-4E4A-8184-A4E03D3C563E}" dt="2023-03-07T19:30:16.102" v="760" actId="165"/>
            <ac:grpSpMkLst>
              <pc:docMk/>
              <pc:sldMasterMk cId="2174095410" sldId="2147483660"/>
              <pc:sldLayoutMk cId="2099610773" sldId="2147483713"/>
              <ac:grpSpMk id="14" creationId="{A7D47487-0D73-A898-CACA-5B1CB753BB1D}"/>
            </ac:grpSpMkLst>
          </pc:grpChg>
          <pc:picChg chg="add mod">
            <ac:chgData name="David Starr" userId="6ddbe242-7791-472e-b298-418493ddd580" providerId="ADAL" clId="{EFD9A9FC-AE1C-4E4A-8184-A4E03D3C563E}" dt="2023-03-07T19:33:10.364" v="766" actId="207"/>
            <ac:picMkLst>
              <pc:docMk/>
              <pc:sldMasterMk cId="2174095410" sldId="2147483660"/>
              <pc:sldLayoutMk cId="2099610773" sldId="2147483713"/>
              <ac:picMk id="5" creationId="{E2780D26-AB25-9131-2AED-B49F3D0117AD}"/>
            </ac:picMkLst>
          </pc:picChg>
          <pc:picChg chg="mod">
            <ac:chgData name="David Starr" userId="6ddbe242-7791-472e-b298-418493ddd580" providerId="ADAL" clId="{EFD9A9FC-AE1C-4E4A-8184-A4E03D3C563E}" dt="2023-03-07T19:30:16.102" v="760" actId="165"/>
            <ac:picMkLst>
              <pc:docMk/>
              <pc:sldMasterMk cId="2174095410" sldId="2147483660"/>
              <pc:sldLayoutMk cId="2099610773" sldId="2147483713"/>
              <ac:picMk id="8" creationId="{D0E53A59-C2DC-503C-EB4B-788076064877}"/>
            </ac:picMkLst>
          </pc:picChg>
          <pc:picChg chg="mod">
            <ac:chgData name="David Starr" userId="6ddbe242-7791-472e-b298-418493ddd580" providerId="ADAL" clId="{EFD9A9FC-AE1C-4E4A-8184-A4E03D3C563E}" dt="2023-03-07T19:30:16.102" v="760" actId="165"/>
            <ac:picMkLst>
              <pc:docMk/>
              <pc:sldMasterMk cId="2174095410" sldId="2147483660"/>
              <pc:sldLayoutMk cId="2099610773" sldId="2147483713"/>
              <ac:picMk id="10" creationId="{846C7415-EC2A-DA36-3334-DF3751BC218F}"/>
            </ac:picMkLst>
          </pc:picChg>
        </pc:sldLayoutChg>
        <pc:sldLayoutChg chg="addSp delSp modSp mod modAnim">
          <pc:chgData name="David Starr" userId="6ddbe242-7791-472e-b298-418493ddd580" providerId="ADAL" clId="{EFD9A9FC-AE1C-4E4A-8184-A4E03D3C563E}" dt="2023-03-09T20:09:39.019" v="975" actId="6014"/>
          <pc:sldLayoutMkLst>
            <pc:docMk/>
            <pc:sldMasterMk cId="2183604377" sldId="2147483718"/>
            <pc:sldLayoutMk cId="47503663" sldId="2147483714"/>
          </pc:sldLayoutMkLst>
          <pc:spChg chg="mod">
            <ac:chgData name="David Starr" userId="6ddbe242-7791-472e-b298-418493ddd580" providerId="ADAL" clId="{EFD9A9FC-AE1C-4E4A-8184-A4E03D3C563E}" dt="2023-03-07T19:57:11.922" v="962" actId="20577"/>
            <ac:spMkLst>
              <pc:docMk/>
              <pc:sldMasterMk cId="2183604377" sldId="2147483718"/>
              <pc:sldLayoutMk cId="47503663" sldId="2147483714"/>
              <ac:spMk id="3" creationId="{00000000-0000-0000-0000-000000000000}"/>
            </ac:spMkLst>
          </pc:spChg>
          <pc:spChg chg="add del">
            <ac:chgData name="David Starr" userId="6ddbe242-7791-472e-b298-418493ddd580" providerId="ADAL" clId="{EFD9A9FC-AE1C-4E4A-8184-A4E03D3C563E}" dt="2023-03-07T19:55:55.660" v="885" actId="11529"/>
            <ac:spMkLst>
              <pc:docMk/>
              <pc:sldMasterMk cId="2183604377" sldId="2147483718"/>
              <pc:sldLayoutMk cId="47503663" sldId="2147483714"/>
              <ac:spMk id="5" creationId="{123C8FE7-9C29-FB67-5C7F-ADA30A0831A6}"/>
            </ac:spMkLst>
          </pc:spChg>
          <pc:spChg chg="add mod">
            <ac:chgData name="David Starr" userId="6ddbe242-7791-472e-b298-418493ddd580" providerId="ADAL" clId="{EFD9A9FC-AE1C-4E4A-8184-A4E03D3C563E}" dt="2023-03-07T19:56:23.004" v="905" actId="20577"/>
            <ac:spMkLst>
              <pc:docMk/>
              <pc:sldMasterMk cId="2183604377" sldId="2147483718"/>
              <pc:sldLayoutMk cId="47503663" sldId="2147483714"/>
              <ac:spMk id="6" creationId="{FA177A4C-EE64-F2A7-0104-798CCFF6C475}"/>
            </ac:spMkLst>
          </pc:spChg>
          <pc:spChg chg="mod topLvl">
            <ac:chgData name="David Starr" userId="6ddbe242-7791-472e-b298-418493ddd580" providerId="ADAL" clId="{EFD9A9FC-AE1C-4E4A-8184-A4E03D3C563E}" dt="2023-03-07T19:58:06.406" v="968" actId="12788"/>
            <ac:spMkLst>
              <pc:docMk/>
              <pc:sldMasterMk cId="2183604377" sldId="2147483718"/>
              <pc:sldLayoutMk cId="47503663" sldId="2147483714"/>
              <ac:spMk id="11" creationId="{0DE8ECCD-AC4D-E8AD-9067-780A822790D5}"/>
            </ac:spMkLst>
          </pc:spChg>
          <pc:spChg chg="mod">
            <ac:chgData name="David Starr" userId="6ddbe242-7791-472e-b298-418493ddd580" providerId="ADAL" clId="{EFD9A9FC-AE1C-4E4A-8184-A4E03D3C563E}" dt="2023-03-07T19:57:46.062" v="965" actId="14100"/>
            <ac:spMkLst>
              <pc:docMk/>
              <pc:sldMasterMk cId="2183604377" sldId="2147483718"/>
              <pc:sldLayoutMk cId="47503663" sldId="2147483714"/>
              <ac:spMk id="12" creationId="{D4CFB26F-D553-0BD0-2A78-1BC78A8E297D}"/>
            </ac:spMkLst>
          </pc:spChg>
          <pc:grpChg chg="del">
            <ac:chgData name="David Starr" userId="6ddbe242-7791-472e-b298-418493ddd580" providerId="ADAL" clId="{EFD9A9FC-AE1C-4E4A-8184-A4E03D3C563E}" dt="2023-03-07T19:50:03.548" v="872" actId="478"/>
            <ac:grpSpMkLst>
              <pc:docMk/>
              <pc:sldMasterMk cId="2183604377" sldId="2147483718"/>
              <pc:sldLayoutMk cId="47503663" sldId="2147483714"/>
              <ac:grpSpMk id="13" creationId="{AEC852AC-98B6-B934-BAAA-706F85AAA34C}"/>
            </ac:grpSpMkLst>
          </pc:grpChg>
          <pc:grpChg chg="del">
            <ac:chgData name="David Starr" userId="6ddbe242-7791-472e-b298-418493ddd580" providerId="ADAL" clId="{EFD9A9FC-AE1C-4E4A-8184-A4E03D3C563E}" dt="2023-03-07T19:50:08.622" v="873" actId="478"/>
            <ac:grpSpMkLst>
              <pc:docMk/>
              <pc:sldMasterMk cId="2183604377" sldId="2147483718"/>
              <pc:sldLayoutMk cId="47503663" sldId="2147483714"/>
              <ac:grpSpMk id="14" creationId="{A7D47487-0D73-A898-CACA-5B1CB753BB1D}"/>
            </ac:grpSpMkLst>
          </pc:grpChg>
          <pc:picChg chg="add mod">
            <ac:chgData name="David Starr" userId="6ddbe242-7791-472e-b298-418493ddd580" providerId="ADAL" clId="{EFD9A9FC-AE1C-4E4A-8184-A4E03D3C563E}" dt="2023-03-07T19:58:06.406" v="968" actId="12788"/>
            <ac:picMkLst>
              <pc:docMk/>
              <pc:sldMasterMk cId="2183604377" sldId="2147483718"/>
              <pc:sldLayoutMk cId="47503663" sldId="2147483714"/>
              <ac:picMk id="4" creationId="{90004C8E-F459-B915-116C-8234E02AA956}"/>
            </ac:picMkLst>
          </pc:picChg>
          <pc:picChg chg="del">
            <ac:chgData name="David Starr" userId="6ddbe242-7791-472e-b298-418493ddd580" providerId="ADAL" clId="{EFD9A9FC-AE1C-4E4A-8184-A4E03D3C563E}" dt="2023-03-07T19:50:03.548" v="872" actId="478"/>
            <ac:picMkLst>
              <pc:docMk/>
              <pc:sldMasterMk cId="2183604377" sldId="2147483718"/>
              <pc:sldLayoutMk cId="47503663" sldId="2147483714"/>
              <ac:picMk id="8" creationId="{D0E53A59-C2DC-503C-EB4B-788076064877}"/>
            </ac:picMkLst>
          </pc:picChg>
          <pc:picChg chg="del topLvl">
            <ac:chgData name="David Starr" userId="6ddbe242-7791-472e-b298-418493ddd580" providerId="ADAL" clId="{EFD9A9FC-AE1C-4E4A-8184-A4E03D3C563E}" dt="2023-03-07T19:50:08.622" v="873" actId="478"/>
            <ac:picMkLst>
              <pc:docMk/>
              <pc:sldMasterMk cId="2183604377" sldId="2147483718"/>
              <pc:sldLayoutMk cId="47503663" sldId="2147483714"/>
              <ac:picMk id="10" creationId="{846C7415-EC2A-DA36-3334-DF3751BC218F}"/>
            </ac:picMkLst>
          </pc:picChg>
        </pc:sldLayoutChg>
        <pc:sldLayoutChg chg="addSp delSp modSp mod">
          <pc:chgData name="David Starr" userId="6ddbe242-7791-472e-b298-418493ddd580" providerId="ADAL" clId="{EFD9A9FC-AE1C-4E4A-8184-A4E03D3C563E}" dt="2023-03-09T22:09:59.788" v="995" actId="1076"/>
          <pc:sldLayoutMkLst>
            <pc:docMk/>
            <pc:sldMasterMk cId="2183604377" sldId="2147483718"/>
            <pc:sldLayoutMk cId="4098250737" sldId="2147483715"/>
          </pc:sldLayoutMkLst>
          <pc:spChg chg="mod">
            <ac:chgData name="David Starr" userId="6ddbe242-7791-472e-b298-418493ddd580" providerId="ADAL" clId="{EFD9A9FC-AE1C-4E4A-8184-A4E03D3C563E}" dt="2023-03-09T22:09:50.180" v="991" actId="14100"/>
            <ac:spMkLst>
              <pc:docMk/>
              <pc:sldMasterMk cId="2183604377" sldId="2147483718"/>
              <pc:sldLayoutMk cId="4098250737" sldId="2147483715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EFD9A9FC-AE1C-4E4A-8184-A4E03D3C563E}" dt="2023-03-09T22:09:50.180" v="991" actId="14100"/>
            <ac:spMkLst>
              <pc:docMk/>
              <pc:sldMasterMk cId="2183604377" sldId="2147483718"/>
              <pc:sldLayoutMk cId="4098250737" sldId="2147483715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9T22:09:22.701" v="985" actId="478"/>
            <ac:spMkLst>
              <pc:docMk/>
              <pc:sldMasterMk cId="2183604377" sldId="2147483718"/>
              <pc:sldLayoutMk cId="4098250737" sldId="2147483715"/>
              <ac:spMk id="5" creationId="{00000000-0000-0000-0000-000000000000}"/>
            </ac:spMkLst>
          </pc:spChg>
          <pc:spChg chg="del">
            <ac:chgData name="David Starr" userId="6ddbe242-7791-472e-b298-418493ddd580" providerId="ADAL" clId="{EFD9A9FC-AE1C-4E4A-8184-A4E03D3C563E}" dt="2023-03-09T22:09:22.701" v="985" actId="478"/>
            <ac:spMkLst>
              <pc:docMk/>
              <pc:sldMasterMk cId="2183604377" sldId="2147483718"/>
              <pc:sldLayoutMk cId="4098250737" sldId="2147483715"/>
              <ac:spMk id="6" creationId="{00000000-0000-0000-0000-000000000000}"/>
            </ac:spMkLst>
          </pc:spChg>
          <pc:spChg chg="add del mod">
            <ac:chgData name="David Starr" userId="6ddbe242-7791-472e-b298-418493ddd580" providerId="ADAL" clId="{EFD9A9FC-AE1C-4E4A-8184-A4E03D3C563E}" dt="2023-03-09T22:09:44.589" v="990" actId="478"/>
            <ac:spMkLst>
              <pc:docMk/>
              <pc:sldMasterMk cId="2183604377" sldId="2147483718"/>
              <pc:sldLayoutMk cId="4098250737" sldId="2147483715"/>
              <ac:spMk id="7" creationId="{EF56D52E-3A28-CD84-24FD-99FC682E27E7}"/>
            </ac:spMkLst>
          </pc:spChg>
          <pc:spChg chg="add del mod">
            <ac:chgData name="David Starr" userId="6ddbe242-7791-472e-b298-418493ddd580" providerId="ADAL" clId="{EFD9A9FC-AE1C-4E4A-8184-A4E03D3C563E}" dt="2023-03-09T22:09:44.589" v="990" actId="478"/>
            <ac:spMkLst>
              <pc:docMk/>
              <pc:sldMasterMk cId="2183604377" sldId="2147483718"/>
              <pc:sldLayoutMk cId="4098250737" sldId="2147483715"/>
              <ac:spMk id="8" creationId="{DEB359BD-51B2-0B36-E9FA-50E894A79D35}"/>
            </ac:spMkLst>
          </pc:spChg>
          <pc:spChg chg="add del mod">
            <ac:chgData name="David Starr" userId="6ddbe242-7791-472e-b298-418493ddd580" providerId="ADAL" clId="{EFD9A9FC-AE1C-4E4A-8184-A4E03D3C563E}" dt="2023-03-09T22:09:44.589" v="990" actId="478"/>
            <ac:spMkLst>
              <pc:docMk/>
              <pc:sldMasterMk cId="2183604377" sldId="2147483718"/>
              <pc:sldLayoutMk cId="4098250737" sldId="2147483715"/>
              <ac:spMk id="9" creationId="{B2B48C32-6CFA-BC47-9B75-41896A293E33}"/>
            </ac:spMkLst>
          </pc:spChg>
          <pc:spChg chg="add del mod">
            <ac:chgData name="David Starr" userId="6ddbe242-7791-472e-b298-418493ddd580" providerId="ADAL" clId="{EFD9A9FC-AE1C-4E4A-8184-A4E03D3C563E}" dt="2023-03-09T22:09:44.589" v="990" actId="478"/>
            <ac:spMkLst>
              <pc:docMk/>
              <pc:sldMasterMk cId="2183604377" sldId="2147483718"/>
              <pc:sldLayoutMk cId="4098250737" sldId="2147483715"/>
              <ac:spMk id="10" creationId="{44071163-3BAD-C0ED-4BA8-CFD2425E1C03}"/>
            </ac:spMkLst>
          </pc:spChg>
          <pc:spChg chg="add mod">
            <ac:chgData name="David Starr" userId="6ddbe242-7791-472e-b298-418493ddd580" providerId="ADAL" clId="{EFD9A9FC-AE1C-4E4A-8184-A4E03D3C563E}" dt="2023-03-09T22:09:54.786" v="993" actId="1076"/>
            <ac:spMkLst>
              <pc:docMk/>
              <pc:sldMasterMk cId="2183604377" sldId="2147483718"/>
              <pc:sldLayoutMk cId="4098250737" sldId="2147483715"/>
              <ac:spMk id="11" creationId="{A2467EBF-46BF-5385-87DD-4FB8CF320005}"/>
            </ac:spMkLst>
          </pc:spChg>
          <pc:spChg chg="add mod">
            <ac:chgData name="David Starr" userId="6ddbe242-7791-472e-b298-418493ddd580" providerId="ADAL" clId="{EFD9A9FC-AE1C-4E4A-8184-A4E03D3C563E}" dt="2023-03-09T22:09:54.786" v="993" actId="1076"/>
            <ac:spMkLst>
              <pc:docMk/>
              <pc:sldMasterMk cId="2183604377" sldId="2147483718"/>
              <pc:sldLayoutMk cId="4098250737" sldId="2147483715"/>
              <ac:spMk id="12" creationId="{9CF4AB60-0431-E8B0-E83A-B52F41C0081B}"/>
            </ac:spMkLst>
          </pc:spChg>
          <pc:spChg chg="add mod">
            <ac:chgData name="David Starr" userId="6ddbe242-7791-472e-b298-418493ddd580" providerId="ADAL" clId="{EFD9A9FC-AE1C-4E4A-8184-A4E03D3C563E}" dt="2023-03-09T22:09:59.788" v="995" actId="1076"/>
            <ac:spMkLst>
              <pc:docMk/>
              <pc:sldMasterMk cId="2183604377" sldId="2147483718"/>
              <pc:sldLayoutMk cId="4098250737" sldId="2147483715"/>
              <ac:spMk id="13" creationId="{8F34DAEC-C596-5382-E304-7EBE143144DC}"/>
            </ac:spMkLst>
          </pc:spChg>
          <pc:spChg chg="add mod">
            <ac:chgData name="David Starr" userId="6ddbe242-7791-472e-b298-418493ddd580" providerId="ADAL" clId="{EFD9A9FC-AE1C-4E4A-8184-A4E03D3C563E}" dt="2023-03-09T22:09:59.788" v="995" actId="1076"/>
            <ac:spMkLst>
              <pc:docMk/>
              <pc:sldMasterMk cId="2183604377" sldId="2147483718"/>
              <pc:sldLayoutMk cId="4098250737" sldId="2147483715"/>
              <ac:spMk id="14" creationId="{6D64637B-7D5F-8F19-D7F6-8E187BB8AEED}"/>
            </ac:spMkLst>
          </pc:spChg>
        </pc:sldLayoutChg>
        <pc:sldLayoutChg chg="modSp mod">
          <pc:chgData name="David Starr" userId="6ddbe242-7791-472e-b298-418493ddd580" providerId="ADAL" clId="{EFD9A9FC-AE1C-4E4A-8184-A4E03D3C563E}" dt="2023-03-09T22:11:10.205" v="1005" actId="14100"/>
          <pc:sldLayoutMkLst>
            <pc:docMk/>
            <pc:sldMasterMk cId="2183604377" sldId="2147483718"/>
            <pc:sldLayoutMk cId="3251794032" sldId="2147483716"/>
          </pc:sldLayoutMkLst>
          <pc:spChg chg="mod">
            <ac:chgData name="David Starr" userId="6ddbe242-7791-472e-b298-418493ddd580" providerId="ADAL" clId="{EFD9A9FC-AE1C-4E4A-8184-A4E03D3C563E}" dt="2023-03-09T22:11:10.205" v="1005" actId="14100"/>
            <ac:spMkLst>
              <pc:docMk/>
              <pc:sldMasterMk cId="2183604377" sldId="2147483718"/>
              <pc:sldLayoutMk cId="3251794032" sldId="2147483716"/>
              <ac:spMk id="2" creationId="{00000000-0000-0000-0000-000000000000}"/>
            </ac:spMkLst>
          </pc:spChg>
          <pc:spChg chg="mod">
            <ac:chgData name="David Starr" userId="6ddbe242-7791-472e-b298-418493ddd580" providerId="ADAL" clId="{EFD9A9FC-AE1C-4E4A-8184-A4E03D3C563E}" dt="2023-03-09T22:10:59.345" v="1003" actId="1076"/>
            <ac:spMkLst>
              <pc:docMk/>
              <pc:sldMasterMk cId="2183604377" sldId="2147483718"/>
              <pc:sldLayoutMk cId="3251794032" sldId="2147483716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EFD9A9FC-AE1C-4E4A-8184-A4E03D3C563E}" dt="2023-03-09T22:11:10.205" v="1005" actId="14100"/>
            <ac:spMkLst>
              <pc:docMk/>
              <pc:sldMasterMk cId="2183604377" sldId="2147483718"/>
              <pc:sldLayoutMk cId="3251794032" sldId="2147483716"/>
              <ac:spMk id="6" creationId="{705DCE42-C2B2-0239-28D9-08CB85ED1775}"/>
            </ac:spMkLst>
          </pc:spChg>
        </pc:sldLayoutChg>
        <pc:sldLayoutChg chg="new del mod">
          <pc:chgData name="David Starr" userId="6ddbe242-7791-472e-b298-418493ddd580" providerId="ADAL" clId="{EFD9A9FC-AE1C-4E4A-8184-A4E03D3C563E}" dt="2023-03-09T22:10:16.042" v="998" actId="11236"/>
          <pc:sldLayoutMkLst>
            <pc:docMk/>
            <pc:sldMasterMk cId="2174095410" sldId="2147483660"/>
            <pc:sldLayoutMk cId="3706642885" sldId="2147483716"/>
          </pc:sldLayoutMkLst>
        </pc:sldLayoutChg>
      </pc:sldMasterChg>
      <pc:sldMasterChg chg="addSp delSp modSp add del mod modTransition addSldLayout delSldLayout modSldLayout sldLayoutOrd">
        <pc:chgData name="David Starr" userId="6ddbe242-7791-472e-b298-418493ddd580" providerId="ADAL" clId="{EFD9A9FC-AE1C-4E4A-8184-A4E03D3C563E}" dt="2023-03-01T18:48:45.666" v="247" actId="2696"/>
        <pc:sldMasterMkLst>
          <pc:docMk/>
          <pc:sldMasterMk cId="2278585293" sldId="2147483672"/>
        </pc:sldMasterMkLst>
        <pc:spChg chg="mod">
          <ac:chgData name="David Starr" userId="6ddbe242-7791-472e-b298-418493ddd580" providerId="ADAL" clId="{EFD9A9FC-AE1C-4E4A-8184-A4E03D3C563E}" dt="2023-03-01T18:42:36.276" v="191" actId="242"/>
          <ac:spMkLst>
            <pc:docMk/>
            <pc:sldMasterMk cId="2278585293" sldId="2147483672"/>
            <ac:spMk id="2" creationId="{00000000-0000-0000-0000-000000000000}"/>
          </ac:spMkLst>
        </pc:spChg>
        <pc:spChg chg="add mod">
          <ac:chgData name="David Starr" userId="6ddbe242-7791-472e-b298-418493ddd580" providerId="ADAL" clId="{EFD9A9FC-AE1C-4E4A-8184-A4E03D3C563E}" dt="2023-03-01T18:41:39.591" v="189" actId="767"/>
          <ac:spMkLst>
            <pc:docMk/>
            <pc:sldMasterMk cId="2278585293" sldId="2147483672"/>
            <ac:spMk id="3" creationId="{5BCF99D2-8662-453B-A5EE-E2E451601411}"/>
          </ac:spMkLst>
        </pc:spChg>
        <pc:spChg chg="del">
          <ac:chgData name="David Starr" userId="6ddbe242-7791-472e-b298-418493ddd580" providerId="ADAL" clId="{EFD9A9FC-AE1C-4E4A-8184-A4E03D3C563E}" dt="2023-03-01T18:40:54.608" v="188" actId="478"/>
          <ac:spMkLst>
            <pc:docMk/>
            <pc:sldMasterMk cId="2278585293" sldId="2147483672"/>
            <ac:spMk id="4" creationId="{00000000-0000-0000-0000-000000000000}"/>
          </ac:spMkLst>
        </pc:spChg>
        <pc:spChg chg="add del mod">
          <ac:chgData name="David Starr" userId="6ddbe242-7791-472e-b298-418493ddd580" providerId="ADAL" clId="{EFD9A9FC-AE1C-4E4A-8184-A4E03D3C563E}" dt="2023-03-01T18:43:09.895" v="196" actId="478"/>
          <ac:spMkLst>
            <pc:docMk/>
            <pc:sldMasterMk cId="2278585293" sldId="2147483672"/>
            <ac:spMk id="6" creationId="{9252EAAE-256D-45DA-9C95-F0139DA5C037}"/>
          </ac:spMkLst>
        </pc:spChg>
        <pc:sldLayoutChg chg="del">
          <pc:chgData name="David Starr" userId="6ddbe242-7791-472e-b298-418493ddd580" providerId="ADAL" clId="{EFD9A9FC-AE1C-4E4A-8184-A4E03D3C563E}" dt="2023-03-01T18:39:39.655" v="86" actId="2696"/>
          <pc:sldLayoutMkLst>
            <pc:docMk/>
            <pc:sldMasterMk cId="2278585293" sldId="2147483672"/>
            <pc:sldLayoutMk cId="55891379" sldId="2147483673"/>
          </pc:sldLayoutMkLst>
        </pc:sldLayoutChg>
        <pc:sldLayoutChg chg="add del">
          <pc:chgData name="David Starr" userId="6ddbe242-7791-472e-b298-418493ddd580" providerId="ADAL" clId="{EFD9A9FC-AE1C-4E4A-8184-A4E03D3C563E}" dt="2023-03-01T18:39:54.806" v="160" actId="2696"/>
          <pc:sldLayoutMkLst>
            <pc:docMk/>
            <pc:sldMasterMk cId="2278585293" sldId="2147483672"/>
            <pc:sldLayoutMk cId="3629091740" sldId="2147483674"/>
          </pc:sldLayoutMkLst>
        </pc:sldLayoutChg>
        <pc:sldLayoutChg chg="add del">
          <pc:chgData name="David Starr" userId="6ddbe242-7791-472e-b298-418493ddd580" providerId="ADAL" clId="{EFD9A9FC-AE1C-4E4A-8184-A4E03D3C563E}" dt="2023-03-01T18:39:54.809" v="161" actId="2696"/>
          <pc:sldLayoutMkLst>
            <pc:docMk/>
            <pc:sldMasterMk cId="2278585293" sldId="2147483672"/>
            <pc:sldLayoutMk cId="3736681810" sldId="2147483675"/>
          </pc:sldLayoutMkLst>
        </pc:sldLayoutChg>
        <pc:sldLayoutChg chg="add del">
          <pc:chgData name="David Starr" userId="6ddbe242-7791-472e-b298-418493ddd580" providerId="ADAL" clId="{EFD9A9FC-AE1C-4E4A-8184-A4E03D3C563E}" dt="2023-03-01T18:39:54.812" v="162" actId="2696"/>
          <pc:sldLayoutMkLst>
            <pc:docMk/>
            <pc:sldMasterMk cId="2278585293" sldId="2147483672"/>
            <pc:sldLayoutMk cId="1044355102" sldId="2147483676"/>
          </pc:sldLayoutMkLst>
        </pc:sldLayoutChg>
        <pc:sldLayoutChg chg="add del">
          <pc:chgData name="David Starr" userId="6ddbe242-7791-472e-b298-418493ddd580" providerId="ADAL" clId="{EFD9A9FC-AE1C-4E4A-8184-A4E03D3C563E}" dt="2023-03-01T18:39:54.813" v="163" actId="2696"/>
          <pc:sldLayoutMkLst>
            <pc:docMk/>
            <pc:sldMasterMk cId="2278585293" sldId="2147483672"/>
            <pc:sldLayoutMk cId="1204126204" sldId="2147483677"/>
          </pc:sldLayoutMkLst>
        </pc:sldLayoutChg>
        <pc:sldLayoutChg chg="add del">
          <pc:chgData name="David Starr" userId="6ddbe242-7791-472e-b298-418493ddd580" providerId="ADAL" clId="{EFD9A9FC-AE1C-4E4A-8184-A4E03D3C563E}" dt="2023-03-01T18:39:54.815" v="164" actId="2696"/>
          <pc:sldLayoutMkLst>
            <pc:docMk/>
            <pc:sldMasterMk cId="2278585293" sldId="2147483672"/>
            <pc:sldLayoutMk cId="1017118858" sldId="2147483678"/>
          </pc:sldLayoutMkLst>
        </pc:sldLayoutChg>
        <pc:sldLayoutChg chg="add del">
          <pc:chgData name="David Starr" userId="6ddbe242-7791-472e-b298-418493ddd580" providerId="ADAL" clId="{EFD9A9FC-AE1C-4E4A-8184-A4E03D3C563E}" dt="2023-03-01T18:39:54.817" v="165" actId="2696"/>
          <pc:sldLayoutMkLst>
            <pc:docMk/>
            <pc:sldMasterMk cId="2278585293" sldId="2147483672"/>
            <pc:sldLayoutMk cId="2396615655" sldId="2147483679"/>
          </pc:sldLayoutMkLst>
        </pc:sldLayoutChg>
        <pc:sldLayoutChg chg="add del">
          <pc:chgData name="David Starr" userId="6ddbe242-7791-472e-b298-418493ddd580" providerId="ADAL" clId="{EFD9A9FC-AE1C-4E4A-8184-A4E03D3C563E}" dt="2023-03-01T18:39:54.818" v="166" actId="2696"/>
          <pc:sldLayoutMkLst>
            <pc:docMk/>
            <pc:sldMasterMk cId="2278585293" sldId="2147483672"/>
            <pc:sldLayoutMk cId="925463573" sldId="2147483680"/>
          </pc:sldLayoutMkLst>
        </pc:sldLayoutChg>
        <pc:sldLayoutChg chg="add del">
          <pc:chgData name="David Starr" userId="6ddbe242-7791-472e-b298-418493ddd580" providerId="ADAL" clId="{EFD9A9FC-AE1C-4E4A-8184-A4E03D3C563E}" dt="2023-03-01T18:39:54.821" v="167" actId="2696"/>
          <pc:sldLayoutMkLst>
            <pc:docMk/>
            <pc:sldMasterMk cId="2278585293" sldId="2147483672"/>
            <pc:sldLayoutMk cId="679842705" sldId="2147483681"/>
          </pc:sldLayoutMkLst>
        </pc:sldLayoutChg>
        <pc:sldLayoutChg chg="add del">
          <pc:chgData name="David Starr" userId="6ddbe242-7791-472e-b298-418493ddd580" providerId="ADAL" clId="{EFD9A9FC-AE1C-4E4A-8184-A4E03D3C563E}" dt="2023-03-01T18:39:54.823" v="168" actId="2696"/>
          <pc:sldLayoutMkLst>
            <pc:docMk/>
            <pc:sldMasterMk cId="2278585293" sldId="2147483672"/>
            <pc:sldLayoutMk cId="1767797538" sldId="2147483682"/>
          </pc:sldLayoutMkLst>
        </pc:sldLayoutChg>
        <pc:sldLayoutChg chg="add del">
          <pc:chgData name="David Starr" userId="6ddbe242-7791-472e-b298-418493ddd580" providerId="ADAL" clId="{EFD9A9FC-AE1C-4E4A-8184-A4E03D3C563E}" dt="2023-03-01T18:39:54.826" v="169" actId="2696"/>
          <pc:sldLayoutMkLst>
            <pc:docMk/>
            <pc:sldMasterMk cId="2278585293" sldId="2147483672"/>
            <pc:sldLayoutMk cId="2394785649" sldId="2147483683"/>
          </pc:sldLayoutMkLst>
        </pc:sldLayoutChg>
        <pc:sldLayoutChg chg="add del">
          <pc:chgData name="David Starr" userId="6ddbe242-7791-472e-b298-418493ddd580" providerId="ADAL" clId="{EFD9A9FC-AE1C-4E4A-8184-A4E03D3C563E}" dt="2023-03-01T18:39:54.798" v="159" actId="2696"/>
          <pc:sldLayoutMkLst>
            <pc:docMk/>
            <pc:sldMasterMk cId="2278585293" sldId="2147483672"/>
            <pc:sldLayoutMk cId="757043423" sldId="2147483684"/>
          </pc:sldLayoutMkLst>
        </pc:sldLayoutChg>
        <pc:sldLayoutChg chg="del">
          <pc:chgData name="David Starr" userId="6ddbe242-7791-472e-b298-418493ddd580" providerId="ADAL" clId="{EFD9A9FC-AE1C-4E4A-8184-A4E03D3C563E}" dt="2023-03-01T18:35:05.806" v="30" actId="2696"/>
          <pc:sldLayoutMkLst>
            <pc:docMk/>
            <pc:sldMasterMk cId="2278585293" sldId="2147483672"/>
            <pc:sldLayoutMk cId="2335916566" sldId="2147483685"/>
          </pc:sldLayoutMkLst>
        </pc:sldLayoutChg>
        <pc:sldLayoutChg chg="del">
          <pc:chgData name="David Starr" userId="6ddbe242-7791-472e-b298-418493ddd580" providerId="ADAL" clId="{EFD9A9FC-AE1C-4E4A-8184-A4E03D3C563E}" dt="2023-03-01T18:35:05.922" v="31" actId="2696"/>
          <pc:sldLayoutMkLst>
            <pc:docMk/>
            <pc:sldMasterMk cId="2278585293" sldId="2147483672"/>
            <pc:sldLayoutMk cId="1055181094" sldId="2147483686"/>
          </pc:sldLayoutMkLst>
        </pc:sldLayoutChg>
        <pc:sldLayoutChg chg="del">
          <pc:chgData name="David Starr" userId="6ddbe242-7791-472e-b298-418493ddd580" providerId="ADAL" clId="{EFD9A9FC-AE1C-4E4A-8184-A4E03D3C563E}" dt="2023-03-01T18:35:06.041" v="32" actId="2696"/>
          <pc:sldLayoutMkLst>
            <pc:docMk/>
            <pc:sldMasterMk cId="2278585293" sldId="2147483672"/>
            <pc:sldLayoutMk cId="3462745788" sldId="2147483687"/>
          </pc:sldLayoutMkLst>
        </pc:sldLayoutChg>
        <pc:sldLayoutChg chg="del">
          <pc:chgData name="David Starr" userId="6ddbe242-7791-472e-b298-418493ddd580" providerId="ADAL" clId="{EFD9A9FC-AE1C-4E4A-8184-A4E03D3C563E}" dt="2023-03-01T18:35:00.238" v="29" actId="2696"/>
          <pc:sldLayoutMkLst>
            <pc:docMk/>
            <pc:sldMasterMk cId="2278585293" sldId="2147483672"/>
            <pc:sldLayoutMk cId="1348051202" sldId="2147483688"/>
          </pc:sldLayoutMkLst>
        </pc:sldLayoutChg>
        <pc:sldLayoutChg chg="del">
          <pc:chgData name="David Starr" userId="6ddbe242-7791-472e-b298-418493ddd580" providerId="ADAL" clId="{EFD9A9FC-AE1C-4E4A-8184-A4E03D3C563E}" dt="2023-03-01T18:34:57.254" v="28" actId="2696"/>
          <pc:sldLayoutMkLst>
            <pc:docMk/>
            <pc:sldMasterMk cId="2278585293" sldId="2147483672"/>
            <pc:sldLayoutMk cId="2459791269" sldId="2147483689"/>
          </pc:sldLayoutMkLst>
        </pc:sldLayoutChg>
        <pc:sldLayoutChg chg="modSp add del modTransition">
          <pc:chgData name="David Starr" userId="6ddbe242-7791-472e-b298-418493ddd580" providerId="ADAL" clId="{EFD9A9FC-AE1C-4E4A-8184-A4E03D3C563E}" dt="2023-03-01T18:44:25.395" v="200" actId="2696"/>
          <pc:sldLayoutMkLst>
            <pc:docMk/>
            <pc:sldMasterMk cId="2278585293" sldId="2147483672"/>
            <pc:sldLayoutMk cId="653739557" sldId="2147483690"/>
          </pc:sldLayoutMkLst>
          <pc:spChg chg="mod">
            <ac:chgData name="David Starr" userId="6ddbe242-7791-472e-b298-418493ddd580" providerId="ADAL" clId="{EFD9A9FC-AE1C-4E4A-8184-A4E03D3C563E}" dt="2023-03-01T18:34:44.028" v="27" actId="20577"/>
            <ac:spMkLst>
              <pc:docMk/>
              <pc:sldMasterMk cId="2278585293" sldId="2147483672"/>
              <pc:sldLayoutMk cId="653739557" sldId="2147483690"/>
              <ac:spMk id="2" creationId="{00000000-0000-0000-0000-000000000000}"/>
            </ac:spMkLst>
          </pc:spChg>
        </pc:sldLayoutChg>
        <pc:sldLayoutChg chg="add del modTransition">
          <pc:chgData name="David Starr" userId="6ddbe242-7791-472e-b298-418493ddd580" providerId="ADAL" clId="{EFD9A9FC-AE1C-4E4A-8184-A4E03D3C563E}" dt="2023-03-01T18:44:25.406" v="201" actId="2696"/>
          <pc:sldLayoutMkLst>
            <pc:docMk/>
            <pc:sldMasterMk cId="2278585293" sldId="2147483672"/>
            <pc:sldLayoutMk cId="3965935170" sldId="2147483691"/>
          </pc:sldLayoutMkLst>
        </pc:sldLayoutChg>
        <pc:sldLayoutChg chg="del">
          <pc:chgData name="David Starr" userId="6ddbe242-7791-472e-b298-418493ddd580" providerId="ADAL" clId="{EFD9A9FC-AE1C-4E4A-8184-A4E03D3C563E}" dt="2023-03-01T18:34:09.403" v="0" actId="2696"/>
          <pc:sldLayoutMkLst>
            <pc:docMk/>
            <pc:sldMasterMk cId="2278585293" sldId="2147483672"/>
            <pc:sldLayoutMk cId="2245467052" sldId="2147483692"/>
          </pc:sldLayoutMkLst>
        </pc:sldLayoutChg>
        <pc:sldLayoutChg chg="del">
          <pc:chgData name="David Starr" userId="6ddbe242-7791-472e-b298-418493ddd580" providerId="ADAL" clId="{EFD9A9FC-AE1C-4E4A-8184-A4E03D3C563E}" dt="2023-03-01T18:34:09.412" v="1" actId="2696"/>
          <pc:sldLayoutMkLst>
            <pc:docMk/>
            <pc:sldMasterMk cId="2278585293" sldId="2147483672"/>
            <pc:sldLayoutMk cId="2149377941" sldId="2147483693"/>
          </pc:sldLayoutMkLst>
        </pc:sldLayoutChg>
        <pc:sldLayoutChg chg="del">
          <pc:chgData name="David Starr" userId="6ddbe242-7791-472e-b298-418493ddd580" providerId="ADAL" clId="{EFD9A9FC-AE1C-4E4A-8184-A4E03D3C563E}" dt="2023-03-01T18:34:09.423" v="2" actId="2696"/>
          <pc:sldLayoutMkLst>
            <pc:docMk/>
            <pc:sldMasterMk cId="2278585293" sldId="2147483672"/>
            <pc:sldLayoutMk cId="2471466861" sldId="2147483694"/>
          </pc:sldLayoutMkLst>
        </pc:sldLayoutChg>
        <pc:sldLayoutChg chg="del">
          <pc:chgData name="David Starr" userId="6ddbe242-7791-472e-b298-418493ddd580" providerId="ADAL" clId="{EFD9A9FC-AE1C-4E4A-8184-A4E03D3C563E}" dt="2023-03-01T18:34:16.035" v="3" actId="2696"/>
          <pc:sldLayoutMkLst>
            <pc:docMk/>
            <pc:sldMasterMk cId="2278585293" sldId="2147483672"/>
            <pc:sldLayoutMk cId="4161869720" sldId="2147483695"/>
          </pc:sldLayoutMkLst>
        </pc:sldLayoutChg>
        <pc:sldLayoutChg chg="del">
          <pc:chgData name="David Starr" userId="6ddbe242-7791-472e-b298-418493ddd580" providerId="ADAL" clId="{EFD9A9FC-AE1C-4E4A-8184-A4E03D3C563E}" dt="2023-03-01T18:34:16.155" v="4" actId="2696"/>
          <pc:sldLayoutMkLst>
            <pc:docMk/>
            <pc:sldMasterMk cId="2278585293" sldId="2147483672"/>
            <pc:sldLayoutMk cId="2320912733" sldId="2147483696"/>
          </pc:sldLayoutMkLst>
        </pc:sldLayoutChg>
        <pc:sldLayoutChg chg="del">
          <pc:chgData name="David Starr" userId="6ddbe242-7791-472e-b298-418493ddd580" providerId="ADAL" clId="{EFD9A9FC-AE1C-4E4A-8184-A4E03D3C563E}" dt="2023-03-01T18:34:19.250" v="5" actId="2696"/>
          <pc:sldLayoutMkLst>
            <pc:docMk/>
            <pc:sldMasterMk cId="2278585293" sldId="2147483672"/>
            <pc:sldLayoutMk cId="4010852293" sldId="2147483697"/>
          </pc:sldLayoutMkLst>
        </pc:sldLayoutChg>
        <pc:sldLayoutChg chg="add del">
          <pc:chgData name="David Starr" userId="6ddbe242-7791-472e-b298-418493ddd580" providerId="ADAL" clId="{EFD9A9FC-AE1C-4E4A-8184-A4E03D3C563E}" dt="2023-03-01T18:40:24.727" v="180" actId="2696"/>
          <pc:sldLayoutMkLst>
            <pc:docMk/>
            <pc:sldMasterMk cId="2278585293" sldId="2147483672"/>
            <pc:sldLayoutMk cId="2935437462" sldId="2147483698"/>
          </pc:sldLayoutMkLst>
        </pc:sldLayoutChg>
        <pc:sldLayoutChg chg="add del ord modTransition">
          <pc:chgData name="David Starr" userId="6ddbe242-7791-472e-b298-418493ddd580" providerId="ADAL" clId="{EFD9A9FC-AE1C-4E4A-8184-A4E03D3C563E}" dt="2023-03-01T18:48:45.661" v="246" actId="2696"/>
          <pc:sldLayoutMkLst>
            <pc:docMk/>
            <pc:sldMasterMk cId="2278585293" sldId="2147483672"/>
            <pc:sldLayoutMk cId="570076616" sldId="2147483699"/>
          </pc:sldLayoutMkLst>
        </pc:sldLayoutChg>
        <pc:sldLayoutChg chg="add del">
          <pc:chgData name="David Starr" userId="6ddbe242-7791-472e-b298-418493ddd580" providerId="ADAL" clId="{EFD9A9FC-AE1C-4E4A-8184-A4E03D3C563E}" dt="2023-03-01T18:40:15.372" v="171" actId="2696"/>
          <pc:sldLayoutMkLst>
            <pc:docMk/>
            <pc:sldMasterMk cId="2278585293" sldId="2147483672"/>
            <pc:sldLayoutMk cId="1322022803" sldId="2147483700"/>
          </pc:sldLayoutMkLst>
        </pc:sldLayoutChg>
        <pc:sldLayoutChg chg="add del">
          <pc:chgData name="David Starr" userId="6ddbe242-7791-472e-b298-418493ddd580" providerId="ADAL" clId="{EFD9A9FC-AE1C-4E4A-8184-A4E03D3C563E}" dt="2023-03-01T18:40:15.387" v="172" actId="2696"/>
          <pc:sldLayoutMkLst>
            <pc:docMk/>
            <pc:sldMasterMk cId="2278585293" sldId="2147483672"/>
            <pc:sldLayoutMk cId="3235602830" sldId="2147483701"/>
          </pc:sldLayoutMkLst>
        </pc:sldLayoutChg>
        <pc:sldLayoutChg chg="add del">
          <pc:chgData name="David Starr" userId="6ddbe242-7791-472e-b298-418493ddd580" providerId="ADAL" clId="{EFD9A9FC-AE1C-4E4A-8184-A4E03D3C563E}" dt="2023-03-01T18:40:15.402" v="173" actId="2696"/>
          <pc:sldLayoutMkLst>
            <pc:docMk/>
            <pc:sldMasterMk cId="2278585293" sldId="2147483672"/>
            <pc:sldLayoutMk cId="434614801" sldId="2147483702"/>
          </pc:sldLayoutMkLst>
        </pc:sldLayoutChg>
        <pc:sldLayoutChg chg="add del">
          <pc:chgData name="David Starr" userId="6ddbe242-7791-472e-b298-418493ddd580" providerId="ADAL" clId="{EFD9A9FC-AE1C-4E4A-8184-A4E03D3C563E}" dt="2023-03-01T18:40:15.418" v="174" actId="2696"/>
          <pc:sldLayoutMkLst>
            <pc:docMk/>
            <pc:sldMasterMk cId="2278585293" sldId="2147483672"/>
            <pc:sldLayoutMk cId="2159214475" sldId="2147483703"/>
          </pc:sldLayoutMkLst>
        </pc:sldLayoutChg>
        <pc:sldLayoutChg chg="modSp add del mod">
          <pc:chgData name="David Starr" userId="6ddbe242-7791-472e-b298-418493ddd580" providerId="ADAL" clId="{EFD9A9FC-AE1C-4E4A-8184-A4E03D3C563E}" dt="2023-03-01T18:40:15.438" v="175" actId="2696"/>
          <pc:sldLayoutMkLst>
            <pc:docMk/>
            <pc:sldMasterMk cId="2278585293" sldId="2147483672"/>
            <pc:sldLayoutMk cId="1084565090" sldId="2147483704"/>
          </pc:sldLayoutMkLst>
          <pc:spChg chg="mod">
            <ac:chgData name="David Starr" userId="6ddbe242-7791-472e-b298-418493ddd580" providerId="ADAL" clId="{EFD9A9FC-AE1C-4E4A-8184-A4E03D3C563E}" dt="2023-03-01T18:36:52.935" v="57" actId="242"/>
            <ac:spMkLst>
              <pc:docMk/>
              <pc:sldMasterMk cId="2278585293" sldId="2147483672"/>
              <pc:sldLayoutMk cId="1084565090" sldId="2147483704"/>
              <ac:spMk id="2" creationId="{00000000-0000-0000-0000-000000000000}"/>
            </ac:spMkLst>
          </pc:spChg>
        </pc:sldLayoutChg>
        <pc:sldLayoutChg chg="del">
          <pc:chgData name="David Starr" userId="6ddbe242-7791-472e-b298-418493ddd580" providerId="ADAL" clId="{EFD9A9FC-AE1C-4E4A-8184-A4E03D3C563E}" dt="2023-03-01T18:36:46.008" v="56" actId="2696"/>
          <pc:sldLayoutMkLst>
            <pc:docMk/>
            <pc:sldMasterMk cId="2278585293" sldId="2147483672"/>
            <pc:sldLayoutMk cId="3656028340" sldId="2147483705"/>
          </pc:sldLayoutMkLst>
        </pc:sldLayoutChg>
        <pc:sldLayoutChg chg="modSp add del mod">
          <pc:chgData name="David Starr" userId="6ddbe242-7791-472e-b298-418493ddd580" providerId="ADAL" clId="{EFD9A9FC-AE1C-4E4A-8184-A4E03D3C563E}" dt="2023-03-01T18:40:15.461" v="176" actId="2696"/>
          <pc:sldLayoutMkLst>
            <pc:docMk/>
            <pc:sldMasterMk cId="2278585293" sldId="2147483672"/>
            <pc:sldLayoutMk cId="626556274" sldId="2147483706"/>
          </pc:sldLayoutMkLst>
          <pc:spChg chg="mod">
            <ac:chgData name="David Starr" userId="6ddbe242-7791-472e-b298-418493ddd580" providerId="ADAL" clId="{EFD9A9FC-AE1C-4E4A-8184-A4E03D3C563E}" dt="2023-03-01T18:37:01.504" v="58" actId="242"/>
            <ac:spMkLst>
              <pc:docMk/>
              <pc:sldMasterMk cId="2278585293" sldId="2147483672"/>
              <pc:sldLayoutMk cId="626556274" sldId="2147483706"/>
              <ac:spMk id="2" creationId="{00000000-0000-0000-0000-000000000000}"/>
            </ac:spMkLst>
          </pc:spChg>
        </pc:sldLayoutChg>
        <pc:sldLayoutChg chg="add del">
          <pc:chgData name="David Starr" userId="6ddbe242-7791-472e-b298-418493ddd580" providerId="ADAL" clId="{EFD9A9FC-AE1C-4E4A-8184-A4E03D3C563E}" dt="2023-03-01T18:40:15.484" v="177" actId="2696"/>
          <pc:sldLayoutMkLst>
            <pc:docMk/>
            <pc:sldMasterMk cId="2278585293" sldId="2147483672"/>
            <pc:sldLayoutMk cId="571274092" sldId="2147483707"/>
          </pc:sldLayoutMkLst>
        </pc:sldLayoutChg>
        <pc:sldLayoutChg chg="del">
          <pc:chgData name="David Starr" userId="6ddbe242-7791-472e-b298-418493ddd580" providerId="ADAL" clId="{EFD9A9FC-AE1C-4E4A-8184-A4E03D3C563E}" dt="2023-03-01T18:36:27.748" v="53" actId="2696"/>
          <pc:sldLayoutMkLst>
            <pc:docMk/>
            <pc:sldMasterMk cId="2278585293" sldId="2147483672"/>
            <pc:sldLayoutMk cId="3848904496" sldId="2147483708"/>
          </pc:sldLayoutMkLst>
        </pc:sldLayoutChg>
        <pc:sldLayoutChg chg="del">
          <pc:chgData name="David Starr" userId="6ddbe242-7791-472e-b298-418493ddd580" providerId="ADAL" clId="{EFD9A9FC-AE1C-4E4A-8184-A4E03D3C563E}" dt="2023-03-01T18:36:13.662" v="50" actId="2696"/>
          <pc:sldLayoutMkLst>
            <pc:docMk/>
            <pc:sldMasterMk cId="2278585293" sldId="2147483672"/>
            <pc:sldLayoutMk cId="4089991466" sldId="2147483709"/>
          </pc:sldLayoutMkLst>
        </pc:sldLayoutChg>
        <pc:sldLayoutChg chg="del">
          <pc:chgData name="David Starr" userId="6ddbe242-7791-472e-b298-418493ddd580" providerId="ADAL" clId="{EFD9A9FC-AE1C-4E4A-8184-A4E03D3C563E}" dt="2023-03-01T18:35:32.146" v="33" actId="2696"/>
          <pc:sldLayoutMkLst>
            <pc:docMk/>
            <pc:sldMasterMk cId="2278585293" sldId="2147483672"/>
            <pc:sldLayoutMk cId="3697194802" sldId="2147483710"/>
          </pc:sldLayoutMkLst>
        </pc:sldLayoutChg>
        <pc:sldLayoutChg chg="del">
          <pc:chgData name="David Starr" userId="6ddbe242-7791-472e-b298-418493ddd580" providerId="ADAL" clId="{EFD9A9FC-AE1C-4E4A-8184-A4E03D3C563E}" dt="2023-03-01T18:35:32.153" v="34" actId="2696"/>
          <pc:sldLayoutMkLst>
            <pc:docMk/>
            <pc:sldMasterMk cId="2278585293" sldId="2147483672"/>
            <pc:sldLayoutMk cId="620913344" sldId="2147483711"/>
          </pc:sldLayoutMkLst>
        </pc:sldLayoutChg>
        <pc:sldLayoutChg chg="del">
          <pc:chgData name="David Starr" userId="6ddbe242-7791-472e-b298-418493ddd580" providerId="ADAL" clId="{EFD9A9FC-AE1C-4E4A-8184-A4E03D3C563E}" dt="2023-03-01T18:35:32.159" v="35" actId="2696"/>
          <pc:sldLayoutMkLst>
            <pc:docMk/>
            <pc:sldMasterMk cId="2278585293" sldId="2147483672"/>
            <pc:sldLayoutMk cId="1528278679" sldId="2147483712"/>
          </pc:sldLayoutMkLst>
        </pc:sldLayoutChg>
        <pc:sldLayoutChg chg="del">
          <pc:chgData name="David Starr" userId="6ddbe242-7791-472e-b298-418493ddd580" providerId="ADAL" clId="{EFD9A9FC-AE1C-4E4A-8184-A4E03D3C563E}" dt="2023-03-01T18:35:32.168" v="36" actId="2696"/>
          <pc:sldLayoutMkLst>
            <pc:docMk/>
            <pc:sldMasterMk cId="2278585293" sldId="2147483672"/>
            <pc:sldLayoutMk cId="3734676675" sldId="2147483713"/>
          </pc:sldLayoutMkLst>
        </pc:sldLayoutChg>
        <pc:sldLayoutChg chg="del">
          <pc:chgData name="David Starr" userId="6ddbe242-7791-472e-b298-418493ddd580" providerId="ADAL" clId="{EFD9A9FC-AE1C-4E4A-8184-A4E03D3C563E}" dt="2023-03-01T18:35:32.176" v="37" actId="2696"/>
          <pc:sldLayoutMkLst>
            <pc:docMk/>
            <pc:sldMasterMk cId="2278585293" sldId="2147483672"/>
            <pc:sldLayoutMk cId="1128037484" sldId="2147483714"/>
          </pc:sldLayoutMkLst>
        </pc:sldLayoutChg>
        <pc:sldLayoutChg chg="add del">
          <pc:chgData name="David Starr" userId="6ddbe242-7791-472e-b298-418493ddd580" providerId="ADAL" clId="{EFD9A9FC-AE1C-4E4A-8184-A4E03D3C563E}" dt="2023-03-01T18:40:15.490" v="178" actId="2696"/>
          <pc:sldLayoutMkLst>
            <pc:docMk/>
            <pc:sldMasterMk cId="2278585293" sldId="2147483672"/>
            <pc:sldLayoutMk cId="2615165371" sldId="2147483715"/>
          </pc:sldLayoutMkLst>
        </pc:sldLayoutChg>
        <pc:sldLayoutChg chg="add del modTransition">
          <pc:chgData name="David Starr" userId="6ddbe242-7791-472e-b298-418493ddd580" providerId="ADAL" clId="{EFD9A9FC-AE1C-4E4A-8184-A4E03D3C563E}" dt="2023-03-01T18:44:25.412" v="202" actId="2696"/>
          <pc:sldLayoutMkLst>
            <pc:docMk/>
            <pc:sldMasterMk cId="2278585293" sldId="2147483672"/>
            <pc:sldLayoutMk cId="356605145" sldId="2147483716"/>
          </pc:sldLayoutMkLst>
        </pc:sldLayoutChg>
        <pc:sldLayoutChg chg="add del modTransition">
          <pc:chgData name="David Starr" userId="6ddbe242-7791-472e-b298-418493ddd580" providerId="ADAL" clId="{EFD9A9FC-AE1C-4E4A-8184-A4E03D3C563E}" dt="2023-03-01T18:44:25.419" v="203" actId="2696"/>
          <pc:sldLayoutMkLst>
            <pc:docMk/>
            <pc:sldMasterMk cId="2278585293" sldId="2147483672"/>
            <pc:sldLayoutMk cId="2338693146" sldId="2147483717"/>
          </pc:sldLayoutMkLst>
        </pc:sldLayoutChg>
        <pc:sldLayoutChg chg="add del modTransition">
          <pc:chgData name="David Starr" userId="6ddbe242-7791-472e-b298-418493ddd580" providerId="ADAL" clId="{EFD9A9FC-AE1C-4E4A-8184-A4E03D3C563E}" dt="2023-03-01T18:44:25.425" v="204" actId="2696"/>
          <pc:sldLayoutMkLst>
            <pc:docMk/>
            <pc:sldMasterMk cId="2278585293" sldId="2147483672"/>
            <pc:sldLayoutMk cId="264139582" sldId="2147483718"/>
          </pc:sldLayoutMkLst>
        </pc:sldLayoutChg>
        <pc:sldLayoutChg chg="del">
          <pc:chgData name="David Starr" userId="6ddbe242-7791-472e-b298-418493ddd580" providerId="ADAL" clId="{EFD9A9FC-AE1C-4E4A-8184-A4E03D3C563E}" dt="2023-03-01T18:35:40.367" v="38" actId="2696"/>
          <pc:sldLayoutMkLst>
            <pc:docMk/>
            <pc:sldMasterMk cId="2278585293" sldId="2147483672"/>
            <pc:sldLayoutMk cId="262957651" sldId="2147483719"/>
          </pc:sldLayoutMkLst>
        </pc:sldLayoutChg>
        <pc:sldLayoutChg chg="add del modTransition">
          <pc:chgData name="David Starr" userId="6ddbe242-7791-472e-b298-418493ddd580" providerId="ADAL" clId="{EFD9A9FC-AE1C-4E4A-8184-A4E03D3C563E}" dt="2023-03-01T18:44:25.434" v="205" actId="2696"/>
          <pc:sldLayoutMkLst>
            <pc:docMk/>
            <pc:sldMasterMk cId="2278585293" sldId="2147483672"/>
            <pc:sldLayoutMk cId="3570448883" sldId="2147483720"/>
          </pc:sldLayoutMkLst>
        </pc:sldLayoutChg>
        <pc:sldLayoutChg chg="new del mod">
          <pc:chgData name="David Starr" userId="6ddbe242-7791-472e-b298-418493ddd580" providerId="ADAL" clId="{EFD9A9FC-AE1C-4E4A-8184-A4E03D3C563E}" dt="2023-03-01T18:43:18.928" v="198" actId="2696"/>
          <pc:sldLayoutMkLst>
            <pc:docMk/>
            <pc:sldMasterMk cId="2278585293" sldId="2147483672"/>
            <pc:sldLayoutMk cId="302323453" sldId="2147483721"/>
          </pc:sldLayoutMkLst>
        </pc:sldLayoutChg>
        <pc:sldLayoutChg chg="del">
          <pc:chgData name="David Starr" userId="6ddbe242-7791-472e-b298-418493ddd580" providerId="ADAL" clId="{EFD9A9FC-AE1C-4E4A-8184-A4E03D3C563E}" dt="2023-03-01T18:35:46.975" v="39" actId="2696"/>
          <pc:sldLayoutMkLst>
            <pc:docMk/>
            <pc:sldMasterMk cId="2278585293" sldId="2147483672"/>
            <pc:sldLayoutMk cId="1905281804" sldId="2147483721"/>
          </pc:sldLayoutMkLst>
        </pc:sldLayoutChg>
        <pc:sldLayoutChg chg="del">
          <pc:chgData name="David Starr" userId="6ddbe242-7791-472e-b298-418493ddd580" providerId="ADAL" clId="{EFD9A9FC-AE1C-4E4A-8184-A4E03D3C563E}" dt="2023-03-01T18:35:51.054" v="40" actId="2696"/>
          <pc:sldLayoutMkLst>
            <pc:docMk/>
            <pc:sldMasterMk cId="2278585293" sldId="2147483672"/>
            <pc:sldLayoutMk cId="1044356902" sldId="2147483722"/>
          </pc:sldLayoutMkLst>
        </pc:sldLayoutChg>
        <pc:sldLayoutChg chg="del">
          <pc:chgData name="David Starr" userId="6ddbe242-7791-472e-b298-418493ddd580" providerId="ADAL" clId="{EFD9A9FC-AE1C-4E4A-8184-A4E03D3C563E}" dt="2023-03-01T18:35:51.058" v="41" actId="2696"/>
          <pc:sldLayoutMkLst>
            <pc:docMk/>
            <pc:sldMasterMk cId="2278585293" sldId="2147483672"/>
            <pc:sldLayoutMk cId="386235214" sldId="2147483723"/>
          </pc:sldLayoutMkLst>
        </pc:sldLayoutChg>
        <pc:sldLayoutChg chg="add del">
          <pc:chgData name="David Starr" userId="6ddbe242-7791-472e-b298-418493ddd580" providerId="ADAL" clId="{EFD9A9FC-AE1C-4E4A-8184-A4E03D3C563E}" dt="2023-03-01T18:40:35.016" v="181" actId="2696"/>
          <pc:sldLayoutMkLst>
            <pc:docMk/>
            <pc:sldMasterMk cId="2278585293" sldId="2147483672"/>
            <pc:sldLayoutMk cId="3258069830" sldId="2147483724"/>
          </pc:sldLayoutMkLst>
        </pc:sldLayoutChg>
        <pc:sldLayoutChg chg="add del">
          <pc:chgData name="David Starr" userId="6ddbe242-7791-472e-b298-418493ddd580" providerId="ADAL" clId="{EFD9A9FC-AE1C-4E4A-8184-A4E03D3C563E}" dt="2023-03-01T18:40:35.023" v="182" actId="2696"/>
          <pc:sldLayoutMkLst>
            <pc:docMk/>
            <pc:sldMasterMk cId="2278585293" sldId="2147483672"/>
            <pc:sldLayoutMk cId="2602371677" sldId="2147483725"/>
          </pc:sldLayoutMkLst>
        </pc:sldLayoutChg>
        <pc:sldLayoutChg chg="add del">
          <pc:chgData name="David Starr" userId="6ddbe242-7791-472e-b298-418493ddd580" providerId="ADAL" clId="{EFD9A9FC-AE1C-4E4A-8184-A4E03D3C563E}" dt="2023-03-01T18:40:35.029" v="183" actId="2696"/>
          <pc:sldLayoutMkLst>
            <pc:docMk/>
            <pc:sldMasterMk cId="2278585293" sldId="2147483672"/>
            <pc:sldLayoutMk cId="2515215171" sldId="2147483726"/>
          </pc:sldLayoutMkLst>
        </pc:sldLayoutChg>
        <pc:sldLayoutChg chg="add del">
          <pc:chgData name="David Starr" userId="6ddbe242-7791-472e-b298-418493ddd580" providerId="ADAL" clId="{EFD9A9FC-AE1C-4E4A-8184-A4E03D3C563E}" dt="2023-03-01T18:40:35.037" v="184" actId="2696"/>
          <pc:sldLayoutMkLst>
            <pc:docMk/>
            <pc:sldMasterMk cId="2278585293" sldId="2147483672"/>
            <pc:sldLayoutMk cId="3912904028" sldId="2147483727"/>
          </pc:sldLayoutMkLst>
        </pc:sldLayoutChg>
        <pc:sldLayoutChg chg="add del">
          <pc:chgData name="David Starr" userId="6ddbe242-7791-472e-b298-418493ddd580" providerId="ADAL" clId="{EFD9A9FC-AE1C-4E4A-8184-A4E03D3C563E}" dt="2023-03-01T18:40:35.050" v="185" actId="2696"/>
          <pc:sldLayoutMkLst>
            <pc:docMk/>
            <pc:sldMasterMk cId="2278585293" sldId="2147483672"/>
            <pc:sldLayoutMk cId="837094854" sldId="2147483728"/>
          </pc:sldLayoutMkLst>
        </pc:sldLayoutChg>
        <pc:sldLayoutChg chg="del">
          <pc:chgData name="David Starr" userId="6ddbe242-7791-472e-b298-418493ddd580" providerId="ADAL" clId="{EFD9A9FC-AE1C-4E4A-8184-A4E03D3C563E}" dt="2023-03-01T18:36:06.242" v="42" actId="2696"/>
          <pc:sldLayoutMkLst>
            <pc:docMk/>
            <pc:sldMasterMk cId="2278585293" sldId="2147483672"/>
            <pc:sldLayoutMk cId="2248691884" sldId="2147483729"/>
          </pc:sldLayoutMkLst>
        </pc:sldLayoutChg>
        <pc:sldLayoutChg chg="del">
          <pc:chgData name="David Starr" userId="6ddbe242-7791-472e-b298-418493ddd580" providerId="ADAL" clId="{EFD9A9FC-AE1C-4E4A-8184-A4E03D3C563E}" dt="2023-03-01T18:36:06.259" v="43" actId="2696"/>
          <pc:sldLayoutMkLst>
            <pc:docMk/>
            <pc:sldMasterMk cId="2278585293" sldId="2147483672"/>
            <pc:sldLayoutMk cId="1736202908" sldId="2147483730"/>
          </pc:sldLayoutMkLst>
        </pc:sldLayoutChg>
        <pc:sldLayoutChg chg="del">
          <pc:chgData name="David Starr" userId="6ddbe242-7791-472e-b298-418493ddd580" providerId="ADAL" clId="{EFD9A9FC-AE1C-4E4A-8184-A4E03D3C563E}" dt="2023-03-01T18:36:06.263" v="44" actId="2696"/>
          <pc:sldLayoutMkLst>
            <pc:docMk/>
            <pc:sldMasterMk cId="2278585293" sldId="2147483672"/>
            <pc:sldLayoutMk cId="1170182033" sldId="2147483731"/>
          </pc:sldLayoutMkLst>
        </pc:sldLayoutChg>
        <pc:sldLayoutChg chg="del">
          <pc:chgData name="David Starr" userId="6ddbe242-7791-472e-b298-418493ddd580" providerId="ADAL" clId="{EFD9A9FC-AE1C-4E4A-8184-A4E03D3C563E}" dt="2023-03-01T18:36:06.297" v="45" actId="2696"/>
          <pc:sldLayoutMkLst>
            <pc:docMk/>
            <pc:sldMasterMk cId="2278585293" sldId="2147483672"/>
            <pc:sldLayoutMk cId="2925979215" sldId="2147483732"/>
          </pc:sldLayoutMkLst>
        </pc:sldLayoutChg>
        <pc:sldLayoutChg chg="del">
          <pc:chgData name="David Starr" userId="6ddbe242-7791-472e-b298-418493ddd580" providerId="ADAL" clId="{EFD9A9FC-AE1C-4E4A-8184-A4E03D3C563E}" dt="2023-03-01T18:36:06.304" v="46" actId="2696"/>
          <pc:sldLayoutMkLst>
            <pc:docMk/>
            <pc:sldMasterMk cId="2278585293" sldId="2147483672"/>
            <pc:sldLayoutMk cId="3112120170" sldId="2147483733"/>
          </pc:sldLayoutMkLst>
        </pc:sldLayoutChg>
        <pc:sldLayoutChg chg="del">
          <pc:chgData name="David Starr" userId="6ddbe242-7791-472e-b298-418493ddd580" providerId="ADAL" clId="{EFD9A9FC-AE1C-4E4A-8184-A4E03D3C563E}" dt="2023-03-01T18:36:06.310" v="47" actId="2696"/>
          <pc:sldLayoutMkLst>
            <pc:docMk/>
            <pc:sldMasterMk cId="2278585293" sldId="2147483672"/>
            <pc:sldLayoutMk cId="149652140" sldId="2147483734"/>
          </pc:sldLayoutMkLst>
        </pc:sldLayoutChg>
        <pc:sldLayoutChg chg="del">
          <pc:chgData name="David Starr" userId="6ddbe242-7791-472e-b298-418493ddd580" providerId="ADAL" clId="{EFD9A9FC-AE1C-4E4A-8184-A4E03D3C563E}" dt="2023-03-01T18:36:06.324" v="48" actId="2696"/>
          <pc:sldLayoutMkLst>
            <pc:docMk/>
            <pc:sldMasterMk cId="2278585293" sldId="2147483672"/>
            <pc:sldLayoutMk cId="1751707596" sldId="2147483735"/>
          </pc:sldLayoutMkLst>
        </pc:sldLayoutChg>
        <pc:sldLayoutChg chg="del">
          <pc:chgData name="David Starr" userId="6ddbe242-7791-472e-b298-418493ddd580" providerId="ADAL" clId="{EFD9A9FC-AE1C-4E4A-8184-A4E03D3C563E}" dt="2023-03-01T18:36:06.342" v="49" actId="2696"/>
          <pc:sldLayoutMkLst>
            <pc:docMk/>
            <pc:sldMasterMk cId="2278585293" sldId="2147483672"/>
            <pc:sldLayoutMk cId="3278517055" sldId="2147483736"/>
          </pc:sldLayoutMkLst>
        </pc:sldLayoutChg>
        <pc:sldLayoutChg chg="add del">
          <pc:chgData name="David Starr" userId="6ddbe242-7791-472e-b298-418493ddd580" providerId="ADAL" clId="{EFD9A9FC-AE1C-4E4A-8184-A4E03D3C563E}" dt="2023-03-01T18:40:35.067" v="186" actId="2696"/>
          <pc:sldLayoutMkLst>
            <pc:docMk/>
            <pc:sldMasterMk cId="2278585293" sldId="2147483672"/>
            <pc:sldLayoutMk cId="698287655" sldId="2147483737"/>
          </pc:sldLayoutMkLst>
        </pc:sldLayoutChg>
        <pc:sldLayoutChg chg="add del">
          <pc:chgData name="David Starr" userId="6ddbe242-7791-472e-b298-418493ddd580" providerId="ADAL" clId="{EFD9A9FC-AE1C-4E4A-8184-A4E03D3C563E}" dt="2023-03-01T18:40:35.084" v="187" actId="2696"/>
          <pc:sldLayoutMkLst>
            <pc:docMk/>
            <pc:sldMasterMk cId="2278585293" sldId="2147483672"/>
            <pc:sldLayoutMk cId="2321594866" sldId="2147483738"/>
          </pc:sldLayoutMkLst>
        </pc:sldLayoutChg>
        <pc:sldLayoutChg chg="modSp new add del mod">
          <pc:chgData name="David Starr" userId="6ddbe242-7791-472e-b298-418493ddd580" providerId="ADAL" clId="{EFD9A9FC-AE1C-4E4A-8184-A4E03D3C563E}" dt="2023-03-01T18:40:15.497" v="179" actId="2696"/>
          <pc:sldLayoutMkLst>
            <pc:docMk/>
            <pc:sldMasterMk cId="2278585293" sldId="2147483672"/>
            <pc:sldLayoutMk cId="3210996747" sldId="2147483739"/>
          </pc:sldLayoutMkLst>
          <pc:spChg chg="mod">
            <ac:chgData name="David Starr" userId="6ddbe242-7791-472e-b298-418493ddd580" providerId="ADAL" clId="{EFD9A9FC-AE1C-4E4A-8184-A4E03D3C563E}" dt="2023-03-01T18:36:23.167" v="52" actId="242"/>
            <ac:spMkLst>
              <pc:docMk/>
              <pc:sldMasterMk cId="2278585293" sldId="2147483672"/>
              <pc:sldLayoutMk cId="3210996747" sldId="2147483739"/>
              <ac:spMk id="2" creationId="{3842B9F5-4F15-4510-99D9-999752B6CE3D}"/>
            </ac:spMkLst>
          </pc:spChg>
        </pc:sldLayoutChg>
      </pc:sldMasterChg>
    </pc:docChg>
  </pc:docChgLst>
  <pc:docChgLst>
    <pc:chgData name="David Starr" userId="S::dastarr@microsoft.com::6ddbe242-7791-472e-b298-418493ddd580" providerId="AD" clId="Web-{4FC11D1B-4C48-4A10-7B5F-267A32062B33}"/>
    <pc:docChg chg="modSld">
      <pc:chgData name="David Starr" userId="S::dastarr@microsoft.com::6ddbe242-7791-472e-b298-418493ddd580" providerId="AD" clId="Web-{4FC11D1B-4C48-4A10-7B5F-267A32062B33}" dt="2023-06-29T16:59:57.527" v="2" actId="20577"/>
      <pc:docMkLst>
        <pc:docMk/>
      </pc:docMkLst>
      <pc:sldChg chg="modSp">
        <pc:chgData name="David Starr" userId="S::dastarr@microsoft.com::6ddbe242-7791-472e-b298-418493ddd580" providerId="AD" clId="Web-{4FC11D1B-4C48-4A10-7B5F-267A32062B33}" dt="2023-06-29T16:59:57.527" v="2" actId="20577"/>
        <pc:sldMkLst>
          <pc:docMk/>
          <pc:sldMk cId="3511103589" sldId="260"/>
        </pc:sldMkLst>
        <pc:spChg chg="mod">
          <ac:chgData name="David Starr" userId="S::dastarr@microsoft.com::6ddbe242-7791-472e-b298-418493ddd580" providerId="AD" clId="Web-{4FC11D1B-4C48-4A10-7B5F-267A32062B33}" dt="2023-06-29T16:59:57.527" v="2" actId="20577"/>
          <ac:spMkLst>
            <pc:docMk/>
            <pc:sldMk cId="3511103589" sldId="260"/>
            <ac:spMk id="10" creationId="{99A4F42A-E5AC-F791-5F1F-BD32D2B8D8B4}"/>
          </ac:spMkLst>
        </pc:spChg>
      </pc:sldChg>
    </pc:docChg>
  </pc:docChgLst>
  <pc:docChgLst>
    <pc:chgData name="David Starr" userId="6ddbe242-7791-472e-b298-418493ddd580" providerId="ADAL" clId="{8D34E313-0DE6-42E6-91B5-67C238C41654}"/>
    <pc:docChg chg="undo custSel addSld delSld modSld delMainMaster modMainMaster addSection modSection">
      <pc:chgData name="David Starr" userId="6ddbe242-7791-472e-b298-418493ddd580" providerId="ADAL" clId="{8D34E313-0DE6-42E6-91B5-67C238C41654}" dt="2023-06-29T17:44:39.649" v="4022" actId="207"/>
      <pc:docMkLst>
        <pc:docMk/>
      </pc:docMkLst>
      <pc:sldChg chg="addSp delSp modSp mod modClrScheme chgLayout">
        <pc:chgData name="David Starr" userId="6ddbe242-7791-472e-b298-418493ddd580" providerId="ADAL" clId="{8D34E313-0DE6-42E6-91B5-67C238C41654}" dt="2023-06-29T17:29:01.470" v="3922" actId="478"/>
        <pc:sldMkLst>
          <pc:docMk/>
          <pc:sldMk cId="658387795" sldId="256"/>
        </pc:sldMkLst>
        <pc:spChg chg="mod ord">
          <ac:chgData name="David Starr" userId="6ddbe242-7791-472e-b298-418493ddd580" providerId="ADAL" clId="{8D34E313-0DE6-42E6-91B5-67C238C41654}" dt="2023-06-29T17:15:58.305" v="3867"/>
          <ac:spMkLst>
            <pc:docMk/>
            <pc:sldMk cId="658387795" sldId="256"/>
            <ac:spMk id="2" creationId="{6D58CE90-4297-42AC-8E0A-12502CCA6F74}"/>
          </ac:spMkLst>
        </pc:spChg>
        <pc:spChg chg="add mod ord">
          <ac:chgData name="David Starr" userId="6ddbe242-7791-472e-b298-418493ddd580" providerId="ADAL" clId="{8D34E313-0DE6-42E6-91B5-67C238C41654}" dt="2023-06-29T17:15:58.305" v="3867"/>
          <ac:spMkLst>
            <pc:docMk/>
            <pc:sldMk cId="658387795" sldId="256"/>
            <ac:spMk id="3" creationId="{6E5C69F1-8D74-E61D-27F4-E1F6BE2C3292}"/>
          </ac:spMkLst>
        </pc:spChg>
        <pc:picChg chg="add del mod">
          <ac:chgData name="David Starr" userId="6ddbe242-7791-472e-b298-418493ddd580" providerId="ADAL" clId="{8D34E313-0DE6-42E6-91B5-67C238C41654}" dt="2023-06-29T17:29:01.470" v="3922" actId="478"/>
          <ac:picMkLst>
            <pc:docMk/>
            <pc:sldMk cId="658387795" sldId="256"/>
            <ac:picMk id="5" creationId="{4DA15C9A-4F55-59C7-0DDE-8D0DC848755E}"/>
          </ac:picMkLst>
        </pc:picChg>
      </pc:sldChg>
      <pc:sldChg chg="addSp delSp modSp mod modClrScheme modAnim chgLayout modNotes modNotesTx">
        <pc:chgData name="David Starr" userId="6ddbe242-7791-472e-b298-418493ddd580" providerId="ADAL" clId="{8D34E313-0DE6-42E6-91B5-67C238C41654}" dt="2023-06-29T17:42:49.944" v="4021" actId="20577"/>
        <pc:sldMkLst>
          <pc:docMk/>
          <pc:sldMk cId="2658857504" sldId="258"/>
        </pc:sldMkLst>
        <pc:spChg chg="add del mod ord">
          <ac:chgData name="David Starr" userId="6ddbe242-7791-472e-b298-418493ddd580" providerId="ADAL" clId="{8D34E313-0DE6-42E6-91B5-67C238C41654}" dt="2023-06-29T16:52:38.513" v="3816" actId="478"/>
          <ac:spMkLst>
            <pc:docMk/>
            <pc:sldMk cId="2658857504" sldId="258"/>
            <ac:spMk id="2" creationId="{FCB544F7-F51E-A464-666E-72797A9B3734}"/>
          </ac:spMkLst>
        </pc:spChg>
        <pc:spChg chg="mod ord">
          <ac:chgData name="David Starr" userId="6ddbe242-7791-472e-b298-418493ddd580" providerId="ADAL" clId="{8D34E313-0DE6-42E6-91B5-67C238C41654}" dt="2023-06-29T17:42:49.944" v="4021" actId="20577"/>
          <ac:spMkLst>
            <pc:docMk/>
            <pc:sldMk cId="2658857504" sldId="258"/>
            <ac:spMk id="3" creationId="{39AE9665-1821-40CE-A648-77BBC739D48F}"/>
          </ac:spMkLst>
        </pc:spChg>
      </pc:sldChg>
      <pc:sldChg chg="modSp mod modClrScheme chgLayout">
        <pc:chgData name="David Starr" userId="6ddbe242-7791-472e-b298-418493ddd580" providerId="ADAL" clId="{8D34E313-0DE6-42E6-91B5-67C238C41654}" dt="2023-06-29T17:41:31.842" v="3961" actId="20577"/>
        <pc:sldMkLst>
          <pc:docMk/>
          <pc:sldMk cId="1058943516" sldId="259"/>
        </pc:sldMkLst>
        <pc:spChg chg="mod ord">
          <ac:chgData name="David Starr" userId="6ddbe242-7791-472e-b298-418493ddd580" providerId="ADAL" clId="{8D34E313-0DE6-42E6-91B5-67C238C41654}" dt="2023-06-29T17:41:31.842" v="3961" actId="20577"/>
          <ac:spMkLst>
            <pc:docMk/>
            <pc:sldMk cId="1058943516" sldId="259"/>
            <ac:spMk id="3" creationId="{20AA64DE-CBD2-4689-9E2C-7C4DDFCE3D89}"/>
          </ac:spMkLst>
        </pc:spChg>
      </pc:sldChg>
      <pc:sldChg chg="addSp delSp modSp mod modClrScheme delAnim modAnim chgLayout modNotes modNotesTx">
        <pc:chgData name="David Starr" userId="6ddbe242-7791-472e-b298-418493ddd580" providerId="ADAL" clId="{8D34E313-0DE6-42E6-91B5-67C238C41654}" dt="2023-06-29T17:30:36.090" v="3928" actId="207"/>
        <pc:sldMkLst>
          <pc:docMk/>
          <pc:sldMk cId="3511103589" sldId="260"/>
        </pc:sldMkLst>
        <pc:spChg chg="mod ord">
          <ac:chgData name="David Starr" userId="6ddbe242-7791-472e-b298-418493ddd580" providerId="ADAL" clId="{8D34E313-0DE6-42E6-91B5-67C238C41654}" dt="2023-06-29T17:15:58.305" v="3867"/>
          <ac:spMkLst>
            <pc:docMk/>
            <pc:sldMk cId="3511103589" sldId="260"/>
            <ac:spMk id="2" creationId="{D3AA01F0-4721-5F95-8167-E8920520BC63}"/>
          </ac:spMkLst>
        </pc:spChg>
        <pc:spChg chg="add del mod ord">
          <ac:chgData name="David Starr" userId="6ddbe242-7791-472e-b298-418493ddd580" providerId="ADAL" clId="{8D34E313-0DE6-42E6-91B5-67C238C41654}" dt="2023-06-28T17:24:08.433" v="16" actId="700"/>
          <ac:spMkLst>
            <pc:docMk/>
            <pc:sldMk cId="3511103589" sldId="260"/>
            <ac:spMk id="3" creationId="{26E24B14-A3BC-25D9-A548-EEE6284743F7}"/>
          </ac:spMkLst>
        </pc:spChg>
        <pc:spChg chg="add del mod ord">
          <ac:chgData name="David Starr" userId="6ddbe242-7791-472e-b298-418493ddd580" providerId="ADAL" clId="{8D34E313-0DE6-42E6-91B5-67C238C41654}" dt="2023-06-29T16:54:11.142" v="3825" actId="478"/>
          <ac:spMkLst>
            <pc:docMk/>
            <pc:sldMk cId="3511103589" sldId="260"/>
            <ac:spMk id="3" creationId="{985F9D62-B53C-0F62-C51F-EC6A4A003EA3}"/>
          </ac:spMkLst>
        </pc:spChg>
        <pc:spChg chg="add del mod ord">
          <ac:chgData name="David Starr" userId="6ddbe242-7791-472e-b298-418493ddd580" providerId="ADAL" clId="{8D34E313-0DE6-42E6-91B5-67C238C41654}" dt="2023-06-28T17:24:08.433" v="16" actId="700"/>
          <ac:spMkLst>
            <pc:docMk/>
            <pc:sldMk cId="3511103589" sldId="260"/>
            <ac:spMk id="4" creationId="{614D4029-2B41-35C7-2106-470BD53A8B2C}"/>
          </ac:spMkLst>
        </pc:spChg>
        <pc:spChg chg="del mod ord">
          <ac:chgData name="David Starr" userId="6ddbe242-7791-472e-b298-418493ddd580" providerId="ADAL" clId="{8D34E313-0DE6-42E6-91B5-67C238C41654}" dt="2023-06-28T17:24:02.773" v="15" actId="700"/>
          <ac:spMkLst>
            <pc:docMk/>
            <pc:sldMk cId="3511103589" sldId="260"/>
            <ac:spMk id="5" creationId="{5063DA3F-D6AF-9A71-F745-4091282819A7}"/>
          </ac:spMkLst>
        </pc:spChg>
        <pc:spChg chg="add del mod ord">
          <ac:chgData name="David Starr" userId="6ddbe242-7791-472e-b298-418493ddd580" providerId="ADAL" clId="{8D34E313-0DE6-42E6-91B5-67C238C41654}" dt="2023-06-28T17:24:08.433" v="16" actId="700"/>
          <ac:spMkLst>
            <pc:docMk/>
            <pc:sldMk cId="3511103589" sldId="260"/>
            <ac:spMk id="6" creationId="{2D32D638-2767-3278-22C8-CBAD42BA5F52}"/>
          </ac:spMkLst>
        </pc:spChg>
        <pc:spChg chg="add del mod ord">
          <ac:chgData name="David Starr" userId="6ddbe242-7791-472e-b298-418493ddd580" providerId="ADAL" clId="{8D34E313-0DE6-42E6-91B5-67C238C41654}" dt="2023-06-28T17:24:08.433" v="16" actId="700"/>
          <ac:spMkLst>
            <pc:docMk/>
            <pc:sldMk cId="3511103589" sldId="260"/>
            <ac:spMk id="7" creationId="{8B714A76-456A-3899-A020-B3BFE474A7C5}"/>
          </ac:spMkLst>
        </pc:spChg>
        <pc:spChg chg="add mod ord">
          <ac:chgData name="David Starr" userId="6ddbe242-7791-472e-b298-418493ddd580" providerId="ADAL" clId="{8D34E313-0DE6-42E6-91B5-67C238C41654}" dt="2023-06-29T17:15:58.305" v="3867"/>
          <ac:spMkLst>
            <pc:docMk/>
            <pc:sldMk cId="3511103589" sldId="260"/>
            <ac:spMk id="8" creationId="{E618CF7C-F0B2-F839-6245-4134157067A5}"/>
          </ac:spMkLst>
        </pc:spChg>
        <pc:spChg chg="add del mod ord">
          <ac:chgData name="David Starr" userId="6ddbe242-7791-472e-b298-418493ddd580" providerId="ADAL" clId="{8D34E313-0DE6-42E6-91B5-67C238C41654}" dt="2023-06-28T17:37:07.465" v="464" actId="478"/>
          <ac:spMkLst>
            <pc:docMk/>
            <pc:sldMk cId="3511103589" sldId="260"/>
            <ac:spMk id="9" creationId="{A9A244E0-76F7-A3D2-AAC4-E23B26CD0E6E}"/>
          </ac:spMkLst>
        </pc:spChg>
        <pc:spChg chg="add mod">
          <ac:chgData name="David Starr" userId="6ddbe242-7791-472e-b298-418493ddd580" providerId="ADAL" clId="{8D34E313-0DE6-42E6-91B5-67C238C41654}" dt="2023-06-29T17:30:36.090" v="3928" actId="207"/>
          <ac:spMkLst>
            <pc:docMk/>
            <pc:sldMk cId="3511103589" sldId="260"/>
            <ac:spMk id="10" creationId="{99A4F42A-E5AC-F791-5F1F-BD32D2B8D8B4}"/>
          </ac:spMkLst>
        </pc:spChg>
      </pc:sldChg>
      <pc:sldChg chg="addSp delSp modSp mod modClrScheme modAnim chgLayout modNotes">
        <pc:chgData name="David Starr" userId="6ddbe242-7791-472e-b298-418493ddd580" providerId="ADAL" clId="{8D34E313-0DE6-42E6-91B5-67C238C41654}" dt="2023-06-29T17:15:58.305" v="3867"/>
        <pc:sldMkLst>
          <pc:docMk/>
          <pc:sldMk cId="3532858237" sldId="273"/>
        </pc:sldMkLst>
        <pc:spChg chg="add del mod ord">
          <ac:chgData name="David Starr" userId="6ddbe242-7791-472e-b298-418493ddd580" providerId="ADAL" clId="{8D34E313-0DE6-42E6-91B5-67C238C41654}" dt="2023-06-29T16:55:17.886" v="3839" actId="478"/>
          <ac:spMkLst>
            <pc:docMk/>
            <pc:sldMk cId="3532858237" sldId="273"/>
            <ac:spMk id="2" creationId="{5A3451B7-354A-318C-FCC7-013BAFB6A751}"/>
          </ac:spMkLst>
        </pc:spChg>
        <pc:spChg chg="mod ord">
          <ac:chgData name="David Starr" userId="6ddbe242-7791-472e-b298-418493ddd580" providerId="ADAL" clId="{8D34E313-0DE6-42E6-91B5-67C238C41654}" dt="2023-06-29T17:15:58.305" v="3867"/>
          <ac:spMkLst>
            <pc:docMk/>
            <pc:sldMk cId="3532858237" sldId="273"/>
            <ac:spMk id="4" creationId="{44E2C575-87CB-DB87-680D-3F14D3477222}"/>
          </ac:spMkLst>
        </pc:spChg>
      </pc:sldChg>
      <pc:sldChg chg="addSp delSp modSp new mod modClrScheme modAnim chgLayout modNotes modNotesTx">
        <pc:chgData name="David Starr" userId="6ddbe242-7791-472e-b298-418493ddd580" providerId="ADAL" clId="{8D34E313-0DE6-42E6-91B5-67C238C41654}" dt="2023-06-29T17:15:58.305" v="3867"/>
        <pc:sldMkLst>
          <pc:docMk/>
          <pc:sldMk cId="2973099753" sldId="274"/>
        </pc:sldMkLst>
        <pc:spChg chg="del mod ord">
          <ac:chgData name="David Starr" userId="6ddbe242-7791-472e-b298-418493ddd580" providerId="ADAL" clId="{8D34E313-0DE6-42E6-91B5-67C238C41654}" dt="2023-06-28T17:35:11.178" v="435" actId="700"/>
          <ac:spMkLst>
            <pc:docMk/>
            <pc:sldMk cId="2973099753" sldId="274"/>
            <ac:spMk id="2" creationId="{08317B3F-2E56-88F2-9189-7F7EBC328247}"/>
          </ac:spMkLst>
        </pc:spChg>
        <pc:spChg chg="del">
          <ac:chgData name="David Starr" userId="6ddbe242-7791-472e-b298-418493ddd580" providerId="ADAL" clId="{8D34E313-0DE6-42E6-91B5-67C238C41654}" dt="2023-06-28T17:35:11.178" v="435" actId="700"/>
          <ac:spMkLst>
            <pc:docMk/>
            <pc:sldMk cId="2973099753" sldId="274"/>
            <ac:spMk id="3" creationId="{810A5B90-5E40-0078-5385-7E880C3D45ED}"/>
          </ac:spMkLst>
        </pc:spChg>
        <pc:spChg chg="del">
          <ac:chgData name="David Starr" userId="6ddbe242-7791-472e-b298-418493ddd580" providerId="ADAL" clId="{8D34E313-0DE6-42E6-91B5-67C238C41654}" dt="2023-06-28T17:35:11.178" v="435" actId="700"/>
          <ac:spMkLst>
            <pc:docMk/>
            <pc:sldMk cId="2973099753" sldId="274"/>
            <ac:spMk id="4" creationId="{66469032-D668-4D0D-11B3-06D88C1D09AB}"/>
          </ac:spMkLst>
        </pc:spChg>
        <pc:spChg chg="add mod ord">
          <ac:chgData name="David Starr" userId="6ddbe242-7791-472e-b298-418493ddd580" providerId="ADAL" clId="{8D34E313-0DE6-42E6-91B5-67C238C41654}" dt="2023-06-29T17:15:58.305" v="3867"/>
          <ac:spMkLst>
            <pc:docMk/>
            <pc:sldMk cId="2973099753" sldId="274"/>
            <ac:spMk id="5" creationId="{340434AB-546D-3DAE-9B3D-6798297177BD}"/>
          </ac:spMkLst>
        </pc:spChg>
        <pc:spChg chg="add mod">
          <ac:chgData name="David Starr" userId="6ddbe242-7791-472e-b298-418493ddd580" providerId="ADAL" clId="{8D34E313-0DE6-42E6-91B5-67C238C41654}" dt="2023-06-29T16:48:22.060" v="3790"/>
          <ac:spMkLst>
            <pc:docMk/>
            <pc:sldMk cId="2973099753" sldId="274"/>
            <ac:spMk id="8" creationId="{70105E5B-96D8-7533-5BBB-3C18DB591547}"/>
          </ac:spMkLst>
        </pc:spChg>
        <pc:spChg chg="add mod">
          <ac:chgData name="David Starr" userId="6ddbe242-7791-472e-b298-418493ddd580" providerId="ADAL" clId="{8D34E313-0DE6-42E6-91B5-67C238C41654}" dt="2023-06-28T18:37:17.706" v="3005" actId="20577"/>
          <ac:spMkLst>
            <pc:docMk/>
            <pc:sldMk cId="2973099753" sldId="274"/>
            <ac:spMk id="9" creationId="{EA8431DE-9913-3109-49DE-B95BB393E6CF}"/>
          </ac:spMkLst>
        </pc:spChg>
        <pc:spChg chg="add mod">
          <ac:chgData name="David Starr" userId="6ddbe242-7791-472e-b298-418493ddd580" providerId="ADAL" clId="{8D34E313-0DE6-42E6-91B5-67C238C41654}" dt="2023-06-28T17:46:50.402" v="1225" actId="6549"/>
          <ac:spMkLst>
            <pc:docMk/>
            <pc:sldMk cId="2973099753" sldId="274"/>
            <ac:spMk id="10" creationId="{B366A488-90B6-85FE-45E6-46A77EFCCEFD}"/>
          </ac:spMkLst>
        </pc:spChg>
        <pc:grpChg chg="add">
          <ac:chgData name="David Starr" userId="6ddbe242-7791-472e-b298-418493ddd580" providerId="ADAL" clId="{8D34E313-0DE6-42E6-91B5-67C238C41654}" dt="2023-06-28T17:50:17.491" v="1597" actId="164"/>
          <ac:grpSpMkLst>
            <pc:docMk/>
            <pc:sldMk cId="2973099753" sldId="274"/>
            <ac:grpSpMk id="11" creationId="{406116A3-B1AD-5709-0F14-F05159C1B806}"/>
          </ac:grpSpMkLst>
        </pc:grpChg>
        <pc:picChg chg="add mod ord">
          <ac:chgData name="David Starr" userId="6ddbe242-7791-472e-b298-418493ddd580" providerId="ADAL" clId="{8D34E313-0DE6-42E6-91B5-67C238C41654}" dt="2023-06-28T18:40:10.797" v="3006" actId="166"/>
          <ac:picMkLst>
            <pc:docMk/>
            <pc:sldMk cId="2973099753" sldId="274"/>
            <ac:picMk id="7" creationId="{E7919F9E-5BA5-E7C6-37CC-E4007883C2A3}"/>
          </ac:picMkLst>
        </pc:picChg>
      </pc:sldChg>
      <pc:sldChg chg="addSp delSp modSp new del mod modClrScheme chgLayout modNotesTx">
        <pc:chgData name="David Starr" userId="6ddbe242-7791-472e-b298-418493ddd580" providerId="ADAL" clId="{8D34E313-0DE6-42E6-91B5-67C238C41654}" dt="2023-06-29T16:34:10.162" v="3658" actId="2696"/>
        <pc:sldMkLst>
          <pc:docMk/>
          <pc:sldMk cId="4008425083" sldId="275"/>
        </pc:sldMkLst>
        <pc:spChg chg="del">
          <ac:chgData name="David Starr" userId="6ddbe242-7791-472e-b298-418493ddd580" providerId="ADAL" clId="{8D34E313-0DE6-42E6-91B5-67C238C41654}" dt="2023-06-28T17:50:41.838" v="1601" actId="700"/>
          <ac:spMkLst>
            <pc:docMk/>
            <pc:sldMk cId="4008425083" sldId="275"/>
            <ac:spMk id="2" creationId="{AC8F6D66-D77C-6F73-A78D-7F06A6C36255}"/>
          </ac:spMkLst>
        </pc:spChg>
        <pc:spChg chg="add mod">
          <ac:chgData name="David Starr" userId="6ddbe242-7791-472e-b298-418493ddd580" providerId="ADAL" clId="{8D34E313-0DE6-42E6-91B5-67C238C41654}" dt="2023-06-28T17:55:33.851" v="2208" actId="1076"/>
          <ac:spMkLst>
            <pc:docMk/>
            <pc:sldMk cId="4008425083" sldId="275"/>
            <ac:spMk id="3" creationId="{4AAF3316-C8A4-77E7-0760-EB2D7AD4FC12}"/>
          </ac:spMkLst>
        </pc:spChg>
      </pc:sldChg>
      <pc:sldChg chg="modSp add del mod">
        <pc:chgData name="David Starr" userId="6ddbe242-7791-472e-b298-418493ddd580" providerId="ADAL" clId="{8D34E313-0DE6-42E6-91B5-67C238C41654}" dt="2023-06-29T16:35:55.448" v="3661" actId="47"/>
        <pc:sldMkLst>
          <pc:docMk/>
          <pc:sldMk cId="2446594479" sldId="276"/>
        </pc:sldMkLst>
        <pc:spChg chg="mod">
          <ac:chgData name="David Starr" userId="6ddbe242-7791-472e-b298-418493ddd580" providerId="ADAL" clId="{8D34E313-0DE6-42E6-91B5-67C238C41654}" dt="2023-06-28T17:56:49.433" v="2255" actId="20577"/>
          <ac:spMkLst>
            <pc:docMk/>
            <pc:sldMk cId="2446594479" sldId="276"/>
            <ac:spMk id="3" creationId="{20AA64DE-CBD2-4689-9E2C-7C4DDFCE3D89}"/>
          </ac:spMkLst>
        </pc:spChg>
      </pc:sldChg>
      <pc:sldChg chg="addSp delSp modSp new mod modClrScheme modShow chgLayout modNotes modNotesTx">
        <pc:chgData name="David Starr" userId="6ddbe242-7791-472e-b298-418493ddd580" providerId="ADAL" clId="{8D34E313-0DE6-42E6-91B5-67C238C41654}" dt="2023-06-29T17:29:53.573" v="3924" actId="207"/>
        <pc:sldMkLst>
          <pc:docMk/>
          <pc:sldMk cId="2055556264" sldId="277"/>
        </pc:sldMkLst>
        <pc:spChg chg="del mod ord">
          <ac:chgData name="David Starr" userId="6ddbe242-7791-472e-b298-418493ddd580" providerId="ADAL" clId="{8D34E313-0DE6-42E6-91B5-67C238C41654}" dt="2023-06-28T17:56:57.312" v="2257" actId="700"/>
          <ac:spMkLst>
            <pc:docMk/>
            <pc:sldMk cId="2055556264" sldId="277"/>
            <ac:spMk id="2" creationId="{B49D7270-BD8F-EFB7-A6F1-6EAC92406923}"/>
          </ac:spMkLst>
        </pc:spChg>
        <pc:spChg chg="add mod ord">
          <ac:chgData name="David Starr" userId="6ddbe242-7791-472e-b298-418493ddd580" providerId="ADAL" clId="{8D34E313-0DE6-42E6-91B5-67C238C41654}" dt="2023-06-29T17:29:53.573" v="3924" actId="207"/>
          <ac:spMkLst>
            <pc:docMk/>
            <pc:sldMk cId="2055556264" sldId="277"/>
            <ac:spMk id="3" creationId="{0C504835-5B36-607A-82C4-17C511BC791A}"/>
          </ac:spMkLst>
        </pc:spChg>
        <pc:spChg chg="add mod ord">
          <ac:chgData name="David Starr" userId="6ddbe242-7791-472e-b298-418493ddd580" providerId="ADAL" clId="{8D34E313-0DE6-42E6-91B5-67C238C41654}" dt="2023-06-29T17:15:58.305" v="3867"/>
          <ac:spMkLst>
            <pc:docMk/>
            <pc:sldMk cId="2055556264" sldId="277"/>
            <ac:spMk id="4" creationId="{80E61B5D-F768-F6E7-055A-4EEF6A85CC71}"/>
          </ac:spMkLst>
        </pc:spChg>
        <pc:spChg chg="add del">
          <ac:chgData name="David Starr" userId="6ddbe242-7791-472e-b298-418493ddd580" providerId="ADAL" clId="{8D34E313-0DE6-42E6-91B5-67C238C41654}" dt="2023-06-28T18:24:57.090" v="2970" actId="478"/>
          <ac:spMkLst>
            <pc:docMk/>
            <pc:sldMk cId="2055556264" sldId="277"/>
            <ac:spMk id="5" creationId="{37626C23-C978-3211-3857-3E6FAC23D57E}"/>
          </ac:spMkLst>
        </pc:spChg>
      </pc:sldChg>
      <pc:sldChg chg="modSp add mod modClrScheme modCm chgLayout modNotes modNotesTx">
        <pc:chgData name="David Starr" userId="6ddbe242-7791-472e-b298-418493ddd580" providerId="ADAL" clId="{8D34E313-0DE6-42E6-91B5-67C238C41654}" dt="2023-06-29T17:35:06.166" v="3949" actId="207"/>
        <pc:sldMkLst>
          <pc:docMk/>
          <pc:sldMk cId="391720986" sldId="278"/>
        </pc:sldMkLst>
        <pc:spChg chg="mod">
          <ac:chgData name="David Starr" userId="6ddbe242-7791-472e-b298-418493ddd580" providerId="ADAL" clId="{8D34E313-0DE6-42E6-91B5-67C238C41654}" dt="2023-06-28T18:29:55.939" v="2989" actId="6549"/>
          <ac:spMkLst>
            <pc:docMk/>
            <pc:sldMk cId="391720986" sldId="278"/>
            <ac:spMk id="4" creationId="{80E61B5D-F768-F6E7-055A-4EEF6A85CC71}"/>
          </ac:spMkLst>
        </pc:spChg>
        <pc:spChg chg="mod">
          <ac:chgData name="David Starr" userId="6ddbe242-7791-472e-b298-418493ddd580" providerId="ADAL" clId="{8D34E313-0DE6-42E6-91B5-67C238C41654}" dt="2023-06-29T17:34:43.245" v="3945" actId="207"/>
          <ac:spMkLst>
            <pc:docMk/>
            <pc:sldMk cId="391720986" sldId="278"/>
            <ac:spMk id="5" creationId="{9B8327F2-B016-4FB6-54B1-463B2C9EE77E}"/>
          </ac:spMkLst>
        </pc:spChg>
        <pc:spChg chg="mod">
          <ac:chgData name="David Starr" userId="6ddbe242-7791-472e-b298-418493ddd580" providerId="ADAL" clId="{8D34E313-0DE6-42E6-91B5-67C238C41654}" dt="2023-06-29T17:34:43.245" v="3945" actId="207"/>
          <ac:spMkLst>
            <pc:docMk/>
            <pc:sldMk cId="391720986" sldId="278"/>
            <ac:spMk id="6" creationId="{5A6CB62C-D725-27CC-9870-2D2ECA1133D7}"/>
          </ac:spMkLst>
        </pc:spChg>
        <pc:spChg chg="mod">
          <ac:chgData name="David Starr" userId="6ddbe242-7791-472e-b298-418493ddd580" providerId="ADAL" clId="{8D34E313-0DE6-42E6-91B5-67C238C41654}" dt="2023-06-29T17:34:43.245" v="3945" actId="207"/>
          <ac:spMkLst>
            <pc:docMk/>
            <pc:sldMk cId="391720986" sldId="278"/>
            <ac:spMk id="7" creationId="{207D4F27-A655-30E1-794C-ADAE0BB07B5D}"/>
          </ac:spMkLst>
        </pc:spChg>
        <pc:spChg chg="mod">
          <ac:chgData name="David Starr" userId="6ddbe242-7791-472e-b298-418493ddd580" providerId="ADAL" clId="{8D34E313-0DE6-42E6-91B5-67C238C41654}" dt="2023-06-29T17:34:29.939" v="3944" actId="207"/>
          <ac:spMkLst>
            <pc:docMk/>
            <pc:sldMk cId="391720986" sldId="278"/>
            <ac:spMk id="8" creationId="{11591ADF-E0A3-1319-E407-B088AB2A67A4}"/>
          </ac:spMkLst>
        </pc:spChg>
        <pc:spChg chg="mod">
          <ac:chgData name="David Starr" userId="6ddbe242-7791-472e-b298-418493ddd580" providerId="ADAL" clId="{8D34E313-0DE6-42E6-91B5-67C238C41654}" dt="2023-06-29T17:35:00.086" v="3948" actId="207"/>
          <ac:spMkLst>
            <pc:docMk/>
            <pc:sldMk cId="391720986" sldId="278"/>
            <ac:spMk id="10" creationId="{1D51BA7A-51DE-58E4-CECB-C43274114F9D}"/>
          </ac:spMkLst>
        </pc:spChg>
        <pc:spChg chg="mod">
          <ac:chgData name="David Starr" userId="6ddbe242-7791-472e-b298-418493ddd580" providerId="ADAL" clId="{8D34E313-0DE6-42E6-91B5-67C238C41654}" dt="2023-06-29T17:35:06.166" v="3949" actId="207"/>
          <ac:spMkLst>
            <pc:docMk/>
            <pc:sldMk cId="391720986" sldId="278"/>
            <ac:spMk id="12" creationId="{6F461B20-3E6B-8772-F89E-E382CF7DE99B}"/>
          </ac:spMkLst>
        </pc:spChg>
        <pc:spChg chg="mod">
          <ac:chgData name="David Starr" userId="6ddbe242-7791-472e-b298-418493ddd580" providerId="ADAL" clId="{8D34E313-0DE6-42E6-91B5-67C238C41654}" dt="2023-06-29T16:49:58.949" v="3806" actId="20577"/>
          <ac:spMkLst>
            <pc:docMk/>
            <pc:sldMk cId="391720986" sldId="278"/>
            <ac:spMk id="17" creationId="{E429A203-2F82-CAF3-A3C3-927EF394B76F}"/>
          </ac:spMkLst>
        </pc:spChg>
        <pc:spChg chg="mod">
          <ac:chgData name="David Starr" userId="6ddbe242-7791-472e-b298-418493ddd580" providerId="ADAL" clId="{8D34E313-0DE6-42E6-91B5-67C238C41654}" dt="2023-06-29T17:33:58.977" v="3943" actId="208"/>
          <ac:spMkLst>
            <pc:docMk/>
            <pc:sldMk cId="391720986" sldId="278"/>
            <ac:spMk id="19" creationId="{336B40D1-209E-9BD8-E75B-6FFEDD7AB44F}"/>
          </ac:spMkLst>
        </pc:spChg>
        <pc:grpChg chg="mod">
          <ac:chgData name="David Starr" userId="6ddbe242-7791-472e-b298-418493ddd580" providerId="ADAL" clId="{8D34E313-0DE6-42E6-91B5-67C238C41654}" dt="2023-06-29T16:49:16.589" v="3797" actId="1076"/>
          <ac:grpSpMkLst>
            <pc:docMk/>
            <pc:sldMk cId="391720986" sldId="278"/>
            <ac:grpSpMk id="2" creationId="{314925CD-1F6E-0FC5-DAB8-C965200063DA}"/>
          </ac:grpSpMkLst>
        </pc:grpChg>
        <pc:grpChg chg="mod">
          <ac:chgData name="David Starr" userId="6ddbe242-7791-472e-b298-418493ddd580" providerId="ADAL" clId="{8D34E313-0DE6-42E6-91B5-67C238C41654}" dt="2023-06-29T16:49:16.589" v="3797" actId="1076"/>
          <ac:grpSpMkLst>
            <pc:docMk/>
            <pc:sldMk cId="391720986" sldId="278"/>
            <ac:grpSpMk id="9" creationId="{DA4432A2-0857-01ED-54C6-2BE9DBC3D9F4}"/>
          </ac:grpSpMkLst>
        </pc:grpChg>
        <pc:grpChg chg="mod">
          <ac:chgData name="David Starr" userId="6ddbe242-7791-472e-b298-418493ddd580" providerId="ADAL" clId="{8D34E313-0DE6-42E6-91B5-67C238C41654}" dt="2023-06-29T16:48:22.060" v="3790"/>
          <ac:grpSpMkLst>
            <pc:docMk/>
            <pc:sldMk cId="391720986" sldId="278"/>
            <ac:grpSpMk id="13" creationId="{53C5293A-C83A-00CF-2C04-93F931830A8B}"/>
          </ac:grpSpMkLst>
        </pc:grpChg>
        <pc:grpChg chg="mod">
          <ac:chgData name="David Starr" userId="6ddbe242-7791-472e-b298-418493ddd580" providerId="ADAL" clId="{8D34E313-0DE6-42E6-91B5-67C238C41654}" dt="2023-06-29T16:48:22.060" v="3790"/>
          <ac:grpSpMkLst>
            <pc:docMk/>
            <pc:sldMk cId="391720986" sldId="278"/>
            <ac:grpSpMk id="14" creationId="{02A647E6-E772-EF49-8A01-3553D8BAC622}"/>
          </ac:grpSpMkLst>
        </pc:grpChg>
        <pc:grpChg chg="mod">
          <ac:chgData name="David Starr" userId="6ddbe242-7791-472e-b298-418493ddd580" providerId="ADAL" clId="{8D34E313-0DE6-42E6-91B5-67C238C41654}" dt="2023-06-29T16:49:16.589" v="3797" actId="1076"/>
          <ac:grpSpMkLst>
            <pc:docMk/>
            <pc:sldMk cId="391720986" sldId="278"/>
            <ac:grpSpMk id="18" creationId="{B63BEF50-F93B-ED80-B7AD-F262166CCAD7}"/>
          </ac:grpSpMkLst>
        </pc:grpChg>
        <pc:grpChg chg="mod">
          <ac:chgData name="David Starr" userId="6ddbe242-7791-472e-b298-418493ddd580" providerId="ADAL" clId="{8D34E313-0DE6-42E6-91B5-67C238C41654}" dt="2023-06-29T16:49:48.910" v="3800" actId="1076"/>
          <ac:grpSpMkLst>
            <pc:docMk/>
            <pc:sldMk cId="391720986" sldId="278"/>
            <ac:grpSpMk id="21" creationId="{2E60BC35-E4F4-1C49-28B8-9363C96E7D80}"/>
          </ac:grpSpMkLst>
        </pc:grpChg>
        <pc:grpChg chg="mod">
          <ac:chgData name="David Starr" userId="6ddbe242-7791-472e-b298-418493ddd580" providerId="ADAL" clId="{8D34E313-0DE6-42E6-91B5-67C238C41654}" dt="2023-06-29T16:49:16.589" v="3797" actId="1076"/>
          <ac:grpSpMkLst>
            <pc:docMk/>
            <pc:sldMk cId="391720986" sldId="278"/>
            <ac:grpSpMk id="27" creationId="{19501A9F-4A72-4A7B-015A-A9F86D95E29B}"/>
          </ac:grpSpMkLst>
        </pc:grpChg>
        <pc:picChg chg="mod">
          <ac:chgData name="David Starr" userId="6ddbe242-7791-472e-b298-418493ddd580" providerId="ADAL" clId="{8D34E313-0DE6-42E6-91B5-67C238C41654}" dt="2023-06-29T16:48:22.060" v="3790"/>
          <ac:picMkLst>
            <pc:docMk/>
            <pc:sldMk cId="391720986" sldId="278"/>
            <ac:picMk id="16" creationId="{283FFB45-CC62-17F4-ED92-3F52E8A504FA}"/>
          </ac:picMkLst>
        </pc:picChg>
        <pc:cxnChg chg="mod">
          <ac:chgData name="David Starr" userId="6ddbe242-7791-472e-b298-418493ddd580" providerId="ADAL" clId="{8D34E313-0DE6-42E6-91B5-67C238C41654}" dt="2023-06-29T16:49:22.070" v="3798" actId="14100"/>
          <ac:cxnSpMkLst>
            <pc:docMk/>
            <pc:sldMk cId="391720986" sldId="278"/>
            <ac:cxnSpMk id="15" creationId="{23007A41-5097-85F7-D588-7F6106759AA2}"/>
          </ac:cxnSpMkLst>
        </pc:cxnChg>
        <pc:cxnChg chg="mod">
          <ac:chgData name="David Starr" userId="6ddbe242-7791-472e-b298-418493ddd580" providerId="ADAL" clId="{8D34E313-0DE6-42E6-91B5-67C238C41654}" dt="2023-06-29T16:49:16.589" v="3797" actId="1076"/>
          <ac:cxnSpMkLst>
            <pc:docMk/>
            <pc:sldMk cId="391720986" sldId="278"/>
            <ac:cxnSpMk id="20" creationId="{0E91D834-E060-48B0-33A9-646E77D05AF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David Starr" userId="6ddbe242-7791-472e-b298-418493ddd580" providerId="ADAL" clId="{8D34E313-0DE6-42E6-91B5-67C238C41654}" dt="2023-06-29T16:32:10.482" v="3656"/>
              <pc2:cmMkLst xmlns:pc2="http://schemas.microsoft.com/office/powerpoint/2019/9/main/command">
                <pc:docMk/>
                <pc:sldMk cId="391720986" sldId="278"/>
                <pc2:cmMk id="{7D02FBA4-7221-4B14-834E-13C375F595C9}"/>
              </pc2:cmMkLst>
              <pc226:cmRplyChg chg="add">
                <pc226:chgData name="David Starr" userId="6ddbe242-7791-472e-b298-418493ddd580" providerId="ADAL" clId="{8D34E313-0DE6-42E6-91B5-67C238C41654}" dt="2023-06-29T16:32:10.482" v="3656"/>
                <pc2:cmRplyMkLst xmlns:pc2="http://schemas.microsoft.com/office/powerpoint/2019/9/main/command">
                  <pc:docMk/>
                  <pc:sldMk cId="391720986" sldId="278"/>
                  <pc2:cmMk id="{7D02FBA4-7221-4B14-834E-13C375F595C9}"/>
                  <pc2:cmRplyMk id="{164C835A-3354-40AA-816B-9B372A9C56C4}"/>
                </pc2:cmRplyMkLst>
              </pc226:cmRplyChg>
            </pc226:cmChg>
          </p:ext>
        </pc:extLst>
      </pc:sldChg>
      <pc:sldChg chg="addSp delSp modSp new mod modClrScheme modAnim chgLayout modNotes modNotesTx">
        <pc:chgData name="David Starr" userId="6ddbe242-7791-472e-b298-418493ddd580" providerId="ADAL" clId="{8D34E313-0DE6-42E6-91B5-67C238C41654}" dt="2023-06-29T17:15:58.305" v="3867"/>
        <pc:sldMkLst>
          <pc:docMk/>
          <pc:sldMk cId="2413740998" sldId="279"/>
        </pc:sldMkLst>
        <pc:spChg chg="del mod ord">
          <ac:chgData name="David Starr" userId="6ddbe242-7791-472e-b298-418493ddd580" providerId="ADAL" clId="{8D34E313-0DE6-42E6-91B5-67C238C41654}" dt="2023-06-28T18:40:29.513" v="3007" actId="700"/>
          <ac:spMkLst>
            <pc:docMk/>
            <pc:sldMk cId="2413740998" sldId="279"/>
            <ac:spMk id="2" creationId="{3111CF12-258A-264C-BD4F-88CDB14731B1}"/>
          </ac:spMkLst>
        </pc:spChg>
        <pc:spChg chg="del">
          <ac:chgData name="David Starr" userId="6ddbe242-7791-472e-b298-418493ddd580" providerId="ADAL" clId="{8D34E313-0DE6-42E6-91B5-67C238C41654}" dt="2023-06-28T18:40:29.513" v="3007" actId="700"/>
          <ac:spMkLst>
            <pc:docMk/>
            <pc:sldMk cId="2413740998" sldId="279"/>
            <ac:spMk id="3" creationId="{E1EBD873-B7DF-721F-6FA6-A7521BFF2834}"/>
          </ac:spMkLst>
        </pc:spChg>
        <pc:spChg chg="del">
          <ac:chgData name="David Starr" userId="6ddbe242-7791-472e-b298-418493ddd580" providerId="ADAL" clId="{8D34E313-0DE6-42E6-91B5-67C238C41654}" dt="2023-06-28T18:40:29.513" v="3007" actId="700"/>
          <ac:spMkLst>
            <pc:docMk/>
            <pc:sldMk cId="2413740998" sldId="279"/>
            <ac:spMk id="4" creationId="{62DFDF54-93C3-64C7-849E-3CF75CE025FD}"/>
          </ac:spMkLst>
        </pc:spChg>
        <pc:spChg chg="add mod ord">
          <ac:chgData name="David Starr" userId="6ddbe242-7791-472e-b298-418493ddd580" providerId="ADAL" clId="{8D34E313-0DE6-42E6-91B5-67C238C41654}" dt="2023-06-29T17:15:58.305" v="3867"/>
          <ac:spMkLst>
            <pc:docMk/>
            <pc:sldMk cId="2413740998" sldId="279"/>
            <ac:spMk id="5" creationId="{17CFAF31-74CC-E81E-718F-E4CEEA5DF42A}"/>
          </ac:spMkLst>
        </pc:spChg>
        <pc:spChg chg="add mod">
          <ac:chgData name="David Starr" userId="6ddbe242-7791-472e-b298-418493ddd580" providerId="ADAL" clId="{8D34E313-0DE6-42E6-91B5-67C238C41654}" dt="2023-06-28T18:47:25.792" v="3186" actId="2711"/>
          <ac:spMkLst>
            <pc:docMk/>
            <pc:sldMk cId="2413740998" sldId="279"/>
            <ac:spMk id="12" creationId="{81236E74-DA22-0E7E-39B8-BFC687C43226}"/>
          </ac:spMkLst>
        </pc:spChg>
        <pc:spChg chg="add mod">
          <ac:chgData name="David Starr" userId="6ddbe242-7791-472e-b298-418493ddd580" providerId="ADAL" clId="{8D34E313-0DE6-42E6-91B5-67C238C41654}" dt="2023-06-29T16:48:22.060" v="3790"/>
          <ac:spMkLst>
            <pc:docMk/>
            <pc:sldMk cId="2413740998" sldId="279"/>
            <ac:spMk id="13" creationId="{C097AD00-AF4E-37B8-8CE5-8EE76D23F3AE}"/>
          </ac:spMkLst>
        </pc:spChg>
        <pc:spChg chg="add mod">
          <ac:chgData name="David Starr" userId="6ddbe242-7791-472e-b298-418493ddd580" providerId="ADAL" clId="{8D34E313-0DE6-42E6-91B5-67C238C41654}" dt="2023-06-29T16:48:22.060" v="3790"/>
          <ac:spMkLst>
            <pc:docMk/>
            <pc:sldMk cId="2413740998" sldId="279"/>
            <ac:spMk id="14" creationId="{FB40150A-10D0-A2E6-6E99-6D753196B03F}"/>
          </ac:spMkLst>
        </pc:spChg>
        <pc:spChg chg="add mod">
          <ac:chgData name="David Starr" userId="6ddbe242-7791-472e-b298-418493ddd580" providerId="ADAL" clId="{8D34E313-0DE6-42E6-91B5-67C238C41654}" dt="2023-06-29T16:48:22.060" v="3790"/>
          <ac:spMkLst>
            <pc:docMk/>
            <pc:sldMk cId="2413740998" sldId="279"/>
            <ac:spMk id="18" creationId="{EEC9DEBB-0272-BA17-87BC-AD4EEC6FFBBF}"/>
          </ac:spMkLst>
        </pc:spChg>
        <pc:spChg chg="add mod">
          <ac:chgData name="David Starr" userId="6ddbe242-7791-472e-b298-418493ddd580" providerId="ADAL" clId="{8D34E313-0DE6-42E6-91B5-67C238C41654}" dt="2023-06-29T16:48:22.060" v="3790"/>
          <ac:spMkLst>
            <pc:docMk/>
            <pc:sldMk cId="2413740998" sldId="279"/>
            <ac:spMk id="19" creationId="{21A060E6-5C7D-965E-BE60-919BF0818FC0}"/>
          </ac:spMkLst>
        </pc:spChg>
        <pc:grpChg chg="add mod">
          <ac:chgData name="David Starr" userId="6ddbe242-7791-472e-b298-418493ddd580" providerId="ADAL" clId="{8D34E313-0DE6-42E6-91B5-67C238C41654}" dt="2023-06-28T18:47:37.570" v="3187" actId="1076"/>
          <ac:grpSpMkLst>
            <pc:docMk/>
            <pc:sldMk cId="2413740998" sldId="279"/>
            <ac:grpSpMk id="15" creationId="{4F97FEC5-1929-AF2F-F676-DA0EBC4AE901}"/>
          </ac:grpSpMkLst>
        </pc:grpChg>
        <pc:grpChg chg="add mod">
          <ac:chgData name="David Starr" userId="6ddbe242-7791-472e-b298-418493ddd580" providerId="ADAL" clId="{8D34E313-0DE6-42E6-91B5-67C238C41654}" dt="2023-06-29T16:48:22.060" v="3790"/>
          <ac:grpSpMkLst>
            <pc:docMk/>
            <pc:sldMk cId="2413740998" sldId="279"/>
            <ac:grpSpMk id="16" creationId="{897F79A4-9882-1C21-55D6-95C2CD36B513}"/>
          </ac:grpSpMkLst>
        </pc:grpChg>
        <pc:grpChg chg="add mod">
          <ac:chgData name="David Starr" userId="6ddbe242-7791-472e-b298-418493ddd580" providerId="ADAL" clId="{8D34E313-0DE6-42E6-91B5-67C238C41654}" dt="2023-06-29T16:48:22.060" v="3790"/>
          <ac:grpSpMkLst>
            <pc:docMk/>
            <pc:sldMk cId="2413740998" sldId="279"/>
            <ac:grpSpMk id="17" creationId="{92AC1AF3-715D-3706-6D2C-4F5B9DD9D446}"/>
          </ac:grpSpMkLst>
        </pc:grpChg>
        <pc:grpChg chg="add mod">
          <ac:chgData name="David Starr" userId="6ddbe242-7791-472e-b298-418493ddd580" providerId="ADAL" clId="{8D34E313-0DE6-42E6-91B5-67C238C41654}" dt="2023-06-29T16:48:22.060" v="3790"/>
          <ac:grpSpMkLst>
            <pc:docMk/>
            <pc:sldMk cId="2413740998" sldId="279"/>
            <ac:grpSpMk id="20" creationId="{FA328CB5-0432-FBCA-AE75-13AE5E6140AF}"/>
          </ac:grpSpMkLst>
        </pc:grpChg>
        <pc:grpChg chg="add mod">
          <ac:chgData name="David Starr" userId="6ddbe242-7791-472e-b298-418493ddd580" providerId="ADAL" clId="{8D34E313-0DE6-42E6-91B5-67C238C41654}" dt="2023-06-29T16:48:22.060" v="3790"/>
          <ac:grpSpMkLst>
            <pc:docMk/>
            <pc:sldMk cId="2413740998" sldId="279"/>
            <ac:grpSpMk id="21" creationId="{DF5C9322-62B0-5D6F-37E0-E1303B97F6C8}"/>
          </ac:grpSpMkLst>
        </pc:grpChg>
        <pc:picChg chg="add mod">
          <ac:chgData name="David Starr" userId="6ddbe242-7791-472e-b298-418493ddd580" providerId="ADAL" clId="{8D34E313-0DE6-42E6-91B5-67C238C41654}" dt="2023-06-28T18:42:27.286" v="3044" actId="1076"/>
          <ac:picMkLst>
            <pc:docMk/>
            <pc:sldMk cId="2413740998" sldId="279"/>
            <ac:picMk id="7" creationId="{A0FC4574-D5ED-079F-A44E-8A00AE74F6A1}"/>
          </ac:picMkLst>
        </pc:picChg>
        <pc:picChg chg="add mod">
          <ac:chgData name="David Starr" userId="6ddbe242-7791-472e-b298-418493ddd580" providerId="ADAL" clId="{8D34E313-0DE6-42E6-91B5-67C238C41654}" dt="2023-06-29T16:48:22.060" v="3790"/>
          <ac:picMkLst>
            <pc:docMk/>
            <pc:sldMk cId="2413740998" sldId="279"/>
            <ac:picMk id="9" creationId="{0A4FFAF7-6478-76A4-D0AE-2CD8EA757BC4}"/>
          </ac:picMkLst>
        </pc:picChg>
        <pc:picChg chg="add mod modCrop">
          <ac:chgData name="David Starr" userId="6ddbe242-7791-472e-b298-418493ddd580" providerId="ADAL" clId="{8D34E313-0DE6-42E6-91B5-67C238C41654}" dt="2023-06-29T16:48:22.060" v="3790"/>
          <ac:picMkLst>
            <pc:docMk/>
            <pc:sldMk cId="2413740998" sldId="279"/>
            <ac:picMk id="11" creationId="{14853757-9BD1-8E94-C727-C3169292B386}"/>
          </ac:picMkLst>
        </pc:picChg>
      </pc:sldChg>
      <pc:sldChg chg="modSp mod modClrScheme modShow chgLayout modNotes">
        <pc:chgData name="David Starr" userId="6ddbe242-7791-472e-b298-418493ddd580" providerId="ADAL" clId="{8D34E313-0DE6-42E6-91B5-67C238C41654}" dt="2023-06-29T17:15:58.305" v="3867"/>
        <pc:sldMkLst>
          <pc:docMk/>
          <pc:sldMk cId="3097941851" sldId="280"/>
        </pc:sldMkLst>
        <pc:spChg chg="mod ord">
          <ac:chgData name="David Starr" userId="6ddbe242-7791-472e-b298-418493ddd580" providerId="ADAL" clId="{8D34E313-0DE6-42E6-91B5-67C238C41654}" dt="2023-06-29T17:15:58.305" v="3867"/>
          <ac:spMkLst>
            <pc:docMk/>
            <pc:sldMk cId="3097941851" sldId="280"/>
            <ac:spMk id="2" creationId="{0A5AEE26-F2CD-14D7-D52D-5CBBAEFFD839}"/>
          </ac:spMkLst>
        </pc:spChg>
        <pc:spChg chg="mod ord">
          <ac:chgData name="David Starr" userId="6ddbe242-7791-472e-b298-418493ddd580" providerId="ADAL" clId="{8D34E313-0DE6-42E6-91B5-67C238C41654}" dt="2023-06-29T17:15:58.305" v="3867"/>
          <ac:spMkLst>
            <pc:docMk/>
            <pc:sldMk cId="3097941851" sldId="280"/>
            <ac:spMk id="3" creationId="{3A6FF4E5-E6A3-ACC9-12AC-7A9BCC87E0DC}"/>
          </ac:spMkLst>
        </pc:spChg>
      </pc:sldChg>
      <pc:sldChg chg="modSp mod modClrScheme chgLayout">
        <pc:chgData name="David Starr" userId="6ddbe242-7791-472e-b298-418493ddd580" providerId="ADAL" clId="{8D34E313-0DE6-42E6-91B5-67C238C41654}" dt="2023-06-29T17:15:58.305" v="3867"/>
        <pc:sldMkLst>
          <pc:docMk/>
          <pc:sldMk cId="2501301586" sldId="281"/>
        </pc:sldMkLst>
        <pc:spChg chg="mod ord">
          <ac:chgData name="David Starr" userId="6ddbe242-7791-472e-b298-418493ddd580" providerId="ADAL" clId="{8D34E313-0DE6-42E6-91B5-67C238C41654}" dt="2023-06-29T17:15:58.305" v="3867"/>
          <ac:spMkLst>
            <pc:docMk/>
            <pc:sldMk cId="2501301586" sldId="281"/>
            <ac:spMk id="3" creationId="{20AA64DE-CBD2-4689-9E2C-7C4DDFCE3D89}"/>
          </ac:spMkLst>
        </pc:spChg>
      </pc:sldChg>
      <pc:sldChg chg="del">
        <pc:chgData name="David Starr" userId="6ddbe242-7791-472e-b298-418493ddd580" providerId="ADAL" clId="{8D34E313-0DE6-42E6-91B5-67C238C41654}" dt="2023-06-29T16:36:29.675" v="3667" actId="47"/>
        <pc:sldMkLst>
          <pc:docMk/>
          <pc:sldMk cId="1075447299" sldId="282"/>
        </pc:sldMkLst>
      </pc:sldChg>
      <pc:sldChg chg="addSp delSp modSp mod modClrScheme chgLayout">
        <pc:chgData name="David Starr" userId="6ddbe242-7791-472e-b298-418493ddd580" providerId="ADAL" clId="{8D34E313-0DE6-42E6-91B5-67C238C41654}" dt="2023-06-29T17:15:58.305" v="3867"/>
        <pc:sldMkLst>
          <pc:docMk/>
          <pc:sldMk cId="160525126" sldId="283"/>
        </pc:sldMkLst>
        <pc:spChg chg="add mod ord">
          <ac:chgData name="David Starr" userId="6ddbe242-7791-472e-b298-418493ddd580" providerId="ADAL" clId="{8D34E313-0DE6-42E6-91B5-67C238C41654}" dt="2023-06-29T17:15:58.305" v="3867"/>
          <ac:spMkLst>
            <pc:docMk/>
            <pc:sldMk cId="160525126" sldId="283"/>
            <ac:spMk id="2" creationId="{00DA1825-382F-DE39-15A8-A2052EB9C46E}"/>
          </ac:spMkLst>
        </pc:spChg>
        <pc:spChg chg="del mod">
          <ac:chgData name="David Starr" userId="6ddbe242-7791-472e-b298-418493ddd580" providerId="ADAL" clId="{8D34E313-0DE6-42E6-91B5-67C238C41654}" dt="2023-06-29T16:54:39.783" v="3831"/>
          <ac:spMkLst>
            <pc:docMk/>
            <pc:sldMk cId="160525126" sldId="283"/>
            <ac:spMk id="3" creationId="{4AAF3316-C8A4-77E7-0760-EB2D7AD4FC12}"/>
          </ac:spMkLst>
        </pc:spChg>
      </pc:sldChg>
      <pc:sldChg chg="modSp add mod">
        <pc:chgData name="David Starr" userId="6ddbe242-7791-472e-b298-418493ddd580" providerId="ADAL" clId="{8D34E313-0DE6-42E6-91B5-67C238C41654}" dt="2023-06-29T17:42:07.039" v="3988" actId="20577"/>
        <pc:sldMkLst>
          <pc:docMk/>
          <pc:sldMk cId="2941996629" sldId="284"/>
        </pc:sldMkLst>
        <pc:spChg chg="mod">
          <ac:chgData name="David Starr" userId="6ddbe242-7791-472e-b298-418493ddd580" providerId="ADAL" clId="{8D34E313-0DE6-42E6-91B5-67C238C41654}" dt="2023-06-29T17:42:07.039" v="3988" actId="20577"/>
          <ac:spMkLst>
            <pc:docMk/>
            <pc:sldMk cId="2941996629" sldId="284"/>
            <ac:spMk id="3" creationId="{20AA64DE-CBD2-4689-9E2C-7C4DDFCE3D89}"/>
          </ac:spMkLst>
        </pc:spChg>
      </pc:sldChg>
      <pc:sldChg chg="del">
        <pc:chgData name="David Starr" userId="6ddbe242-7791-472e-b298-418493ddd580" providerId="ADAL" clId="{8D34E313-0DE6-42E6-91B5-67C238C41654}" dt="2023-06-29T16:34:19.134" v="3660" actId="2696"/>
        <pc:sldMkLst>
          <pc:docMk/>
          <pc:sldMk cId="3594992081" sldId="284"/>
        </pc:sldMkLst>
      </pc:sldChg>
      <pc:sldChg chg="add">
        <pc:chgData name="David Starr" userId="6ddbe242-7791-472e-b298-418493ddd580" providerId="ADAL" clId="{8D34E313-0DE6-42E6-91B5-67C238C41654}" dt="2023-06-29T17:41:13" v="3950"/>
        <pc:sldMkLst>
          <pc:docMk/>
          <pc:sldMk cId="3101512533" sldId="285"/>
        </pc:sldMkLst>
      </pc:sldChg>
      <pc:sldChg chg="add">
        <pc:chgData name="David Starr" userId="6ddbe242-7791-472e-b298-418493ddd580" providerId="ADAL" clId="{8D34E313-0DE6-42E6-91B5-67C238C41654}" dt="2023-06-29T17:41:13" v="3950"/>
        <pc:sldMkLst>
          <pc:docMk/>
          <pc:sldMk cId="928627033" sldId="286"/>
        </pc:sldMkLst>
      </pc:sldChg>
      <pc:sldChg chg="add">
        <pc:chgData name="David Starr" userId="6ddbe242-7791-472e-b298-418493ddd580" providerId="ADAL" clId="{8D34E313-0DE6-42E6-91B5-67C238C41654}" dt="2023-06-29T17:41:13" v="3950"/>
        <pc:sldMkLst>
          <pc:docMk/>
          <pc:sldMk cId="302835284" sldId="287"/>
        </pc:sldMkLst>
      </pc:sldChg>
      <pc:sldMasterChg chg="del delSldLayout">
        <pc:chgData name="David Starr" userId="6ddbe242-7791-472e-b298-418493ddd580" providerId="ADAL" clId="{8D34E313-0DE6-42E6-91B5-67C238C41654}" dt="2023-06-29T16:55:10.099" v="3838" actId="700"/>
        <pc:sldMasterMkLst>
          <pc:docMk/>
          <pc:sldMasterMk cId="2183604377" sldId="2147483718"/>
        </pc:sldMasterMkLst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902811925" sldId="2147483719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586606809" sldId="2147483720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2449841452" sldId="2147483721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1224014635" sldId="2147483722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2015981515" sldId="2147483723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2696015708" sldId="2147483724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2070671831" sldId="2147483725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828665176" sldId="2147483726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297816647" sldId="2147483728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352201335" sldId="2147483729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881765150" sldId="2147483730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017787659" sldId="2147483731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2156528938" sldId="2147483732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386202948" sldId="2147483733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834310661" sldId="2147483734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484686014" sldId="2147483737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1925998387" sldId="2147483738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913918813" sldId="2147483739"/>
          </pc:sldLayoutMkLst>
        </pc:sldLayoutChg>
        <pc:sldLayoutChg chg="del">
          <pc:chgData name="David Starr" userId="6ddbe242-7791-472e-b298-418493ddd580" providerId="ADAL" clId="{8D34E313-0DE6-42E6-91B5-67C238C41654}" dt="2023-06-29T16:55:10.099" v="3838" actId="700"/>
          <pc:sldLayoutMkLst>
            <pc:docMk/>
            <pc:sldMasterMk cId="2183604377" sldId="2147483718"/>
            <pc:sldLayoutMk cId="3869137331" sldId="2147483741"/>
          </pc:sldLayoutMkLst>
        </pc:sldLayoutChg>
      </pc:sldMasterChg>
      <pc:sldMasterChg chg="addSp delSp modSp mod delSldLayout modSldLayout">
        <pc:chgData name="David Starr" userId="6ddbe242-7791-472e-b298-418493ddd580" providerId="ADAL" clId="{8D34E313-0DE6-42E6-91B5-67C238C41654}" dt="2023-06-29T17:44:39.649" v="4022" actId="207"/>
        <pc:sldMasterMkLst>
          <pc:docMk/>
          <pc:sldMasterMk cId="3857981455" sldId="2147483742"/>
        </pc:sldMasterMkLst>
        <pc:picChg chg="add del mod">
          <ac:chgData name="David Starr" userId="6ddbe242-7791-472e-b298-418493ddd580" providerId="ADAL" clId="{8D34E313-0DE6-42E6-91B5-67C238C41654}" dt="2023-06-29T17:19:00.846" v="3872" actId="21"/>
          <ac:picMkLst>
            <pc:docMk/>
            <pc:sldMasterMk cId="3857981455" sldId="2147483742"/>
            <ac:picMk id="5" creationId="{BB95A6D6-667C-AE9A-6546-6911FC6A8B4E}"/>
          </ac:picMkLst>
        </pc:picChg>
        <pc:sldLayoutChg chg="addSp delSp modSp mod">
          <pc:chgData name="David Starr" userId="6ddbe242-7791-472e-b298-418493ddd580" providerId="ADAL" clId="{8D34E313-0DE6-42E6-91B5-67C238C41654}" dt="2023-06-29T17:19:19.362" v="3877" actId="21"/>
          <pc:sldLayoutMkLst>
            <pc:docMk/>
            <pc:sldMasterMk cId="3857981455" sldId="2147483742"/>
            <pc:sldLayoutMk cId="3855261680" sldId="2147483748"/>
          </pc:sldLayoutMkLst>
          <pc:picChg chg="add del mod">
            <ac:chgData name="David Starr" userId="6ddbe242-7791-472e-b298-418493ddd580" providerId="ADAL" clId="{8D34E313-0DE6-42E6-91B5-67C238C41654}" dt="2023-06-29T17:19:19.362" v="3877" actId="21"/>
            <ac:picMkLst>
              <pc:docMk/>
              <pc:sldMasterMk cId="3857981455" sldId="2147483742"/>
              <pc:sldLayoutMk cId="3855261680" sldId="2147483748"/>
              <ac:picMk id="2" creationId="{3C55B043-7742-F112-D7CB-374002708253}"/>
            </ac:picMkLst>
          </pc:picChg>
        </pc:sldLayoutChg>
        <pc:sldLayoutChg chg="setBg">
          <pc:chgData name="David Starr" userId="6ddbe242-7791-472e-b298-418493ddd580" providerId="ADAL" clId="{8D34E313-0DE6-42E6-91B5-67C238C41654}" dt="2023-06-29T17:23:39.901" v="3908"/>
          <pc:sldLayoutMkLst>
            <pc:docMk/>
            <pc:sldMasterMk cId="3857981455" sldId="2147483742"/>
            <pc:sldLayoutMk cId="3928447079" sldId="2147483751"/>
          </pc:sldLayoutMkLst>
        </pc:sldLayoutChg>
        <pc:sldLayoutChg chg="modSp mod">
          <pc:chgData name="David Starr" userId="6ddbe242-7791-472e-b298-418493ddd580" providerId="ADAL" clId="{8D34E313-0DE6-42E6-91B5-67C238C41654}" dt="2023-06-29T17:22:41.557" v="3907" actId="207"/>
          <pc:sldLayoutMkLst>
            <pc:docMk/>
            <pc:sldMasterMk cId="3857981455" sldId="2147483742"/>
            <pc:sldLayoutMk cId="2764552318" sldId="2147483752"/>
          </pc:sldLayoutMkLst>
          <pc:spChg chg="mod">
            <ac:chgData name="David Starr" userId="6ddbe242-7791-472e-b298-418493ddd580" providerId="ADAL" clId="{8D34E313-0DE6-42E6-91B5-67C238C41654}" dt="2023-06-29T17:22:41.557" v="3907" actId="207"/>
            <ac:spMkLst>
              <pc:docMk/>
              <pc:sldMasterMk cId="3857981455" sldId="2147483742"/>
              <pc:sldLayoutMk cId="2764552318" sldId="2147483752"/>
              <ac:spMk id="2" creationId="{631DC07E-1BD1-8FBA-07C7-0201D4E274E6}"/>
            </ac:spMkLst>
          </pc:spChg>
        </pc:sldLayoutChg>
        <pc:sldLayoutChg chg="modSp mod">
          <pc:chgData name="David Starr" userId="6ddbe242-7791-472e-b298-418493ddd580" providerId="ADAL" clId="{8D34E313-0DE6-42E6-91B5-67C238C41654}" dt="2023-06-29T17:24:15.650" v="3909" actId="207"/>
          <pc:sldLayoutMkLst>
            <pc:docMk/>
            <pc:sldMasterMk cId="3857981455" sldId="2147483742"/>
            <pc:sldLayoutMk cId="1279607500" sldId="2147483753"/>
          </pc:sldLayoutMkLst>
          <pc:spChg chg="mod">
            <ac:chgData name="David Starr" userId="6ddbe242-7791-472e-b298-418493ddd580" providerId="ADAL" clId="{8D34E313-0DE6-42E6-91B5-67C238C41654}" dt="2023-06-29T17:24:15.650" v="3909" actId="207"/>
            <ac:spMkLst>
              <pc:docMk/>
              <pc:sldMasterMk cId="3857981455" sldId="2147483742"/>
              <pc:sldLayoutMk cId="1279607500" sldId="2147483753"/>
              <ac:spMk id="2" creationId="{6457DA3F-6D2A-D827-EA33-44C942E408BF}"/>
            </ac:spMkLst>
          </pc:spChg>
        </pc:sldLayoutChg>
        <pc:sldLayoutChg chg="modSp mod">
          <pc:chgData name="David Starr" userId="6ddbe242-7791-472e-b298-418493ddd580" providerId="ADAL" clId="{8D34E313-0DE6-42E6-91B5-67C238C41654}" dt="2023-06-29T17:24:20.932" v="3910" actId="207"/>
          <pc:sldLayoutMkLst>
            <pc:docMk/>
            <pc:sldMasterMk cId="3857981455" sldId="2147483742"/>
            <pc:sldLayoutMk cId="2010267143" sldId="2147483754"/>
          </pc:sldLayoutMkLst>
          <pc:spChg chg="mod">
            <ac:chgData name="David Starr" userId="6ddbe242-7791-472e-b298-418493ddd580" providerId="ADAL" clId="{8D34E313-0DE6-42E6-91B5-67C238C41654}" dt="2023-06-29T17:24:20.932" v="3910" actId="207"/>
            <ac:spMkLst>
              <pc:docMk/>
              <pc:sldMasterMk cId="3857981455" sldId="2147483742"/>
              <pc:sldLayoutMk cId="2010267143" sldId="2147483754"/>
              <ac:spMk id="4" creationId="{00FE4A54-B429-C739-F9D6-80CA7E6B413E}"/>
            </ac:spMkLst>
          </pc:spChg>
        </pc:sldLayoutChg>
        <pc:sldLayoutChg chg="setBg">
          <pc:chgData name="David Starr" userId="6ddbe242-7791-472e-b298-418493ddd580" providerId="ADAL" clId="{8D34E313-0DE6-42E6-91B5-67C238C41654}" dt="2023-06-29T17:26:36.552" v="3913"/>
          <pc:sldLayoutMkLst>
            <pc:docMk/>
            <pc:sldMasterMk cId="3857981455" sldId="2147483742"/>
            <pc:sldLayoutMk cId="1512300643" sldId="2147483755"/>
          </pc:sldLayoutMkLst>
        </pc:sldLayoutChg>
        <pc:sldLayoutChg chg="del">
          <pc:chgData name="David Starr" userId="6ddbe242-7791-472e-b298-418493ddd580" providerId="ADAL" clId="{8D34E313-0DE6-42E6-91B5-67C238C41654}" dt="2023-06-29T17:26:30.121" v="3912" actId="2696"/>
          <pc:sldLayoutMkLst>
            <pc:docMk/>
            <pc:sldMasterMk cId="3857981455" sldId="2147483742"/>
            <pc:sldLayoutMk cId="1022098965" sldId="2147483756"/>
          </pc:sldLayoutMkLst>
        </pc:sldLayoutChg>
        <pc:sldLayoutChg chg="addSp delSp modSp mod">
          <pc:chgData name="David Starr" userId="6ddbe242-7791-472e-b298-418493ddd580" providerId="ADAL" clId="{8D34E313-0DE6-42E6-91B5-67C238C41654}" dt="2023-06-29T17:28:14.088" v="3917" actId="207"/>
          <pc:sldLayoutMkLst>
            <pc:docMk/>
            <pc:sldMasterMk cId="3857981455" sldId="2147483742"/>
            <pc:sldLayoutMk cId="3018242961" sldId="2147483758"/>
          </pc:sldLayoutMkLst>
          <pc:spChg chg="mod">
            <ac:chgData name="David Starr" userId="6ddbe242-7791-472e-b298-418493ddd580" providerId="ADAL" clId="{8D34E313-0DE6-42E6-91B5-67C238C41654}" dt="2023-06-29T17:28:14.088" v="3917" actId="207"/>
            <ac:spMkLst>
              <pc:docMk/>
              <pc:sldMasterMk cId="3857981455" sldId="2147483742"/>
              <pc:sldLayoutMk cId="3018242961" sldId="2147483758"/>
              <ac:spMk id="3" creationId="{BCC51C87-FD0D-6BFD-0D13-0CD5B7E2FED5}"/>
            </ac:spMkLst>
          </pc:spChg>
          <pc:spChg chg="add del">
            <ac:chgData name="David Starr" userId="6ddbe242-7791-472e-b298-418493ddd580" providerId="ADAL" clId="{8D34E313-0DE6-42E6-91B5-67C238C41654}" dt="2023-06-29T17:21:09.381" v="3888" actId="11529"/>
            <ac:spMkLst>
              <pc:docMk/>
              <pc:sldMasterMk cId="3857981455" sldId="2147483742"/>
              <pc:sldLayoutMk cId="3018242961" sldId="2147483758"/>
              <ac:spMk id="6" creationId="{7E81E872-8B02-FD6A-6B4A-883AAC9793E7}"/>
            </ac:spMkLst>
          </pc:spChg>
          <pc:spChg chg="add mod">
            <ac:chgData name="David Starr" userId="6ddbe242-7791-472e-b298-418493ddd580" providerId="ADAL" clId="{8D34E313-0DE6-42E6-91B5-67C238C41654}" dt="2023-06-29T17:21:31.092" v="3903" actId="14100"/>
            <ac:spMkLst>
              <pc:docMk/>
              <pc:sldMasterMk cId="3857981455" sldId="2147483742"/>
              <pc:sldLayoutMk cId="3018242961" sldId="2147483758"/>
              <ac:spMk id="7" creationId="{E16E43E7-C9DF-7FA6-ED38-86A7DFFA8681}"/>
            </ac:spMkLst>
          </pc:spChg>
          <pc:spChg chg="del mod">
            <ac:chgData name="David Starr" userId="6ddbe242-7791-472e-b298-418493ddd580" providerId="ADAL" clId="{8D34E313-0DE6-42E6-91B5-67C238C41654}" dt="2023-06-29T17:20:59.260" v="3887" actId="478"/>
            <ac:spMkLst>
              <pc:docMk/>
              <pc:sldMasterMk cId="3857981455" sldId="2147483742"/>
              <pc:sldLayoutMk cId="3018242961" sldId="2147483758"/>
              <ac:spMk id="8" creationId="{2B306CE7-467C-3697-1C56-FD8C438AA329}"/>
            </ac:spMkLst>
          </pc:spChg>
          <pc:spChg chg="mod">
            <ac:chgData name="David Starr" userId="6ddbe242-7791-472e-b298-418493ddd580" providerId="ADAL" clId="{8D34E313-0DE6-42E6-91B5-67C238C41654}" dt="2023-06-29T17:27:50.129" v="3914" actId="207"/>
            <ac:spMkLst>
              <pc:docMk/>
              <pc:sldMasterMk cId="3857981455" sldId="2147483742"/>
              <pc:sldLayoutMk cId="3018242961" sldId="2147483758"/>
              <ac:spMk id="13" creationId="{4A36DC34-EED6-8F49-8473-3802F6C2A3D1}"/>
            </ac:spMkLst>
          </pc:spChg>
          <pc:picChg chg="add mod">
            <ac:chgData name="David Starr" userId="6ddbe242-7791-472e-b298-418493ddd580" providerId="ADAL" clId="{8D34E313-0DE6-42E6-91B5-67C238C41654}" dt="2023-06-29T17:21:37.917" v="3904" actId="1076"/>
            <ac:picMkLst>
              <pc:docMk/>
              <pc:sldMasterMk cId="3857981455" sldId="2147483742"/>
              <pc:sldLayoutMk cId="3018242961" sldId="2147483758"/>
              <ac:picMk id="4" creationId="{8B4DC81E-3E2F-2E8B-64BE-00C74CD95F42}"/>
            </ac:picMkLst>
          </pc:picChg>
        </pc:sldLayoutChg>
        <pc:sldLayoutChg chg="addSp modSp mod">
          <pc:chgData name="David Starr" userId="6ddbe242-7791-472e-b298-418493ddd580" providerId="ADAL" clId="{8D34E313-0DE6-42E6-91B5-67C238C41654}" dt="2023-06-29T17:21:52.511" v="3906" actId="207"/>
          <pc:sldLayoutMkLst>
            <pc:docMk/>
            <pc:sldMasterMk cId="3857981455" sldId="2147483742"/>
            <pc:sldLayoutMk cId="2854114274" sldId="2147483759"/>
          </pc:sldLayoutMkLst>
          <pc:spChg chg="mod">
            <ac:chgData name="David Starr" userId="6ddbe242-7791-472e-b298-418493ddd580" providerId="ADAL" clId="{8D34E313-0DE6-42E6-91B5-67C238C41654}" dt="2023-06-29T17:21:52.511" v="3906" actId="207"/>
            <ac:spMkLst>
              <pc:docMk/>
              <pc:sldMasterMk cId="3857981455" sldId="2147483742"/>
              <pc:sldLayoutMk cId="2854114274" sldId="2147483759"/>
              <ac:spMk id="8" creationId="{C14EEE65-DB85-32B1-715A-6972590904C5}"/>
            </ac:spMkLst>
          </pc:spChg>
          <pc:picChg chg="add mod">
            <ac:chgData name="David Starr" userId="6ddbe242-7791-472e-b298-418493ddd580" providerId="ADAL" clId="{8D34E313-0DE6-42E6-91B5-67C238C41654}" dt="2023-06-29T17:21:46.102" v="3905"/>
            <ac:picMkLst>
              <pc:docMk/>
              <pc:sldMasterMk cId="3857981455" sldId="2147483742"/>
              <pc:sldLayoutMk cId="2854114274" sldId="2147483759"/>
              <ac:picMk id="3" creationId="{8B17779D-EA01-DB5F-69F1-F61018A06DCB}"/>
            </ac:picMkLst>
          </pc:picChg>
        </pc:sldLayoutChg>
        <pc:sldLayoutChg chg="modSp mod">
          <pc:chgData name="David Starr" userId="6ddbe242-7791-472e-b298-418493ddd580" providerId="ADAL" clId="{8D34E313-0DE6-42E6-91B5-67C238C41654}" dt="2023-06-29T17:44:39.649" v="4022" actId="207"/>
          <pc:sldLayoutMkLst>
            <pc:docMk/>
            <pc:sldMasterMk cId="3857981455" sldId="2147483742"/>
            <pc:sldLayoutMk cId="510237925" sldId="2147483760"/>
          </pc:sldLayoutMkLst>
          <pc:spChg chg="mod">
            <ac:chgData name="David Starr" userId="6ddbe242-7791-472e-b298-418493ddd580" providerId="ADAL" clId="{8D34E313-0DE6-42E6-91B5-67C238C41654}" dt="2023-06-29T17:44:39.649" v="4022" actId="207"/>
            <ac:spMkLst>
              <pc:docMk/>
              <pc:sldMasterMk cId="3857981455" sldId="2147483742"/>
              <pc:sldLayoutMk cId="510237925" sldId="2147483760"/>
              <ac:spMk id="2" creationId="{186C904F-E4A5-6582-B549-56E662BC65AC}"/>
            </ac:spMkLst>
          </pc:spChg>
          <pc:spChg chg="mod">
            <ac:chgData name="David Starr" userId="6ddbe242-7791-472e-b298-418493ddd580" providerId="ADAL" clId="{8D34E313-0DE6-42E6-91B5-67C238C41654}" dt="2023-06-29T17:44:39.649" v="4022" actId="207"/>
            <ac:spMkLst>
              <pc:docMk/>
              <pc:sldMasterMk cId="3857981455" sldId="2147483742"/>
              <pc:sldLayoutMk cId="510237925" sldId="2147483760"/>
              <ac:spMk id="3" creationId="{00000000-0000-0000-0000-000000000000}"/>
            </ac:spMkLst>
          </pc:spChg>
          <pc:spChg chg="mod">
            <ac:chgData name="David Starr" userId="6ddbe242-7791-472e-b298-418493ddd580" providerId="ADAL" clId="{8D34E313-0DE6-42E6-91B5-67C238C41654}" dt="2023-06-29T17:44:39.649" v="4022" actId="207"/>
            <ac:spMkLst>
              <pc:docMk/>
              <pc:sldMasterMk cId="3857981455" sldId="2147483742"/>
              <pc:sldLayoutMk cId="510237925" sldId="2147483760"/>
              <ac:spMk id="5" creationId="{E666378A-AD20-4463-8B49-025AC63E42AB}"/>
            </ac:spMkLst>
          </pc:spChg>
        </pc:sldLayoutChg>
        <pc:sldLayoutChg chg="modSp mod">
          <pc:chgData name="David Starr" userId="6ddbe242-7791-472e-b298-418493ddd580" providerId="ADAL" clId="{8D34E313-0DE6-42E6-91B5-67C238C41654}" dt="2023-06-29T16:53:07.673" v="3818" actId="207"/>
          <pc:sldLayoutMkLst>
            <pc:docMk/>
            <pc:sldMasterMk cId="3857981455" sldId="2147483742"/>
            <pc:sldLayoutMk cId="3899630898" sldId="2147483761"/>
          </pc:sldLayoutMkLst>
          <pc:spChg chg="mod">
            <ac:chgData name="David Starr" userId="6ddbe242-7791-472e-b298-418493ddd580" providerId="ADAL" clId="{8D34E313-0DE6-42E6-91B5-67C238C41654}" dt="2023-06-29T16:53:07.673" v="3818" actId="207"/>
            <ac:spMkLst>
              <pc:docMk/>
              <pc:sldMasterMk cId="3857981455" sldId="2147483742"/>
              <pc:sldLayoutMk cId="3899630898" sldId="2147483761"/>
              <ac:spMk id="5" creationId="{E666378A-AD20-4463-8B49-025AC63E42AB}"/>
            </ac:spMkLst>
          </pc:spChg>
        </pc:sldLayoutChg>
      </pc:sldMasterChg>
    </pc:docChg>
  </pc:docChgLst>
</pc:chgInfo>
</file>

<file path=ppt/comments/modernComment_120_D49473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CCAD83-2F26-4A65-875B-DD1BE07ACF31}" authorId="{31308605-1591-7D4F-A471-2A768CCC5557}" status="resolved" created="2023-07-18T20:35:02.948" complete="100000">
    <pc:sldMkLst xmlns:pc="http://schemas.microsoft.com/office/powerpoint/2013/main/command">
      <pc:docMk/>
      <pc:sldMk cId="3566498642" sldId="288"/>
    </pc:sldMkLst>
    <p188:replyLst>
      <p188:reply id="{1AF47D3D-916F-490B-BC1B-C3D686F35E64}" authorId="{609C789E-E14D-8BAD-2C2A-85E0E4B930F1}" created="2023-07-18T20:39:47.084">
        <p188:txBody>
          <a:bodyPr/>
          <a:lstStyle/>
          <a:p>
            <a:r>
              <a:rPr lang="en-US"/>
              <a:t>[@Julio Colon] ? You mean for STs?</a:t>
            </a:r>
          </a:p>
        </p188:txBody>
      </p188:reply>
      <p188:reply id="{D06CF943-50CD-4BB6-A439-B2DD1FE1AF0E}" authorId="{31308605-1591-7D4F-A471-2A768CCC5557}" created="2023-07-18T20:49:18.041">
        <p188:txBody>
          <a:bodyPr/>
          <a:lstStyle/>
          <a:p>
            <a:r>
              <a:rPr lang="en-US"/>
              <a:t>Correct… STs will allow Partner to deploy on an existing RG.</a:t>
            </a:r>
          </a:p>
        </p188:txBody>
      </p188:reply>
      <p188:reply id="{4861491E-898C-49B3-946A-99EC042E80FA}" authorId="{609C789E-E14D-8BAD-2C2A-85E0E4B930F1}" created="2023-07-18T20:58:44.315">
        <p188:txBody>
          <a:bodyPr/>
          <a:lstStyle/>
          <a:p>
            <a:r>
              <a:rPr lang="en-US"/>
              <a:t>got it</a:t>
            </a:r>
          </a:p>
        </p188:txBody>
      </p188:reply>
    </p188:replyLst>
    <p188:txBody>
      <a:bodyPr/>
      <a:lstStyle/>
      <a:p>
        <a:r>
          <a:rPr lang="en-US"/>
          <a:t>[@David Starr]  Another advantage is the resource can be deployed on an existing RG.</a:t>
        </a:r>
      </a:p>
    </p188:txBody>
  </p188:cm>
</p188:cmLst>
</file>

<file path=ppt/comments/modernComment_123_485777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A06823-F345-4454-9ECE-5035562F519E}" authorId="{31308605-1591-7D4F-A471-2A768CCC5557}" status="resolved" created="2023-07-18T20:42:00.350" startDate="2023-07-18T20:42:00.350" dueDate="2023-07-18T20:42:00.350" assignedTo="{609C789E-E14D-8BAD-2C2A-85E0E4B930F1}" complete="100000" title="@David Starr This arrangement looks odd.">
    <pc:sldMkLst xmlns:pc="http://schemas.microsoft.com/office/powerpoint/2013/main/command">
      <pc:docMk/>
      <pc:sldMk cId="1213691709" sldId="291"/>
    </pc:sldMkLst>
    <p188:replyLst>
      <p188:reply id="{9DDDE582-99C8-4B5E-B181-E2C0A271DD2D}" authorId="{31308605-1591-7D4F-A471-2A768CCC5557}" created="2023-07-18T20:42:30.636">
        <p188:txBody>
          <a:bodyPr/>
          <a:lstStyle/>
          <a:p>
            <a:r>
              <a:rPr lang="en-US"/>
              <a:t>Should it be like Offer Types on the left and the list on the right side?</a:t>
            </a:r>
          </a:p>
        </p188:txBody>
      </p188:reply>
      <p188:reply id="{76B92790-1CE4-49C5-A5D9-34CC835385B0}" authorId="{609C789E-E14D-8BAD-2C2A-85E0E4B930F1}" created="2023-07-18T20:48:29.316">
        <p188:txBody>
          <a:bodyPr/>
          <a:lstStyle/>
          <a:p>
            <a:r>
              <a:rPr lang="en-US"/>
              <a:t>Changed template.</a:t>
            </a:r>
          </a:p>
        </p188:txBody>
      </p188:reply>
    </p188:replyLst>
    <p188:txBody>
      <a:bodyPr/>
      <a:lstStyle/>
      <a:p>
        <a:r>
          <a:rPr lang="en-US"/>
          <a:t>[@David Starr] This arrangement looks odd.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3-07-18T20:42:00.350" id="{74F5642A-D3F9-4482-AD3B-9710D42EEA6C}">
              <p228:atrbtn authorId="{31308605-1591-7D4F-A471-2A768CCC5557}"/>
              <p228:anchr>
                <p228:comment id="{60A06823-F345-4454-9ECE-5035562F519E}"/>
              </p228:anchr>
              <p228:add/>
            </p228:event>
            <p228:event time="2023-07-18T20:42:00.350" id="{0E04CD62-CFF0-4B98-8783-C9CF22DFB63F}">
              <p228:atrbtn authorId="{31308605-1591-7D4F-A471-2A768CCC5557}"/>
              <p228:anchr>
                <p228:comment id="{60A06823-F345-4454-9ECE-5035562F519E}"/>
              </p228:anchr>
              <p228:asgn authorId="{609C789E-E14D-8BAD-2C2A-85E0E4B930F1}"/>
            </p228:event>
            <p228:event time="2023-07-18T20:42:00.350" id="{1A52F964-AB1B-43E1-A6D2-5FB4F3D07993}">
              <p228:atrbtn authorId="{31308605-1591-7D4F-A471-2A768CCC5557}"/>
              <p228:anchr>
                <p228:comment id="{60A06823-F345-4454-9ECE-5035562F519E}"/>
              </p228:anchr>
              <p228:title val="@David Starr This arrangement looks odd."/>
            </p228:event>
            <p228:event time="2023-07-18T20:42:00.350" id="{568D2508-3AA8-43C0-A050-ACD560A93F2D}">
              <p228:atrbtn authorId="{31308605-1591-7D4F-A471-2A768CCC5557}"/>
              <p228:anchr>
                <p228:comment id="{60A06823-F345-4454-9ECE-5035562F519E}"/>
              </p228:anchr>
              <p228:date stDt="2023-07-18T20:42:00.350" endDt="2023-07-18T20:42:00.350"/>
            </p228:event>
            <p228:event time="2023-07-18T20:48:34.467" id="{A9CC90E8-041C-4381-9A84-3EEAACE98FB3}">
              <p228:atrbtn authorId="{609C789E-E14D-8BAD-2C2A-85E0E4B930F1}"/>
              <p228:anchr>
                <p228:comment id="{00000000-0000-0000-0000-000000000000}"/>
              </p228:anchr>
              <p228:pcntCmplt val="100000"/>
            </p228:event>
          </p228:history>
        </p228:taskDetails>
      </p:ext>
    </p188:extLst>
  </p188:cm>
</p188:cmLst>
</file>

<file path=ppt/comments/modernComment_125_7D443B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AD860D-76FF-49DA-B30B-E23D9FCD8970}" authorId="{31308605-1591-7D4F-A471-2A768CCC5557}" status="resolved" created="2023-07-18T20:40:48.00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01623622" sldId="293"/>
      <ac:spMk id="21" creationId="{8BA5DC9A-AF2F-0D1D-8BDF-4017AAED0DB3}"/>
    </ac:deMkLst>
    <p188:txBody>
      <a:bodyPr/>
      <a:lstStyle/>
      <a:p>
        <a:r>
          <a:rPr lang="en-US"/>
          <a:t>[@David Starr] Box is not needed here...</a:t>
        </a:r>
      </a:p>
    </p188:txBody>
  </p188:cm>
</p188:cmLst>
</file>

<file path=ppt/comments/modernComment_127_C78E16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449ECE-42B1-46B4-86BF-FC74D83EB76E}" authorId="{31308605-1591-7D4F-A471-2A768CCC5557}" status="resolved" created="2023-07-18T20:40:31.906" complete="100000">
    <pc:sldMkLst xmlns:pc="http://schemas.microsoft.com/office/powerpoint/2013/main/command">
      <pc:docMk/>
      <pc:sldMk cId="2659171389" sldId="292"/>
    </pc:sldMkLst>
    <p188:replyLst>
      <p188:reply id="{97F6AC3A-B379-4E11-B2DB-4431DB0C8C6C}" authorId="{609C789E-E14D-8BAD-2C2A-85E0E4B930F1}" created="2023-07-18T20:47:50.221">
        <p188:txBody>
          <a:bodyPr/>
          <a:lstStyle/>
          <a:p>
            <a:r>
              <a:rPr lang="en-US"/>
              <a:t>fixed</a:t>
            </a:r>
          </a:p>
        </p188:txBody>
      </p188:reply>
    </p188:replyLst>
    <p188:txBody>
      <a:bodyPr/>
      <a:lstStyle/>
      <a:p>
        <a:r>
          <a:rPr lang="en-US"/>
          <a:t>[@David Starr]  Squared boxes.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96DF8F-5BD7-4687-B807-F7E9DE77F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93CB7-5AEE-46B8-A299-98C1D981D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6B974-CA67-4572-AF7D-921ED20AEFB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A2317-9646-4090-B68A-5CB44C729F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975B5-4758-4C9A-AC1A-FAD0507C2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778A-647D-467E-98BD-817CBAFC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F11AF-D379-F34E-BD24-5E1B860FC682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682F-A62F-0E40-93D6-4DAE7280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Welcome to this module offering an overview of Managed Applications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/>
              <a:t>NAME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This module walks through the fundamentals of managed applications and helps orient you to the rest of the course.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Don’t worry, this won’t just be a module to tell you what’s in the other modules. Let’s see what we’re about to cover.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apps can be used internally to an organization or through the Azure Marketplace</a:t>
            </a:r>
          </a:p>
          <a:p>
            <a:r>
              <a:rPr lang="en-US" dirty="0"/>
              <a:t>Let’s see the differences</a:t>
            </a:r>
          </a:p>
          <a:p>
            <a:endParaRPr lang="en-US" dirty="0"/>
          </a:p>
          <a:p>
            <a:r>
              <a:rPr lang="en-US" b="1" dirty="0"/>
              <a:t>INTERNAL</a:t>
            </a:r>
          </a:p>
          <a:p>
            <a:r>
              <a:rPr lang="en-US" dirty="0"/>
              <a:t>Deploy to internal Azure environments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can build Managed Applications that are meant to deploy only within an organization</a:t>
            </a:r>
          </a:p>
          <a:p>
            <a:endParaRPr lang="en-US" dirty="0"/>
          </a:p>
          <a:p>
            <a:r>
              <a:rPr lang="en-US" dirty="0"/>
              <a:t>Used inside an organization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Of course, this is meant to provide Managed Applications that are available for installation within an organization only</a:t>
            </a:r>
          </a:p>
          <a:p>
            <a:endParaRPr lang="en-US" dirty="0"/>
          </a:p>
          <a:p>
            <a:r>
              <a:rPr lang="en-US" dirty="0"/>
              <a:t>An internal catalog of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use an Azure service called Service Catalog to create the Managed Apps available inside the organization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we’ll see, we can use the service catalog for development of Managed Applications in general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b="1" dirty="0"/>
              <a:t>EXTERNAL</a:t>
            </a:r>
          </a:p>
          <a:p>
            <a:r>
              <a:rPr lang="en-US" dirty="0"/>
              <a:t>Deploy to external 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Managed apps can also be offered for sale to external customers</a:t>
            </a:r>
          </a:p>
          <a:p>
            <a:endParaRPr lang="en-US" dirty="0"/>
          </a:p>
          <a:p>
            <a:r>
              <a:rPr lang="en-US" dirty="0"/>
              <a:t>Via the Azure Marketplace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done by publishing the offer in the Azure Marketplace</a:t>
            </a:r>
          </a:p>
          <a:p>
            <a:endParaRPr lang="en-US" dirty="0"/>
          </a:p>
          <a:p>
            <a:r>
              <a:rPr lang="en-US" dirty="0"/>
              <a:t>A sellable product offer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makes it sellable and transactable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Let’s take a moment to learn just a bit more about the service catalog and how we might use it</a:t>
            </a:r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Service catalog process</a:t>
            </a:r>
          </a:p>
          <a:p>
            <a:r>
              <a:rPr lang="en-US" b="0"/>
              <a:t>Let’s look at a simple model of what it means to publish and deploy a App through the service catalog</a:t>
            </a:r>
          </a:p>
          <a:p>
            <a:endParaRPr lang="en-US" b="0"/>
          </a:p>
          <a:p>
            <a:r>
              <a:rPr lang="en-US" b="1"/>
              <a:t>ADVANCE</a:t>
            </a:r>
          </a:p>
          <a:p>
            <a:r>
              <a:rPr lang="en-US" b="0"/>
              <a:t>First, a deployment package file is uploaded to a blob storage account</a:t>
            </a:r>
          </a:p>
          <a:p>
            <a:r>
              <a:rPr lang="en-US" b="1"/>
              <a:t>ADVANCE</a:t>
            </a:r>
          </a:p>
          <a:p>
            <a:r>
              <a:rPr lang="en-US" b="0"/>
              <a:t>Then, in the service catalog, we create a Application definition that references that deployment package file</a:t>
            </a:r>
          </a:p>
          <a:p>
            <a:r>
              <a:rPr lang="en-US" b="1"/>
              <a:t>ADVANCE</a:t>
            </a:r>
          </a:p>
          <a:p>
            <a:r>
              <a:rPr lang="en-US" b="0"/>
              <a:t>Finally, we can deploy from that app definition to create the actual Application</a:t>
            </a:r>
          </a:p>
          <a:p>
            <a:endParaRPr lang="en-US" b="0"/>
          </a:p>
          <a:p>
            <a:endParaRPr lang="en-US" b="0"/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3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tx1"/>
                </a:solidFill>
              </a:rPr>
              <a:t>The Service catalog can be very useful in the development of new Apps</a:t>
            </a:r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tx1"/>
                </a:solidFill>
              </a:rPr>
              <a:t>It gives developers an opportunity to test out their deployments before without needing to test in the Azure Marketplace, which would take longer in between iterations</a:t>
            </a:r>
          </a:p>
          <a:p>
            <a:pPr marL="685800" marR="0" lvl="0" indent="-68580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5400" dirty="0">
              <a:solidFill>
                <a:schemeClr val="tx1"/>
              </a:solidFill>
            </a:endParaRPr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</a:rPr>
              <a:t>Create deployment assets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There are several assets needed to package and deploy a Application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For example, you’ll need an ARM template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So, the first step is to create these assets that will deploy your solution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</a:rPr>
              <a:t>Add app to Service catalog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b="0" dirty="0">
                <a:solidFill>
                  <a:schemeClr val="tx1"/>
                </a:solidFill>
              </a:rPr>
              <a:t>Next, the deployment assets are loaded into the service catalog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b="0" dirty="0">
                <a:solidFill>
                  <a:schemeClr val="tx1"/>
                </a:solidFill>
              </a:rPr>
              <a:t>This makes the solution available for deployment</a:t>
            </a: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</a:rPr>
              <a:t>Deploy as internal app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Deploy app as internal application to check deployment process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This gives developers an opportunity to try their deployment package before integrating into a formal offer in the Azure Marketplace.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b="1"/>
              <a:t>The service catalog can aide the development process</a:t>
            </a:r>
          </a:p>
          <a:p>
            <a:pPr marL="285750" indent="-285750" algn="l">
              <a:buFontTx/>
              <a:buChar char="-"/>
            </a:pPr>
            <a:r>
              <a:rPr lang="en-US" sz="1600" b="0"/>
              <a:t>We discussed how the service catalog in Azure can be helpful to our development process</a:t>
            </a:r>
          </a:p>
          <a:p>
            <a:pPr algn="l"/>
            <a:endParaRPr lang="en-US" sz="1600" b="0"/>
          </a:p>
          <a:p>
            <a:pPr algn="l"/>
            <a:r>
              <a:rPr lang="en-US" sz="1600" b="1"/>
              <a:t>Does not create transactable offers in the Azure Marketplace</a:t>
            </a:r>
          </a:p>
          <a:p>
            <a:pPr marL="285750" indent="-285750" algn="l">
              <a:buFontTx/>
              <a:buChar char="-"/>
            </a:pPr>
            <a:r>
              <a:rPr lang="en-US" sz="1600" b="0"/>
              <a:t>And it’s important to remember that it’s a great tool, but does not make our application available as an offer in the Azure Marketplace</a:t>
            </a:r>
          </a:p>
          <a:p>
            <a:pPr marL="285750" indent="-285750" algn="l">
              <a:buFontTx/>
              <a:buChar char="-"/>
            </a:pPr>
            <a:endParaRPr lang="en-US" sz="1600" b="0"/>
          </a:p>
          <a:p>
            <a:pPr marL="0" indent="0" algn="l">
              <a:buFontTx/>
              <a:buNone/>
            </a:pPr>
            <a:r>
              <a:rPr lang="en-US" sz="1600" b="0"/>
              <a:t>We spent a little time here on the service catalog because it will be used in labs and in some later demos, so it is useful to know what it is.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cs typeface="Calibri"/>
              </a:rPr>
              <a:t>Now that we've seen a bit about managed apps and the fact that we can use them in the context of a Service catalog in Azure, let's focus on how MAs work in the Azure Marketplace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2"/>
                </a:solidFill>
              </a:rPr>
              <a:t>Four transactable Azure Marketplace offer types</a:t>
            </a:r>
          </a:p>
          <a:p>
            <a:pPr marL="285750" indent="-285750">
              <a:buFontTx/>
              <a:buChar char="-"/>
            </a:pPr>
            <a:r>
              <a:rPr lang="en-US"/>
              <a:t>At the time of this recording, there are four transactable offer types one may choose from when creating offers for the Azure Marketplace</a:t>
            </a:r>
          </a:p>
          <a:p>
            <a:pPr marL="285750" indent="-285750">
              <a:buFontTx/>
              <a:buChar char="-"/>
            </a:pPr>
            <a:r>
              <a:rPr lang="en-US"/>
              <a:t>These differ based on deployment architecture</a:t>
            </a:r>
          </a:p>
          <a:p>
            <a:pPr marL="0" indent="0">
              <a:buFontTx/>
              <a:buNone/>
            </a:pPr>
            <a:endParaRPr lang="en-US"/>
          </a:p>
          <a:p>
            <a:r>
              <a:rPr lang="en-US" b="1"/>
              <a:t>SaaS offers</a:t>
            </a:r>
          </a:p>
          <a:p>
            <a:pPr marL="285750" indent="-285750">
              <a:buFontTx/>
              <a:buChar char="-"/>
            </a:pPr>
            <a:r>
              <a:rPr lang="en-US"/>
              <a:t>Offers that integrate with the publisher’s software-as-a-service product architecture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 b="1"/>
              <a:t>Container offers for Kubernetes</a:t>
            </a:r>
          </a:p>
          <a:p>
            <a:pPr marL="285750" indent="-285750">
              <a:buFontTx/>
              <a:buChar char="-"/>
            </a:pPr>
            <a:r>
              <a:rPr lang="en-US"/>
              <a:t>Container offers that allow packaging your solution into containers and deploying to the customer’s Azure Kubernetes service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 b="1"/>
              <a:t>Virtual machine offers</a:t>
            </a:r>
          </a:p>
          <a:p>
            <a:pPr marL="285750" indent="-285750">
              <a:buFontTx/>
              <a:buChar char="-"/>
            </a:pPr>
            <a:r>
              <a:rPr lang="en-US"/>
              <a:t>Virtual machine offers that allow packaging solutions onto VMs and deploying them to the customer’s tenant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 b="1"/>
              <a:t>Managed Application offers</a:t>
            </a:r>
          </a:p>
          <a:p>
            <a:pPr marL="285750" indent="-285750">
              <a:buFontTx/>
              <a:buChar char="-"/>
            </a:pPr>
            <a:r>
              <a:rPr lang="en-US"/>
              <a:t>Managed Applications, which is the focus of this course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Just know that there are different deployment models based on different solution architecture needs</a:t>
            </a:r>
          </a:p>
          <a:p>
            <a:pPr marL="0" indent="0">
              <a:buFontTx/>
              <a:buNone/>
            </a:pPr>
            <a:r>
              <a:rPr lang="en-US"/>
              <a:t>All but SaaS offers deploy into the customer’s tenant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5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You’ve already seen how the application is deployed into the customer’s tenant</a:t>
            </a:r>
          </a:p>
          <a:p>
            <a:endParaRPr lang="en-US" b="0"/>
          </a:p>
          <a:p>
            <a:r>
              <a:rPr lang="en-US" b="0"/>
              <a:t>Now let’s see how that works with the Azure Marketplace </a:t>
            </a:r>
          </a:p>
          <a:p>
            <a:endParaRPr lang="en-US" b="0"/>
          </a:p>
          <a:p>
            <a:r>
              <a:rPr lang="en-US" b="0"/>
              <a:t>ADVANCE</a:t>
            </a:r>
          </a:p>
          <a:p>
            <a:r>
              <a:rPr lang="en-US" sz="1400" b="0"/>
              <a:t>Here a public</a:t>
            </a:r>
            <a:r>
              <a:rPr lang="en-US" sz="1400"/>
              <a:t> marketplace</a:t>
            </a:r>
            <a:r>
              <a:rPr lang="en-US" sz="1400" b="0"/>
              <a:t> offer has been defined that has 3 associated plans: silver, gold, and platinum</a:t>
            </a:r>
            <a:endParaRPr lang="en-US" sz="1400" b="0">
              <a:cs typeface="Calibri"/>
            </a:endParaRPr>
          </a:p>
          <a:p>
            <a:r>
              <a:rPr lang="en-US" b="0"/>
              <a:t>When a customer subscribes to the gold plan, for example, the deployment occurs</a:t>
            </a:r>
          </a:p>
          <a:p>
            <a:endParaRPr lang="en-US" b="0"/>
          </a:p>
          <a:p>
            <a:pPr marL="0" indent="0">
              <a:buFontTx/>
              <a:buNone/>
            </a:pPr>
            <a:r>
              <a:rPr lang="en-US" b="0"/>
              <a:t>ADVANCE</a:t>
            </a:r>
          </a:p>
          <a:p>
            <a:pPr marL="0" indent="0">
              <a:buFontTx/>
              <a:buNone/>
            </a:pPr>
            <a:r>
              <a:rPr lang="en-US" b="0"/>
              <a:t>The Gold plan has a deployment package for the Azure Application and deploys the required elements into the customer’s tenant</a:t>
            </a:r>
          </a:p>
          <a:p>
            <a:pPr marL="0" indent="0">
              <a:buFontTx/>
              <a:buNone/>
            </a:pPr>
            <a:r>
              <a:rPr lang="en-US" b="0"/>
              <a:t>Note that each plan has it’s own definition of the managed application, and can therefore deploy different resources into the MRG per plan</a:t>
            </a:r>
          </a:p>
          <a:p>
            <a:endParaRPr lang="en-US" b="0"/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8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plan has an associated deployment package that is held in a ZIP file.</a:t>
            </a:r>
          </a:p>
          <a:p>
            <a:endParaRPr lang="en-US"/>
          </a:p>
          <a:p>
            <a:r>
              <a:rPr lang="en-US"/>
              <a:t>ADVANCE</a:t>
            </a:r>
          </a:p>
          <a:p>
            <a:r>
              <a:rPr lang="en-US"/>
              <a:t>These deployment packages contain artifacts like </a:t>
            </a:r>
          </a:p>
          <a:p>
            <a:pPr marL="285750" indent="-285750">
              <a:buFontTx/>
              <a:buChar char="-"/>
            </a:pPr>
            <a:r>
              <a:rPr lang="en-US"/>
              <a:t>the ARM template that does the deployment </a:t>
            </a:r>
          </a:p>
          <a:p>
            <a:pPr marL="285750" indent="-285750">
              <a:buFontTx/>
              <a:buChar char="-"/>
            </a:pPr>
            <a:r>
              <a:rPr lang="en-US"/>
              <a:t>and the file that defines the user interface a customer sees when subscribing to the offer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17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some considerations for how to set up your offer such that the customer is billed for the solution.</a:t>
            </a:r>
          </a:p>
          <a:p>
            <a:endParaRPr lang="en-US"/>
          </a:p>
          <a:p>
            <a:r>
              <a:rPr lang="en-US" b="1"/>
              <a:t>Currently billed monthly</a:t>
            </a:r>
          </a:p>
          <a:p>
            <a:pPr marL="285750" indent="-285750">
              <a:buFontTx/>
              <a:buChar char="-"/>
            </a:pPr>
            <a:r>
              <a:rPr lang="en-US"/>
              <a:t>At the time of this recording, only monthly billing is supported for Managed Applications</a:t>
            </a:r>
          </a:p>
          <a:p>
            <a:pPr marL="285750" indent="-285750">
              <a:buFontTx/>
              <a:buChar char="-"/>
            </a:pPr>
            <a:r>
              <a:rPr lang="en-US"/>
              <a:t>This may change with time with more billing options being introduced</a:t>
            </a:r>
          </a:p>
          <a:p>
            <a:pPr marL="834390" lvl="1" indent="-285750">
              <a:buFontTx/>
              <a:buChar char="-"/>
            </a:pPr>
            <a:r>
              <a:rPr lang="en-US"/>
              <a:t>Annual billing is a possible example</a:t>
            </a:r>
          </a:p>
          <a:p>
            <a:pPr marL="285750" indent="-285750">
              <a:buFontTx/>
              <a:buChar char="-"/>
            </a:pPr>
            <a:r>
              <a:rPr lang="en-US"/>
              <a:t>Today, a publisher may, for example, set the monthly price of the solution</a:t>
            </a:r>
          </a:p>
          <a:p>
            <a:pPr marL="285750" indent="-285750">
              <a:buFontTx/>
              <a:buChar char="-"/>
            </a:pPr>
            <a:r>
              <a:rPr lang="en-US"/>
              <a:t>It is even possible to set the monthly charge as $0</a:t>
            </a:r>
          </a:p>
          <a:p>
            <a:endParaRPr lang="en-US"/>
          </a:p>
          <a:p>
            <a:r>
              <a:rPr lang="en-US" b="1"/>
              <a:t>Supports metered billing</a:t>
            </a:r>
          </a:p>
          <a:p>
            <a:pPr marL="285750" indent="-285750">
              <a:buFontTx/>
              <a:buChar char="-"/>
            </a:pPr>
            <a:r>
              <a:rPr lang="en-US" b="0"/>
              <a:t>In addition to flat rate pricing, Managed Applications also support metered billing</a:t>
            </a:r>
          </a:p>
          <a:p>
            <a:pPr marL="834390" lvl="1" indent="-285750">
              <a:buFontTx/>
              <a:buChar char="-"/>
            </a:pPr>
            <a:r>
              <a:rPr lang="en-US" b="0"/>
              <a:t>We’ll go much deeper into metered billing later in the course, but for now think of this as billing per transaction</a:t>
            </a:r>
          </a:p>
          <a:p>
            <a:pPr marL="285750" indent="-285750">
              <a:buFontTx/>
              <a:buChar char="-"/>
            </a:pPr>
            <a:r>
              <a:rPr lang="en-US" b="0"/>
              <a:t>The Managed Application can charge for specific transactions that take place in the application</a:t>
            </a:r>
          </a:p>
          <a:p>
            <a:pPr marL="285750" indent="-285750">
              <a:buFontTx/>
              <a:buChar char="-"/>
            </a:pPr>
            <a:r>
              <a:rPr lang="en-US" b="0"/>
              <a:t>For example, take the case of a document scanning service. </a:t>
            </a:r>
          </a:p>
          <a:p>
            <a:pPr marL="834390" lvl="1" indent="-285750">
              <a:buFontTx/>
              <a:buChar char="-"/>
            </a:pPr>
            <a:r>
              <a:rPr lang="en-US" b="0"/>
              <a:t>The solution may charge some amount per month as a flat fee, </a:t>
            </a:r>
          </a:p>
          <a:p>
            <a:pPr marL="834390" lvl="1" indent="-285750">
              <a:buFontTx/>
              <a:buChar char="-"/>
            </a:pPr>
            <a:r>
              <a:rPr lang="en-US" b="0"/>
              <a:t>And an additional amount per scan, 1 penny for example</a:t>
            </a:r>
          </a:p>
          <a:p>
            <a:pPr marL="0" lvl="0" indent="0">
              <a:buFontTx/>
              <a:buNone/>
            </a:pPr>
            <a:endParaRPr lang="en-US" b="0"/>
          </a:p>
          <a:p>
            <a:pPr marL="0" lvl="0" indent="0">
              <a:buFontTx/>
              <a:buNone/>
            </a:pPr>
            <a:r>
              <a:rPr lang="en-US" b="0"/>
              <a:t>With these billing capabilities, publishers can construct different way to price their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3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Azure Applications in a nutshell</a:t>
            </a:r>
          </a:p>
          <a:p>
            <a:pPr marL="285750" indent="-285750">
              <a:buFontTx/>
              <a:buChar char="-"/>
            </a:pPr>
            <a:r>
              <a:rPr lang="en-US"/>
              <a:t>We got a high-level overview of Azure Applications</a:t>
            </a:r>
          </a:p>
          <a:p>
            <a:pPr marL="285750" indent="-285750">
              <a:buFontTx/>
              <a:buChar char="-"/>
            </a:pPr>
            <a:r>
              <a:rPr lang="en-US"/>
              <a:t>We saw there are two types of Azure Applications, </a:t>
            </a:r>
          </a:p>
          <a:p>
            <a:pPr marL="834390" lvl="1" indent="-285750">
              <a:buFontTx/>
              <a:buChar char="-"/>
            </a:pPr>
            <a:r>
              <a:rPr lang="en-US"/>
              <a:t>Solution templates and Managed Applications</a:t>
            </a:r>
          </a:p>
          <a:p>
            <a:pPr marL="834390" lvl="1" indent="-285750">
              <a:buFontTx/>
              <a:buChar char="-"/>
            </a:pPr>
            <a:r>
              <a:rPr lang="en-US"/>
              <a:t>Managed Applications being the transactable type, and therefore the focus of this course</a:t>
            </a:r>
          </a:p>
          <a:p>
            <a:endParaRPr lang="en-US"/>
          </a:p>
          <a:p>
            <a:r>
              <a:rPr lang="en-US" b="1"/>
              <a:t>Managed Applications overview</a:t>
            </a:r>
          </a:p>
          <a:p>
            <a:pPr marL="285750" indent="-285750">
              <a:buFontTx/>
              <a:buChar char="-"/>
            </a:pPr>
            <a:r>
              <a:rPr lang="en-US" b="0"/>
              <a:t>You got an overview of managed applications to include the basic deployment architecture</a:t>
            </a:r>
          </a:p>
          <a:p>
            <a:pPr marL="0" indent="0">
              <a:buFontTx/>
              <a:buNone/>
            </a:pPr>
            <a:endParaRPr lang="en-US"/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Managed Applications in the Azure Marketplace</a:t>
            </a:r>
          </a:p>
          <a:p>
            <a:pPr marL="285750" indent="-285750">
              <a:buFontTx/>
              <a:buChar char="-"/>
            </a:pPr>
            <a:r>
              <a:rPr lang="en-US"/>
              <a:t>We saw that we can use Managed apps with the Azure Marketplace to deliver transactable solutions to customers</a:t>
            </a:r>
          </a:p>
          <a:p>
            <a:pPr marL="285750" indent="-285750">
              <a:buFontTx/>
              <a:buChar char="-"/>
            </a:pPr>
            <a:r>
              <a:rPr lang="en-US"/>
              <a:t>This means publishers can package and sell their software solutions through the Azure Marketplace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Here’s a quick overview of what you’ll find in this module of the course</a:t>
            </a:r>
          </a:p>
          <a:p>
            <a:endParaRPr lang="en-US"/>
          </a:p>
          <a:p>
            <a:r>
              <a:rPr lang="en-US"/>
              <a:t>Azure Apps in a nutshell</a:t>
            </a:r>
          </a:p>
          <a:p>
            <a:pPr marL="285750" indent="-285750">
              <a:buFontTx/>
              <a:buChar char="-"/>
            </a:pPr>
            <a:r>
              <a:rPr lang="en-US"/>
              <a:t>We’ll take a quick look at Azure Apps and see some different flavors of them</a:t>
            </a:r>
          </a:p>
          <a:p>
            <a:endParaRPr lang="en-US"/>
          </a:p>
          <a:p>
            <a:r>
              <a:rPr lang="en-US"/>
              <a:t>Managed Applications overview</a:t>
            </a:r>
          </a:p>
          <a:p>
            <a:pPr marL="285750" indent="-285750">
              <a:buFontTx/>
              <a:buChar char="-"/>
            </a:pPr>
            <a:r>
              <a:rPr lang="en-US"/>
              <a:t>Next, you’ll get an overview of Managed Applications, the type of Azure Application we’ll focus on in this course</a:t>
            </a:r>
          </a:p>
          <a:p>
            <a:endParaRPr lang="en-US"/>
          </a:p>
          <a:p>
            <a:r>
              <a:rPr lang="en-US"/>
              <a:t>Managed Apps in the Azure Marketplace</a:t>
            </a:r>
          </a:p>
          <a:p>
            <a:pPr marL="285750" indent="-285750">
              <a:buFontTx/>
              <a:buChar char="-"/>
            </a:pPr>
            <a:r>
              <a:rPr lang="en-US"/>
              <a:t>Finally, we’ll see how Managed Applications are integrated into the Azure Marketplace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kick off with what Azure Applications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powerful solution deployment model</a:t>
            </a:r>
          </a:p>
          <a:p>
            <a:r>
              <a:rPr lang="en-US" dirty="0"/>
              <a:t>At their core, Azure Apps are simply a way to package and deploy your software solution for your customers</a:t>
            </a:r>
          </a:p>
          <a:p>
            <a:r>
              <a:rPr lang="en-US" dirty="0"/>
              <a:t>As you’ll come to understand throughout this course, they offer a powerful deployment architecture</a:t>
            </a:r>
          </a:p>
          <a:p>
            <a:endParaRPr lang="en-US" dirty="0"/>
          </a:p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 packaging model for software deployments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Package existing software solution</a:t>
            </a:r>
          </a:p>
          <a:p>
            <a:endParaRPr lang="en-US" dirty="0"/>
          </a:p>
          <a:p>
            <a:r>
              <a:rPr lang="en-US" b="1" dirty="0"/>
              <a:t>Installs to the customer’s tenant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Deployment architecture for installing software to the customer’s tenant</a:t>
            </a:r>
          </a:p>
          <a:p>
            <a:endParaRPr lang="en-US" dirty="0"/>
          </a:p>
          <a:p>
            <a:r>
              <a:rPr lang="en-US" b="1" dirty="0"/>
              <a:t>Can contain anything ARM templates can deploy</a:t>
            </a:r>
          </a:p>
          <a:p>
            <a:pPr marL="285750" marR="0" lvl="0" indent="-28575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contain any Azure resources deployable via ARM templates</a:t>
            </a:r>
          </a:p>
          <a:p>
            <a:endParaRPr lang="en-US" dirty="0"/>
          </a:p>
          <a:p>
            <a:r>
              <a:rPr lang="en-US" b="1" dirty="0"/>
              <a:t>Also contains the software solution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Also, will contain the proprietary software solution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For these and other reasons, publishers often choose Azure Apps to deploy their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There are two types of Azure Apps one can create, solution templates and Managed Applications</a:t>
            </a:r>
            <a:endParaRPr lang="en-US" sz="1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CA" sz="1400" dirty="0"/>
              <a:t>Solution templates</a:t>
            </a:r>
            <a:endParaRPr lang="en-CA" sz="1400" dirty="0">
              <a:ea typeface="Calibri"/>
              <a:cs typeface="Calibri"/>
            </a:endParaRPr>
          </a:p>
          <a:p>
            <a:r>
              <a:rPr lang="en-CA" sz="1400" dirty="0">
                <a:ea typeface="Calibri"/>
                <a:cs typeface="Calibri"/>
              </a:rPr>
              <a:t>Managed Applications</a:t>
            </a:r>
          </a:p>
          <a:p>
            <a:endParaRPr lang="en-CA" dirty="0"/>
          </a:p>
          <a:p>
            <a:r>
              <a:rPr lang="en-CA" sz="1400" dirty="0">
                <a:ea typeface="Calibri"/>
                <a:cs typeface="Calibri"/>
              </a:rPr>
              <a:t>The biggest difference between these Azure Application types is transactability</a:t>
            </a:r>
            <a:endParaRPr lang="en-CA" dirty="0"/>
          </a:p>
          <a:p>
            <a:endParaRPr lang="en-CA" sz="1400" dirty="0">
              <a:ea typeface="Calibri"/>
              <a:cs typeface="Calibri"/>
            </a:endParaRPr>
          </a:p>
          <a:p>
            <a:r>
              <a:rPr lang="en-CA" sz="1400" b="1" dirty="0">
                <a:ea typeface="Calibri"/>
                <a:cs typeface="Calibri"/>
              </a:rPr>
              <a:t>ADVANCE</a:t>
            </a:r>
          </a:p>
          <a:p>
            <a:r>
              <a:rPr lang="en-CA" sz="1400" b="1" dirty="0"/>
              <a:t>Not transactable in the Azure Marketplace</a:t>
            </a:r>
            <a:endParaRPr lang="en-CA" sz="1400" b="1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CA" sz="1400" dirty="0"/>
              <a:t>Solution templates are not transactable in the Azure Marketplace</a:t>
            </a:r>
            <a:endParaRPr lang="en-CA" sz="1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en-CA" sz="1400" dirty="0">
                <a:ea typeface="Calibri" panose="020F0502020204030204"/>
                <a:cs typeface="Calibri" panose="020F0502020204030204"/>
              </a:rPr>
              <a:t>This means they cannot be sold through Microsoft</a:t>
            </a:r>
          </a:p>
          <a:p>
            <a:pPr marL="285750" indent="-285750">
              <a:buFont typeface="Calibri"/>
              <a:buChar char="-"/>
            </a:pPr>
            <a:r>
              <a:rPr lang="en-CA" sz="1400" dirty="0">
                <a:ea typeface="Calibri" panose="020F0502020204030204"/>
                <a:cs typeface="Calibri" panose="020F0502020204030204"/>
              </a:rPr>
              <a:t>This also means that solution template offers are not eligible for most marketplace benefits afforded to transactable offers</a:t>
            </a:r>
          </a:p>
          <a:p>
            <a:endParaRPr lang="en-CA" sz="1400" dirty="0">
              <a:ea typeface="Calibri" panose="020F0502020204030204"/>
              <a:cs typeface="Calibri" panose="020F0502020204030204"/>
            </a:endParaRPr>
          </a:p>
          <a:p>
            <a:r>
              <a:rPr lang="en-CA" sz="1400" b="1" dirty="0">
                <a:ea typeface="Calibri" panose="020F0502020204030204"/>
                <a:cs typeface="Calibri" panose="020F0502020204030204"/>
              </a:rPr>
              <a:t>ADVANCE</a:t>
            </a:r>
            <a:endParaRPr lang="en-CA" sz="1400" b="1" dirty="0"/>
          </a:p>
          <a:p>
            <a:r>
              <a:rPr lang="en-CA" sz="1400" b="1" dirty="0"/>
              <a:t>Transactable in the Azure Marketplace</a:t>
            </a:r>
            <a:endParaRPr lang="en-CA" sz="1400" b="1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CA" sz="1400" dirty="0">
                <a:ea typeface="Calibri"/>
                <a:cs typeface="Calibri"/>
              </a:rPr>
              <a:t>Managed Applications, on the other hand, are transactable</a:t>
            </a:r>
          </a:p>
          <a:p>
            <a:pPr marL="285750" indent="-285750">
              <a:buFont typeface="Calibri"/>
              <a:buChar char="-"/>
            </a:pPr>
            <a:r>
              <a:rPr lang="en-CA" sz="1400" dirty="0">
                <a:ea typeface="Calibri"/>
                <a:cs typeface="Calibri"/>
              </a:rPr>
              <a:t>This means MS sells the solution on your behalf</a:t>
            </a:r>
          </a:p>
          <a:p>
            <a:pPr marL="285750" indent="-285750">
              <a:buFont typeface="Calibri"/>
              <a:buChar char="-"/>
            </a:pPr>
            <a:r>
              <a:rPr lang="en-CA" sz="1400" dirty="0">
                <a:ea typeface="Calibri"/>
                <a:cs typeface="Calibri"/>
              </a:rPr>
              <a:t>Deploying Managed Application offers comes with many business benefits, which are beyond the scope of this video</a:t>
            </a:r>
          </a:p>
          <a:p>
            <a:pPr marL="285750" indent="-285750">
              <a:buFont typeface="Calibri"/>
              <a:buChar char="-"/>
            </a:pPr>
            <a:endParaRPr lang="en-CA" sz="1400" dirty="0">
              <a:ea typeface="Calibri"/>
              <a:cs typeface="Calibri"/>
            </a:endParaRPr>
          </a:p>
          <a:p>
            <a:r>
              <a:rPr lang="en-CA" sz="1400" dirty="0">
                <a:ea typeface="Calibri"/>
                <a:cs typeface="Calibri"/>
              </a:rPr>
              <a:t>Now let's focus on Managed Applications. First, we'll have a look at their traditional deployment model</a:t>
            </a:r>
          </a:p>
          <a:p>
            <a:endParaRPr lang="en-CA" sz="1400" dirty="0">
              <a:ea typeface="Calibri"/>
              <a:cs typeface="Calibri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their transactability, this rest of this course focuses on Managed Applications, so don’t expect to hear too much more about Solution Template offers.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cs typeface="Calibri"/>
              </a:rPr>
              <a:t>Okay, let's dig in. We'll move into an overview of Managed Apps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cs typeface="Calibri"/>
              </a:rPr>
              <a:t>Managed apps some have unique characteristics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The transactable Azure Application option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0" dirty="0"/>
              <a:t>As we’ve mentioned, Managed Apps are transactable through the Azure Marketplace 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And Microsoft will bill the customer on behalf of the publisher</a:t>
            </a:r>
          </a:p>
          <a:p>
            <a:endParaRPr lang="en-US" dirty="0"/>
          </a:p>
          <a:p>
            <a:r>
              <a:rPr lang="en-US" b="1" dirty="0"/>
              <a:t>Deploy to special Managed Resource Group (MRG)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Resources deploy into a special resource group called a Managed Resource Group (MRG) in the customer’s tenant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We’ll be talking a lot about the MRG in this course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fact that the MRG exists in the customer’s tenant means the customer pays for running the Azure resources that are part of the solution</a:t>
            </a:r>
          </a:p>
          <a:p>
            <a:endParaRPr lang="en-US" b="1" dirty="0"/>
          </a:p>
          <a:p>
            <a:r>
              <a:rPr lang="en-US" b="1" dirty="0"/>
              <a:t>Different deployment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deployment models dictate who will maintain the solution over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can specify what access rights the customer and the publisher have to the MRG</a:t>
            </a:r>
          </a:p>
          <a:p>
            <a:pPr marL="285750" indent="-285750">
              <a:buFontTx/>
              <a:buChar char="-"/>
            </a:pPr>
            <a:r>
              <a:rPr lang="en-US" dirty="0"/>
              <a:t>We’ll cover this in great depth in the next module of this course</a:t>
            </a:r>
          </a:p>
          <a:p>
            <a:endParaRPr lang="en-US" dirty="0"/>
          </a:p>
          <a:p>
            <a:r>
              <a:rPr lang="en-US" sz="1400" dirty="0">
                <a:cs typeface="Calibri"/>
              </a:rPr>
              <a:t>Speaking of that MRG, let's look at the MA deployment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You just heard about the MRG (managed Resource Group)</a:t>
            </a:r>
          </a:p>
          <a:p>
            <a:r>
              <a:rPr lang="en-US" b="0" dirty="0"/>
              <a:t>Let’s walk through a visual on what’s deployed with a managed app and how to make the MRG idea more concrete</a:t>
            </a:r>
          </a:p>
          <a:p>
            <a:endParaRPr lang="en-US" b="0" dirty="0"/>
          </a:p>
          <a:p>
            <a:r>
              <a:rPr lang="en-US" b="0" dirty="0"/>
              <a:t>When a customer purchases the Managed Application, 2 things are deployed into the customer’s tenant, under the customer’s subscription</a:t>
            </a:r>
          </a:p>
          <a:p>
            <a:endParaRPr lang="en-US" b="0" dirty="0"/>
          </a:p>
          <a:p>
            <a:r>
              <a:rPr lang="en-US" b="1" dirty="0"/>
              <a:t>ADVANCE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A Managed Application instance, which essentially represents the subscription to the application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ADVANCE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Next, a special resource group, called the Managed Resource Group (MRG), which contains all the resources deployed by the Azure Application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We’ll talk in great depth in future modules about this MRG.</a:t>
            </a:r>
          </a:p>
          <a:p>
            <a:pPr marL="834390" lvl="1" indent="-285750">
              <a:buFontTx/>
              <a:buChar char="-"/>
            </a:pPr>
            <a:r>
              <a:rPr lang="en-US" b="0" dirty="0"/>
              <a:t>What it contains</a:t>
            </a:r>
          </a:p>
          <a:p>
            <a:pPr marL="834390" lvl="1" indent="-285750">
              <a:buFontTx/>
              <a:buChar char="-"/>
            </a:pPr>
            <a:r>
              <a:rPr lang="en-US" b="0" dirty="0"/>
              <a:t>How the resources in it are managed</a:t>
            </a:r>
          </a:p>
          <a:p>
            <a:pPr marL="834390" lvl="1" indent="-285750">
              <a:buFontTx/>
              <a:buChar char="-"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1" dirty="0"/>
              <a:t>ADVANCE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You can see the MRG has some data storage services, an App Service, and even a custom VM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Anything deployable by an ARM template can be created in this MRG when it is deployed</a:t>
            </a:r>
          </a:p>
          <a:p>
            <a:pPr marL="285750" indent="-2857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ADVANCE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Depending on how you configure the application to be managed, the publisher may have access to the MRG and its contents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ADVANCE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The same is true for customers, whose configuration to the MRG and its resources is also configurable.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Thus, customers may have different types of access to the MRG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We’ll explore this concept of access modes in the next module of this course</a:t>
            </a:r>
          </a:p>
          <a:p>
            <a:pPr marL="285750" indent="-2857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That’s the Managed Application deployment architecture in a nutshell.</a:t>
            </a:r>
          </a:p>
          <a:p>
            <a:pPr marL="285750" indent="-285750">
              <a:buFontTx/>
              <a:buChar char="-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682F-A62F-0E40-93D6-4DAE72806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51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0843" y="1157867"/>
            <a:ext cx="7406640" cy="5913866"/>
          </a:xfrm>
        </p:spPr>
        <p:txBody>
          <a:bodyPr anchor="ctr"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Step to perform in the demo</a:t>
            </a:r>
          </a:p>
          <a:p>
            <a:pPr lvl="0"/>
            <a:endParaRPr lang="en-US"/>
          </a:p>
          <a:p>
            <a:pPr lvl="0"/>
            <a:r>
              <a:rPr lang="en-US"/>
              <a:t>Step to perform in the demo</a:t>
            </a:r>
          </a:p>
          <a:p>
            <a:pPr lvl="0"/>
            <a:endParaRPr lang="en-US"/>
          </a:p>
          <a:p>
            <a:pPr lvl="0"/>
            <a:r>
              <a:rPr lang="en-US"/>
              <a:t>Step to perform in the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B26F-D553-0BD0-2A78-1BC78A8E297D}"/>
              </a:ext>
            </a:extLst>
          </p:cNvPr>
          <p:cNvSpPr/>
          <p:nvPr/>
        </p:nvSpPr>
        <p:spPr>
          <a:xfrm>
            <a:off x="-93518" y="0"/>
            <a:ext cx="5772150" cy="82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D47487-0D73-A898-CACA-5B1CB753BB1D}"/>
              </a:ext>
            </a:extLst>
          </p:cNvPr>
          <p:cNvGrpSpPr/>
          <p:nvPr/>
        </p:nvGrpSpPr>
        <p:grpSpPr>
          <a:xfrm>
            <a:off x="901237" y="1119395"/>
            <a:ext cx="3616385" cy="5913866"/>
            <a:chOff x="1558635" y="1119395"/>
            <a:chExt cx="3616385" cy="59138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E8ECCD-AC4D-E8AD-9067-780A822790D5}"/>
                </a:ext>
              </a:extLst>
            </p:cNvPr>
            <p:cNvSpPr txBox="1"/>
            <p:nvPr userDrawn="1"/>
          </p:nvSpPr>
          <p:spPr>
            <a:xfrm>
              <a:off x="2107535" y="1119395"/>
              <a:ext cx="251858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Demo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C852AC-98B6-B934-BAAA-706F85AAA34C}"/>
                </a:ext>
              </a:extLst>
            </p:cNvPr>
            <p:cNvGrpSpPr/>
            <p:nvPr userDrawn="1"/>
          </p:nvGrpSpPr>
          <p:grpSpPr>
            <a:xfrm>
              <a:off x="1558635" y="3416876"/>
              <a:ext cx="3616385" cy="3616385"/>
              <a:chOff x="1558635" y="3416876"/>
              <a:chExt cx="3616385" cy="3616385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D0E53A59-C2DC-503C-EB4B-78807606487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8635" y="3416876"/>
                <a:ext cx="3616385" cy="3616385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846C7415-EC2A-DA36-3334-DF3751BC218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25040" y="4603171"/>
                <a:ext cx="784513" cy="784513"/>
              </a:xfrm>
              <a:prstGeom prst="rect">
                <a:avLst/>
              </a:prstGeom>
            </p:spPr>
          </p:pic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1DC07E-1BD1-8FBA-07C7-0201D4E274E6}"/>
              </a:ext>
            </a:extLst>
          </p:cNvPr>
          <p:cNvSpPr/>
          <p:nvPr/>
        </p:nvSpPr>
        <p:spPr>
          <a:xfrm>
            <a:off x="-93518" y="0"/>
            <a:ext cx="577215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8F73-B239-35A3-AB5A-A7424D5DA534}"/>
              </a:ext>
            </a:extLst>
          </p:cNvPr>
          <p:cNvGrpSpPr/>
          <p:nvPr/>
        </p:nvGrpSpPr>
        <p:grpSpPr>
          <a:xfrm>
            <a:off x="901237" y="1119395"/>
            <a:ext cx="3616385" cy="5913866"/>
            <a:chOff x="1558635" y="1119395"/>
            <a:chExt cx="3616385" cy="59138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3EDF09-E58B-FBD6-9685-D99A7C505892}"/>
                </a:ext>
              </a:extLst>
            </p:cNvPr>
            <p:cNvSpPr txBox="1"/>
            <p:nvPr userDrawn="1"/>
          </p:nvSpPr>
          <p:spPr>
            <a:xfrm>
              <a:off x="2107535" y="1119395"/>
              <a:ext cx="251858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Demo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A00D0B-1F54-2EF2-DCD9-2FB9FC7CB5E1}"/>
                </a:ext>
              </a:extLst>
            </p:cNvPr>
            <p:cNvGrpSpPr/>
            <p:nvPr userDrawn="1"/>
          </p:nvGrpSpPr>
          <p:grpSpPr>
            <a:xfrm>
              <a:off x="1558635" y="3416876"/>
              <a:ext cx="3616385" cy="3616385"/>
              <a:chOff x="1558635" y="3416876"/>
              <a:chExt cx="3616385" cy="3616385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1F060C85-F265-F14E-8C11-B9CA1740F8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8635" y="3416876"/>
                <a:ext cx="3616385" cy="3616385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C75887-FDAD-5ED7-7F16-9300DA4A65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25040" y="4603171"/>
                <a:ext cx="784513" cy="784513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6DCDD-FBEE-550A-6876-8D15EE6F6E86}"/>
              </a:ext>
            </a:extLst>
          </p:cNvPr>
          <p:cNvSpPr/>
          <p:nvPr userDrawn="1"/>
        </p:nvSpPr>
        <p:spPr>
          <a:xfrm>
            <a:off x="-93518" y="0"/>
            <a:ext cx="5772150" cy="8229600"/>
          </a:xfrm>
          <a:prstGeom prst="rect">
            <a:avLst/>
          </a:prstGeom>
          <a:solidFill>
            <a:srgbClr val="359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F2B21B-3B7F-009C-599A-FD1CAEF01357}"/>
              </a:ext>
            </a:extLst>
          </p:cNvPr>
          <p:cNvGrpSpPr/>
          <p:nvPr userDrawn="1"/>
        </p:nvGrpSpPr>
        <p:grpSpPr>
          <a:xfrm>
            <a:off x="901237" y="1119395"/>
            <a:ext cx="3616385" cy="5913866"/>
            <a:chOff x="1558635" y="1119395"/>
            <a:chExt cx="3616385" cy="59138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781E7-20E5-CE08-418A-5E6AA65F40D8}"/>
                </a:ext>
              </a:extLst>
            </p:cNvPr>
            <p:cNvSpPr txBox="1"/>
            <p:nvPr userDrawn="1"/>
          </p:nvSpPr>
          <p:spPr>
            <a:xfrm>
              <a:off x="2107535" y="1119395"/>
              <a:ext cx="251858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Demo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0FD3A9-309C-9E12-AE49-B8DB767766F1}"/>
                </a:ext>
              </a:extLst>
            </p:cNvPr>
            <p:cNvGrpSpPr/>
            <p:nvPr userDrawn="1"/>
          </p:nvGrpSpPr>
          <p:grpSpPr>
            <a:xfrm>
              <a:off x="1558635" y="3416876"/>
              <a:ext cx="3616385" cy="3616385"/>
              <a:chOff x="1558635" y="3416876"/>
              <a:chExt cx="3616385" cy="3616385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EB550096-47B0-F69B-DBFA-6D8A167FD8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8635" y="3416876"/>
                <a:ext cx="3616385" cy="3616385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97CDC157-B7D1-A5C5-51FF-84FB04EC14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25040" y="4603171"/>
                <a:ext cx="784513" cy="7845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435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 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3083" y="2125279"/>
            <a:ext cx="7406640" cy="5034589"/>
          </a:xfrm>
        </p:spPr>
        <p:txBody>
          <a:bodyPr anchor="ctr"/>
          <a:lstStyle>
            <a:lvl1pPr>
              <a:defRPr sz="3840" baseline="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Any explanatory text like a survey to complete, etc.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77A4C-EE64-F2A7-0104-798CCFF6C4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3084" y="831739"/>
            <a:ext cx="7406639" cy="9144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/>
              <a:t>Length of break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19378-F8CA-4F89-C170-005931B53031}"/>
              </a:ext>
            </a:extLst>
          </p:cNvPr>
          <p:cNvSpPr/>
          <p:nvPr/>
        </p:nvSpPr>
        <p:spPr>
          <a:xfrm>
            <a:off x="0" y="0"/>
            <a:ext cx="577215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8D945-9069-AE67-8658-E62C10C84F88}"/>
              </a:ext>
            </a:extLst>
          </p:cNvPr>
          <p:cNvSpPr txBox="1"/>
          <p:nvPr/>
        </p:nvSpPr>
        <p:spPr>
          <a:xfrm>
            <a:off x="947500" y="734674"/>
            <a:ext cx="36163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Break time</a:t>
            </a:r>
          </a:p>
        </p:txBody>
      </p:sp>
      <p:pic>
        <p:nvPicPr>
          <p:cNvPr id="10" name="Graphic 9" descr="Hourglass 30% with solid fill">
            <a:extLst>
              <a:ext uri="{FF2B5EF4-FFF2-40B4-BE49-F238E27FC236}">
                <a16:creationId xmlns:a16="http://schemas.microsoft.com/office/drawing/2014/main" id="{F6A15A42-2DAC-9262-F255-8DE99100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065" y="2867877"/>
            <a:ext cx="2999255" cy="29992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256597-43D9-B1E2-154F-ACC241DA80E1}"/>
              </a:ext>
            </a:extLst>
          </p:cNvPr>
          <p:cNvSpPr/>
          <p:nvPr/>
        </p:nvSpPr>
        <p:spPr>
          <a:xfrm>
            <a:off x="0" y="0"/>
            <a:ext cx="577215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3AE33-CE38-092F-06C9-92670E6D0228}"/>
              </a:ext>
            </a:extLst>
          </p:cNvPr>
          <p:cNvSpPr txBox="1"/>
          <p:nvPr/>
        </p:nvSpPr>
        <p:spPr>
          <a:xfrm>
            <a:off x="947500" y="734674"/>
            <a:ext cx="36163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Break time</a:t>
            </a:r>
          </a:p>
        </p:txBody>
      </p:sp>
      <p:pic>
        <p:nvPicPr>
          <p:cNvPr id="15" name="Graphic 14" descr="Hourglass 30% with solid fill">
            <a:extLst>
              <a:ext uri="{FF2B5EF4-FFF2-40B4-BE49-F238E27FC236}">
                <a16:creationId xmlns:a16="http://schemas.microsoft.com/office/drawing/2014/main" id="{52D4D5BA-AC94-4087-6225-CADE62EB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065" y="2867877"/>
            <a:ext cx="2999255" cy="29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n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4670" y="2423711"/>
            <a:ext cx="7449890" cy="4349621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Lab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B26F-D553-0BD0-2A78-1BC78A8E297D}"/>
              </a:ext>
            </a:extLst>
          </p:cNvPr>
          <p:cNvSpPr/>
          <p:nvPr/>
        </p:nvSpPr>
        <p:spPr>
          <a:xfrm>
            <a:off x="-93518" y="0"/>
            <a:ext cx="5772150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8ECCD-AC4D-E8AD-9067-780A822790D5}"/>
              </a:ext>
            </a:extLst>
          </p:cNvPr>
          <p:cNvSpPr txBox="1"/>
          <p:nvPr/>
        </p:nvSpPr>
        <p:spPr>
          <a:xfrm>
            <a:off x="517846" y="1040769"/>
            <a:ext cx="45494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lab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780D26-AB25-9131-2AED-B49F3D01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63" y="3156947"/>
            <a:ext cx="3616385" cy="36163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405466-5ED1-158F-3DF7-CF1ABBAFFF2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74670" y="6993081"/>
            <a:ext cx="7449890" cy="994271"/>
          </a:xfrm>
        </p:spPr>
        <p:txBody>
          <a:bodyPr anchor="ctr"/>
          <a:lstStyle>
            <a:lvl1pPr>
              <a:defRPr sz="3840">
                <a:solidFill>
                  <a:schemeClr val="accent5"/>
                </a:solidFill>
              </a:defRPr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Lab URL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E4A54-B429-C739-F9D6-80CA7E6B413E}"/>
              </a:ext>
            </a:extLst>
          </p:cNvPr>
          <p:cNvSpPr/>
          <p:nvPr/>
        </p:nvSpPr>
        <p:spPr>
          <a:xfrm>
            <a:off x="-93518" y="0"/>
            <a:ext cx="577215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B5A34-B93B-19F5-F862-028122EE5130}"/>
              </a:ext>
            </a:extLst>
          </p:cNvPr>
          <p:cNvSpPr txBox="1"/>
          <p:nvPr/>
        </p:nvSpPr>
        <p:spPr>
          <a:xfrm>
            <a:off x="517846" y="1040769"/>
            <a:ext cx="45494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lab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13DFF9-58A8-C831-00C3-EC2355B54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670" y="661051"/>
            <a:ext cx="7449890" cy="15779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Lab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6220F49-362B-64DE-3396-14AB1EC4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63" y="3156947"/>
            <a:ext cx="3616385" cy="3616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C6C265-3D0F-98CE-2787-D81D13419CB7}"/>
              </a:ext>
            </a:extLst>
          </p:cNvPr>
          <p:cNvSpPr/>
          <p:nvPr userDrawn="1"/>
        </p:nvSpPr>
        <p:spPr>
          <a:xfrm>
            <a:off x="-93518" y="0"/>
            <a:ext cx="5772150" cy="8229600"/>
          </a:xfrm>
          <a:prstGeom prst="rect">
            <a:avLst/>
          </a:prstGeom>
          <a:solidFill>
            <a:srgbClr val="38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9CAD2-CF1E-B33F-75BB-B18238234D16}"/>
              </a:ext>
            </a:extLst>
          </p:cNvPr>
          <p:cNvSpPr txBox="1"/>
          <p:nvPr userDrawn="1"/>
        </p:nvSpPr>
        <p:spPr>
          <a:xfrm>
            <a:off x="517846" y="1040769"/>
            <a:ext cx="45494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lab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053E0-1C1B-2E5B-53A3-A5F93A596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63" y="3156947"/>
            <a:ext cx="3616385" cy="36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01E9-CF88-B17A-7DC4-7E17A6EC8F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198" y="3318832"/>
            <a:ext cx="13066004" cy="1591936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Bold statement</a:t>
            </a:r>
          </a:p>
        </p:txBody>
      </p:sp>
    </p:spTree>
    <p:extLst>
      <p:ext uri="{BB962C8B-B14F-4D97-AF65-F5344CB8AC3E}">
        <p14:creationId xmlns:p14="http://schemas.microsoft.com/office/powerpoint/2010/main" val="241273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5108599-51AC-AE1E-EFDF-0CE92EBE37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198" y="3318832"/>
            <a:ext cx="13066004" cy="1591936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Bold statement</a:t>
            </a:r>
          </a:p>
        </p:txBody>
      </p:sp>
    </p:spTree>
    <p:extLst>
      <p:ext uri="{BB962C8B-B14F-4D97-AF65-F5344CB8AC3E}">
        <p14:creationId xmlns:p14="http://schemas.microsoft.com/office/powerpoint/2010/main" val="394102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7" y="567020"/>
            <a:ext cx="1602808" cy="2283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416" y="3038937"/>
            <a:ext cx="13435759" cy="2151725"/>
          </a:xfrm>
          <a:prstGeom prst="rect">
            <a:avLst/>
          </a:prstGeom>
          <a:noFill/>
        </p:spPr>
        <p:txBody>
          <a:bodyPr lIns="0" tIns="0" rIns="0" bIns="182880" anchor="t" anchorCtr="0"/>
          <a:lstStyle>
            <a:lvl1pPr>
              <a:defRPr sz="5647" strike="noStrike" spc="-5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Module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2D441-1B5C-C99D-5B74-D58E8543C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7" y="567020"/>
            <a:ext cx="1602808" cy="228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51C87-FD0D-6BFD-0D13-0CD5B7E2FED5}"/>
              </a:ext>
            </a:extLst>
          </p:cNvPr>
          <p:cNvSpPr txBox="1"/>
          <p:nvPr/>
        </p:nvSpPr>
        <p:spPr>
          <a:xfrm>
            <a:off x="514416" y="6908909"/>
            <a:ext cx="7315200" cy="105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Mastering the Marketplace video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https://aka.ms/MasteringTheMarketplace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8BF792-42B5-E3AE-1C24-115A6C52B0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416" y="2144507"/>
            <a:ext cx="13435759" cy="738187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Course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C17D6-AB57-96C4-423C-B691B0E65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7" y="567020"/>
            <a:ext cx="1602808" cy="228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B22C2-A5D6-E06A-AA48-42C7180C77A1}"/>
              </a:ext>
            </a:extLst>
          </p:cNvPr>
          <p:cNvSpPr txBox="1"/>
          <p:nvPr userDrawn="1"/>
        </p:nvSpPr>
        <p:spPr>
          <a:xfrm>
            <a:off x="514416" y="6908909"/>
            <a:ext cx="7315200" cy="105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3598C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Mastering the Marketplace video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https://aka.ms/MasteringTheMarketplace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C1EDD-9B79-F184-FE32-ED19A56BC4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19264" y="6562861"/>
            <a:ext cx="1396720" cy="13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shop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7" y="567020"/>
            <a:ext cx="1602808" cy="228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67FE6B-E5C3-C731-7328-EF328CA137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7" y="567020"/>
            <a:ext cx="1602808" cy="2283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6B993E-B625-0D99-DEE5-832B2EC05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416" y="3038937"/>
            <a:ext cx="13435759" cy="2151725"/>
          </a:xfrm>
          <a:prstGeom prst="rect">
            <a:avLst/>
          </a:prstGeom>
          <a:noFill/>
        </p:spPr>
        <p:txBody>
          <a:bodyPr lIns="0" tIns="0" rIns="0" bIns="182880" anchor="t" anchorCtr="0"/>
          <a:lstStyle>
            <a:lvl1pPr>
              <a:defRPr sz="5647" strike="noStrike" spc="-5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Workshop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EEE65-DB85-32B1-715A-6972590904C5}"/>
              </a:ext>
            </a:extLst>
          </p:cNvPr>
          <p:cNvSpPr txBox="1"/>
          <p:nvPr/>
        </p:nvSpPr>
        <p:spPr>
          <a:xfrm>
            <a:off x="514416" y="6908909"/>
            <a:ext cx="7315200" cy="105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Mastering the Marketplace workshop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https://aka.ms/MasteringTheMarketplace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EAE57-FBA1-84C7-ECEF-1FE674AB6B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7" y="567020"/>
            <a:ext cx="1602808" cy="22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84276F-FFF1-B14B-C0A9-6450AE6C1832}"/>
              </a:ext>
            </a:extLst>
          </p:cNvPr>
          <p:cNvSpPr txBox="1"/>
          <p:nvPr userDrawn="1"/>
        </p:nvSpPr>
        <p:spPr>
          <a:xfrm>
            <a:off x="514416" y="6908909"/>
            <a:ext cx="7315200" cy="105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3899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Mastering the Marketplace workshop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https://aka.ms/MasteringTheMarketplace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4CA40-ECC9-ABB6-C857-96DBDE13C2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19264" y="6562861"/>
            <a:ext cx="1396720" cy="13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9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3934" y="2213264"/>
            <a:ext cx="6046298" cy="5589439"/>
          </a:xfrm>
        </p:spPr>
        <p:txBody>
          <a:bodyPr anchor="ctr">
            <a:normAutofit/>
          </a:bodyPr>
          <a:lstStyle>
            <a:lvl1pPr>
              <a:defRPr sz="360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6378A-AD20-4463-8B49-025AC63E42AB}"/>
              </a:ext>
            </a:extLst>
          </p:cNvPr>
          <p:cNvSpPr txBox="1"/>
          <p:nvPr/>
        </p:nvSpPr>
        <p:spPr>
          <a:xfrm>
            <a:off x="1003934" y="921847"/>
            <a:ext cx="4722497" cy="81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6">
                <a:solidFill>
                  <a:schemeClr val="tx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Overview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6C904F-E4A5-6582-B549-56E662BC65A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777595" y="2217761"/>
            <a:ext cx="6168737" cy="5589439"/>
          </a:xfrm>
        </p:spPr>
        <p:txBody>
          <a:bodyPr anchor="ctr">
            <a:normAutofit/>
          </a:bodyPr>
          <a:lstStyle>
            <a:lvl1pPr>
              <a:defRPr sz="360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5910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3934" y="2213264"/>
            <a:ext cx="6046298" cy="5589439"/>
          </a:xfrm>
        </p:spPr>
        <p:txBody>
          <a:bodyPr anchor="ctr">
            <a:normAutofit/>
          </a:bodyPr>
          <a:lstStyle>
            <a:lvl1pPr>
              <a:defRPr sz="360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6378A-AD20-4463-8B49-025AC63E42AB}"/>
              </a:ext>
            </a:extLst>
          </p:cNvPr>
          <p:cNvSpPr txBox="1"/>
          <p:nvPr/>
        </p:nvSpPr>
        <p:spPr>
          <a:xfrm>
            <a:off x="1003934" y="921847"/>
            <a:ext cx="4722497" cy="81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6">
                <a:solidFill>
                  <a:schemeClr val="tx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6C904F-E4A5-6582-B549-56E662BC65A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777595" y="2217761"/>
            <a:ext cx="6168737" cy="5589439"/>
          </a:xfrm>
        </p:spPr>
        <p:txBody>
          <a:bodyPr anchor="ctr">
            <a:normAutofit/>
          </a:bodyPr>
          <a:lstStyle>
            <a:lvl1pPr>
              <a:defRPr sz="360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  <a:p>
            <a:pPr lvl="0"/>
            <a:endParaRPr lang="en-US"/>
          </a:p>
          <a:p>
            <a:pPr lvl="0"/>
            <a:r>
              <a:rPr lang="en-US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3623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3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7746" y="2152185"/>
            <a:ext cx="6189344" cy="735982"/>
          </a:xfrm>
        </p:spPr>
        <p:txBody>
          <a:bodyPr anchor="ctr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06640" y="2152185"/>
            <a:ext cx="6219826" cy="735982"/>
          </a:xfrm>
        </p:spPr>
        <p:txBody>
          <a:bodyPr anchor="ctr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43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7746" y="2152185"/>
            <a:ext cx="3907154" cy="735982"/>
          </a:xfrm>
        </p:spPr>
        <p:txBody>
          <a:bodyPr anchor="ctr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390715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467EBF-46BF-5385-87DD-4FB8CF32000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715502" y="2152185"/>
            <a:ext cx="3907154" cy="735982"/>
          </a:xfrm>
        </p:spPr>
        <p:txBody>
          <a:bodyPr anchor="ctr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CF4AB60-0431-E8B0-E83A-B52F41C0081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715502" y="3006090"/>
            <a:ext cx="390715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34DAEC-C596-5382-E304-7EBE143144D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361624" y="2152185"/>
            <a:ext cx="3907154" cy="735982"/>
          </a:xfrm>
        </p:spPr>
        <p:txBody>
          <a:bodyPr anchor="ctr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D64637B-7D5F-8F19-D7F6-8E187BB8AEE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61624" y="3006090"/>
            <a:ext cx="390715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45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2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46" y="548640"/>
            <a:ext cx="4718684" cy="192024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9826" y="548640"/>
            <a:ext cx="7406640" cy="7132320"/>
          </a:xfrm>
        </p:spPr>
        <p:txBody>
          <a:bodyPr anchor="ctr"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CE42-C2B2-0239-28D9-08CB85ED17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8063" y="2617788"/>
            <a:ext cx="4718050" cy="5063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0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13675" y="548640"/>
            <a:ext cx="5252127" cy="192024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4598" y="548640"/>
            <a:ext cx="7406640" cy="7132320"/>
          </a:xfrm>
        </p:spPr>
        <p:txBody>
          <a:bodyPr anchor="ctr"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CE42-C2B2-0239-28D9-08CB85ED17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14064" y="2617788"/>
            <a:ext cx="5251421" cy="5063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1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6" y="3419524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67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23653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2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336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4857773D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6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27.svg"/><Relationship Id="rId9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5_7D443B4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skleo.com/why-spammers-love-zip-files-and-how-you-need-to-stay-safe/" TargetMode="Externa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7_C78E16AD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0_D494735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11" Type="http://schemas.openxmlformats.org/officeDocument/2006/relationships/image" Target="../media/image20.png"/><Relationship Id="rId5" Type="http://schemas.openxmlformats.org/officeDocument/2006/relationships/image" Target="../media/image14.emf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CE90-4297-42AC-8E0A-12502CCA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16" y="3038937"/>
            <a:ext cx="13435759" cy="2151725"/>
          </a:xfrm>
        </p:spPr>
        <p:txBody>
          <a:bodyPr/>
          <a:lstStyle/>
          <a:p>
            <a:r>
              <a:rPr lang="en-US"/>
              <a:t>Managed Applications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69F1-8D74-E61D-27F4-E1F6BE2C32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416" y="2144507"/>
            <a:ext cx="13435759" cy="738187"/>
          </a:xfrm>
        </p:spPr>
        <p:txBody>
          <a:bodyPr/>
          <a:lstStyle/>
          <a:p>
            <a:r>
              <a:rPr lang="en-US"/>
              <a:t>Mastering Managed Application offers</a:t>
            </a:r>
          </a:p>
        </p:txBody>
      </p:sp>
    </p:spTree>
    <p:extLst>
      <p:ext uri="{BB962C8B-B14F-4D97-AF65-F5344CB8AC3E}">
        <p14:creationId xmlns:p14="http://schemas.microsoft.com/office/powerpoint/2010/main" val="6583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4D04-70DE-FD3B-358C-AE07830D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internal and external 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F495-3540-B866-5663-AE36D28F4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F2CED-F0AC-9555-8AB8-AC84B7565C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Deploy to internal Azure environments</a:t>
            </a:r>
          </a:p>
          <a:p>
            <a:endParaRPr lang="en-US" dirty="0"/>
          </a:p>
          <a:p>
            <a:r>
              <a:rPr lang="en-US" dirty="0"/>
              <a:t>Used inside an organization</a:t>
            </a:r>
          </a:p>
          <a:p>
            <a:endParaRPr lang="en-US" dirty="0"/>
          </a:p>
          <a:p>
            <a:r>
              <a:rPr lang="en-US" dirty="0"/>
              <a:t>Uses Azure Service Catalog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31BB7-3E80-D2A5-DA28-1C91135B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External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0FB4EE-D706-13DF-0F46-F5218A3F12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Deploy to external customers</a:t>
            </a:r>
          </a:p>
          <a:p>
            <a:endParaRPr lang="en-US" dirty="0"/>
          </a:p>
          <a:p>
            <a:r>
              <a:rPr lang="en-US" dirty="0"/>
              <a:t>Via the Azure Marketplace</a:t>
            </a:r>
          </a:p>
          <a:p>
            <a:endParaRPr lang="en-US" dirty="0"/>
          </a:p>
          <a:p>
            <a:r>
              <a:rPr lang="en-US" dirty="0"/>
              <a:t>A sellable product offer</a:t>
            </a:r>
          </a:p>
        </p:txBody>
      </p:sp>
    </p:spTree>
    <p:extLst>
      <p:ext uri="{BB962C8B-B14F-4D97-AF65-F5344CB8AC3E}">
        <p14:creationId xmlns:p14="http://schemas.microsoft.com/office/powerpoint/2010/main" val="26962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CFAF31-74CC-E81E-718F-E4CEEA5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catalog process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97FEC5-1929-AF2F-F676-DA0EBC4AE901}"/>
              </a:ext>
            </a:extLst>
          </p:cNvPr>
          <p:cNvGrpSpPr/>
          <p:nvPr/>
        </p:nvGrpSpPr>
        <p:grpSpPr>
          <a:xfrm>
            <a:off x="1392329" y="2869622"/>
            <a:ext cx="2781130" cy="3595256"/>
            <a:chOff x="1905255" y="3162145"/>
            <a:chExt cx="2781130" cy="35952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FC4574-D5ED-079F-A44E-8A00AE74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6450" y="3162145"/>
              <a:ext cx="2438740" cy="221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236E74-DA22-0E7E-39B8-BFC687C43226}"/>
                </a:ext>
              </a:extLst>
            </p:cNvPr>
            <p:cNvSpPr txBox="1"/>
            <p:nvPr/>
          </p:nvSpPr>
          <p:spPr>
            <a:xfrm>
              <a:off x="1905255" y="5372406"/>
              <a:ext cx="27811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Segoe UI" panose="020B0502040204020203" pitchFamily="34" charset="0"/>
                  <a:cs typeface="Segoe UI" panose="020B0502040204020203" pitchFamily="34" charset="0"/>
                </a:rPr>
                <a:t>Deployment package in storage account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328CB5-0432-FBCA-AE75-13AE5E6140AF}"/>
              </a:ext>
            </a:extLst>
          </p:cNvPr>
          <p:cNvGrpSpPr/>
          <p:nvPr/>
        </p:nvGrpSpPr>
        <p:grpSpPr>
          <a:xfrm>
            <a:off x="4780514" y="3336937"/>
            <a:ext cx="4042852" cy="2659323"/>
            <a:chOff x="4780514" y="3565537"/>
            <a:chExt cx="4042852" cy="26593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7F79A4-9882-1C21-55D6-95C2CD36B513}"/>
                </a:ext>
              </a:extLst>
            </p:cNvPr>
            <p:cNvGrpSpPr/>
            <p:nvPr/>
          </p:nvGrpSpPr>
          <p:grpSpPr>
            <a:xfrm>
              <a:off x="6042236" y="3565537"/>
              <a:ext cx="2781130" cy="2659323"/>
              <a:chOff x="6324685" y="3667037"/>
              <a:chExt cx="2781130" cy="265932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A4FFAF7-6478-76A4-D0AE-2CD8EA757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4091" y="3667037"/>
                <a:ext cx="1562318" cy="156231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97AD00-AF4E-37B8-8CE5-8EE76D23F3AE}"/>
                  </a:ext>
                </a:extLst>
              </p:cNvPr>
              <p:cNvSpPr txBox="1"/>
              <p:nvPr/>
            </p:nvSpPr>
            <p:spPr>
              <a:xfrm>
                <a:off x="6324685" y="5372253"/>
                <a:ext cx="27811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Segoe UI" panose="020B0502040204020203" pitchFamily="34" charset="0"/>
                    <a:cs typeface="Segoe UI" panose="020B0502040204020203" pitchFamily="34" charset="0"/>
                  </a:rPr>
                  <a:t>Service catalog App definition</a:t>
                </a:r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EC9DEBB-0272-BA17-87BC-AD4EEC6FFBBF}"/>
                </a:ext>
              </a:extLst>
            </p:cNvPr>
            <p:cNvSpPr/>
            <p:nvPr/>
          </p:nvSpPr>
          <p:spPr>
            <a:xfrm>
              <a:off x="4780514" y="4114800"/>
              <a:ext cx="864108" cy="78105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C9322-62B0-5D6F-37E0-E1303B97F6C8}"/>
              </a:ext>
            </a:extLst>
          </p:cNvPr>
          <p:cNvGrpSpPr/>
          <p:nvPr/>
        </p:nvGrpSpPr>
        <p:grpSpPr>
          <a:xfrm>
            <a:off x="9220980" y="3157043"/>
            <a:ext cx="4252294" cy="2679107"/>
            <a:chOff x="9220980" y="3385643"/>
            <a:chExt cx="4252294" cy="26791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AC1AF3-715D-3706-6D2C-4F5B9DD9D446}"/>
                </a:ext>
              </a:extLst>
            </p:cNvPr>
            <p:cNvGrpSpPr/>
            <p:nvPr/>
          </p:nvGrpSpPr>
          <p:grpSpPr>
            <a:xfrm>
              <a:off x="10692144" y="3385643"/>
              <a:ext cx="2781130" cy="2679107"/>
              <a:chOff x="10172785" y="3647253"/>
              <a:chExt cx="2781130" cy="267910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4853757-9BD1-8E94-C727-C3169292B3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95" t="2513" r="874"/>
              <a:stretch/>
            </p:blipFill>
            <p:spPr>
              <a:xfrm>
                <a:off x="10572750" y="3647253"/>
                <a:ext cx="1828800" cy="170595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40150A-10D0-A2E6-6E99-6D753196B03F}"/>
                  </a:ext>
                </a:extLst>
              </p:cNvPr>
              <p:cNvSpPr txBox="1"/>
              <p:nvPr/>
            </p:nvSpPr>
            <p:spPr>
              <a:xfrm>
                <a:off x="10172785" y="5372253"/>
                <a:ext cx="27811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Segoe UI" panose="020B0502040204020203" pitchFamily="34" charset="0"/>
                    <a:cs typeface="Segoe UI" panose="020B0502040204020203" pitchFamily="34" charset="0"/>
                  </a:rPr>
                  <a:t>Managed application</a:t>
                </a:r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1A060E6-5C7D-965E-BE60-919BF0818FC0}"/>
                </a:ext>
              </a:extLst>
            </p:cNvPr>
            <p:cNvSpPr/>
            <p:nvPr/>
          </p:nvSpPr>
          <p:spPr>
            <a:xfrm>
              <a:off x="9220980" y="4114800"/>
              <a:ext cx="864108" cy="78105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7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0434AB-546D-3DAE-9B3D-67982971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development flow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105E5B-96D8-7533-5BBB-3C18DB591547}"/>
              </a:ext>
            </a:extLst>
          </p:cNvPr>
          <p:cNvSpPr/>
          <p:nvPr/>
        </p:nvSpPr>
        <p:spPr>
          <a:xfrm>
            <a:off x="1005839" y="2895599"/>
            <a:ext cx="3655807" cy="3953435"/>
          </a:xfrm>
          <a:prstGeom prst="roundRect">
            <a:avLst>
              <a:gd name="adj" fmla="val 931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Create deployment assets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6116A3-B1AD-5709-0F14-F05159C1B806}"/>
              </a:ext>
            </a:extLst>
          </p:cNvPr>
          <p:cNvGrpSpPr/>
          <p:nvPr/>
        </p:nvGrpSpPr>
        <p:grpSpPr>
          <a:xfrm>
            <a:off x="5107684" y="2501152"/>
            <a:ext cx="4035419" cy="4347882"/>
            <a:chOff x="5107684" y="2501152"/>
            <a:chExt cx="4035419" cy="434788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8431DE-9913-3109-49DE-B95BB393E6CF}"/>
                </a:ext>
              </a:extLst>
            </p:cNvPr>
            <p:cNvSpPr/>
            <p:nvPr/>
          </p:nvSpPr>
          <p:spPr>
            <a:xfrm>
              <a:off x="5487296" y="2895599"/>
              <a:ext cx="3655807" cy="3953435"/>
            </a:xfrm>
            <a:prstGeom prst="roundRect">
              <a:avLst>
                <a:gd name="adj" fmla="val 9310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Add assets to service catalog app definition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919F9E-5BA5-E7C6-37CC-E4007883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684" y="2501152"/>
              <a:ext cx="1065990" cy="1065990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66A488-90B6-85FE-45E6-46A77EFCCEFD}"/>
              </a:ext>
            </a:extLst>
          </p:cNvPr>
          <p:cNvSpPr/>
          <p:nvPr/>
        </p:nvSpPr>
        <p:spPr>
          <a:xfrm>
            <a:off x="9968753" y="2895598"/>
            <a:ext cx="3655807" cy="3953435"/>
          </a:xfrm>
          <a:prstGeom prst="roundRect">
            <a:avLst>
              <a:gd name="adj" fmla="val 931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Deploy as internal app</a:t>
            </a:r>
          </a:p>
        </p:txBody>
      </p:sp>
    </p:spTree>
    <p:extLst>
      <p:ext uri="{BB962C8B-B14F-4D97-AF65-F5344CB8AC3E}">
        <p14:creationId xmlns:p14="http://schemas.microsoft.com/office/powerpoint/2010/main" val="29730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A1825-382F-DE39-15A8-A2052EB9C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/>
              <a:t>The service catalog can aide the development process.</a:t>
            </a:r>
            <a:endParaRPr lang="en-US" sz="5400">
              <a:cs typeface="Calibri"/>
            </a:endParaRPr>
          </a:p>
          <a:p>
            <a:pPr algn="ctr"/>
            <a:endParaRPr lang="en-US" sz="5400">
              <a:cs typeface="Calibri"/>
            </a:endParaRPr>
          </a:p>
          <a:p>
            <a:pPr algn="ctr"/>
            <a:r>
              <a:rPr lang="en-US" sz="5400"/>
              <a:t>Does not create transactable offers in the Azure Marketplace.</a:t>
            </a:r>
            <a:endParaRPr lang="en-US" sz="5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AA64DE-CBD2-4689-9E2C-7C4DDFC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3419524"/>
            <a:ext cx="13728580" cy="2525307"/>
          </a:xfrm>
        </p:spPr>
        <p:txBody>
          <a:bodyPr/>
          <a:lstStyle/>
          <a:p>
            <a:r>
              <a:rPr lang="en-US" sz="8450">
                <a:latin typeface="Segoe UI Semibold"/>
                <a:cs typeface="Segoe UI Semibold"/>
              </a:rPr>
              <a:t>Managed Apps in the </a:t>
            </a:r>
            <a:br>
              <a:rPr lang="en-US" sz="8450">
                <a:latin typeface="Segoe UI Semibold"/>
                <a:cs typeface="Segoe UI Semibold"/>
              </a:rPr>
            </a:br>
            <a:r>
              <a:rPr lang="en-US" sz="8450">
                <a:latin typeface="Segoe UI Semibold"/>
                <a:cs typeface="Segoe UI Semibold"/>
              </a:rPr>
              <a:t>Azure Marketplace</a:t>
            </a:r>
          </a:p>
        </p:txBody>
      </p:sp>
    </p:spTree>
    <p:extLst>
      <p:ext uri="{BB962C8B-B14F-4D97-AF65-F5344CB8AC3E}">
        <p14:creationId xmlns:p14="http://schemas.microsoft.com/office/powerpoint/2010/main" val="29419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272F53-2700-6661-1244-6317F545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Offer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56D53-E0FB-5BDA-1F7E-F73503E1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SaaS offers</a:t>
            </a:r>
          </a:p>
          <a:p>
            <a:r>
              <a:rPr lang="en-US"/>
              <a:t>Container offers for Kubernetes</a:t>
            </a:r>
          </a:p>
          <a:p>
            <a:r>
              <a:rPr lang="en-US"/>
              <a:t>Virtual machine offers</a:t>
            </a:r>
          </a:p>
          <a:p>
            <a:r>
              <a:rPr lang="en-US"/>
              <a:t>Managed Application offers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E008D-63B7-BDBD-11BF-94775E074A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Four transactable Azure Marketplace offer types</a:t>
            </a:r>
          </a:p>
        </p:txBody>
      </p:sp>
    </p:spTree>
    <p:extLst>
      <p:ext uri="{BB962C8B-B14F-4D97-AF65-F5344CB8AC3E}">
        <p14:creationId xmlns:p14="http://schemas.microsoft.com/office/powerpoint/2010/main" val="12136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5D8DDA-8EEA-95D7-83D6-E26025ED13F9}"/>
              </a:ext>
            </a:extLst>
          </p:cNvPr>
          <p:cNvGrpSpPr/>
          <p:nvPr/>
        </p:nvGrpSpPr>
        <p:grpSpPr>
          <a:xfrm>
            <a:off x="1213222" y="1399752"/>
            <a:ext cx="4611610" cy="4891127"/>
            <a:chOff x="1588781" y="1399752"/>
            <a:chExt cx="4611610" cy="4891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4925CD-1F6E-0FC5-DAB8-C965200063DA}"/>
                </a:ext>
              </a:extLst>
            </p:cNvPr>
            <p:cNvGrpSpPr/>
            <p:nvPr/>
          </p:nvGrpSpPr>
          <p:grpSpPr>
            <a:xfrm>
              <a:off x="2313312" y="2539767"/>
              <a:ext cx="3582279" cy="3078272"/>
              <a:chOff x="1265492" y="2177143"/>
              <a:chExt cx="3582279" cy="307827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8327F2-B016-4FB6-54B1-463B2C9EE77E}"/>
                  </a:ext>
                </a:extLst>
              </p:cNvPr>
              <p:cNvSpPr/>
              <p:nvPr/>
            </p:nvSpPr>
            <p:spPr bwMode="auto">
              <a:xfrm>
                <a:off x="2601215" y="4455886"/>
                <a:ext cx="2246556" cy="574090"/>
              </a:xfrm>
              <a:prstGeom prst="roundRect">
                <a:avLst/>
              </a:prstGeom>
              <a:solidFill>
                <a:srgbClr val="79797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Platinum Plan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CB62C-D725-27CC-9870-2D2ECA1133D7}"/>
                  </a:ext>
                </a:extLst>
              </p:cNvPr>
              <p:cNvSpPr/>
              <p:nvPr/>
            </p:nvSpPr>
            <p:spPr bwMode="auto">
              <a:xfrm>
                <a:off x="2601215" y="3421826"/>
                <a:ext cx="2246556" cy="574090"/>
              </a:xfrm>
              <a:prstGeom prst="roundRect">
                <a:avLst/>
              </a:prstGeom>
              <a:solidFill>
                <a:srgbClr val="79797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Gold Plan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7D4F27-A655-30E1-794C-ADAE0BB07B5D}"/>
                  </a:ext>
                </a:extLst>
              </p:cNvPr>
              <p:cNvSpPr/>
              <p:nvPr/>
            </p:nvSpPr>
            <p:spPr bwMode="auto">
              <a:xfrm>
                <a:off x="2601215" y="2387766"/>
                <a:ext cx="2246556" cy="574090"/>
              </a:xfrm>
              <a:prstGeom prst="roundRect">
                <a:avLst/>
              </a:prstGeom>
              <a:solidFill>
                <a:srgbClr val="79797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Silver Plan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1591ADF-E0A3-1319-E407-B088AB2A67A4}"/>
                  </a:ext>
                </a:extLst>
              </p:cNvPr>
              <p:cNvSpPr/>
              <p:nvPr/>
            </p:nvSpPr>
            <p:spPr bwMode="auto">
              <a:xfrm>
                <a:off x="1265492" y="2177143"/>
                <a:ext cx="1646237" cy="3078272"/>
              </a:xfrm>
              <a:prstGeom prst="roundRect">
                <a:avLst/>
              </a:prstGeom>
              <a:solidFill>
                <a:srgbClr val="3899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Offer</a:t>
                </a: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4432A2-0857-01ED-54C6-2BE9DBC3D9F4}"/>
                </a:ext>
              </a:extLst>
            </p:cNvPr>
            <p:cNvGrpSpPr/>
            <p:nvPr/>
          </p:nvGrpSpPr>
          <p:grpSpPr>
            <a:xfrm>
              <a:off x="1588781" y="1399752"/>
              <a:ext cx="4611610" cy="4891127"/>
              <a:chOff x="526447" y="911679"/>
              <a:chExt cx="4611610" cy="489112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51BA7A-51DE-58E4-CECB-C43274114F9D}"/>
                  </a:ext>
                </a:extLst>
              </p:cNvPr>
              <p:cNvSpPr/>
              <p:nvPr/>
            </p:nvSpPr>
            <p:spPr bwMode="auto">
              <a:xfrm>
                <a:off x="761397" y="1146629"/>
                <a:ext cx="4376660" cy="4656177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996DAD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Azure Marketplace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5F92FEC2-E243-E482-DA04-B24C29DC9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6447" y="911679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BA17C-8A2A-FE0B-171A-27B61C852D8D}"/>
              </a:ext>
            </a:extLst>
          </p:cNvPr>
          <p:cNvGrpSpPr/>
          <p:nvPr/>
        </p:nvGrpSpPr>
        <p:grpSpPr>
          <a:xfrm>
            <a:off x="8758776" y="1634701"/>
            <a:ext cx="5063124" cy="4656177"/>
            <a:chOff x="7664763" y="1634701"/>
            <a:chExt cx="5063124" cy="46561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461B20-3E6B-8772-F89E-E382CF7DE99B}"/>
                </a:ext>
              </a:extLst>
            </p:cNvPr>
            <p:cNvSpPr/>
            <p:nvPr/>
          </p:nvSpPr>
          <p:spPr bwMode="auto">
            <a:xfrm>
              <a:off x="7664763" y="1634701"/>
              <a:ext cx="5063124" cy="465617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996DAD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Customer’s Tenant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A647E6-E772-EF49-8A01-3553D8BAC622}"/>
                </a:ext>
              </a:extLst>
            </p:cNvPr>
            <p:cNvGrpSpPr/>
            <p:nvPr/>
          </p:nvGrpSpPr>
          <p:grpSpPr>
            <a:xfrm>
              <a:off x="8190981" y="2640398"/>
              <a:ext cx="3452395" cy="841050"/>
              <a:chOff x="7155543" y="2152325"/>
              <a:chExt cx="3452395" cy="841050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283FFB45-CC62-17F4-ED92-3F52E8A50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55543" y="2152325"/>
                <a:ext cx="819693" cy="84105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29A203-2F82-CAF3-A3C3-927EF394B76F}"/>
                  </a:ext>
                </a:extLst>
              </p:cNvPr>
              <p:cNvSpPr txBox="1"/>
              <p:nvPr/>
            </p:nvSpPr>
            <p:spPr>
              <a:xfrm>
                <a:off x="8179388" y="2388184"/>
                <a:ext cx="2428550" cy="307777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2000">
                    <a:latin typeface="Segoe UI" panose="020B0502040204020203" pitchFamily="34" charset="0"/>
                    <a:cs typeface="Segoe UI" panose="020B0502040204020203" pitchFamily="34" charset="0"/>
                  </a:rPr>
                  <a:t>Managed Application</a:t>
                </a: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6B40D1-209E-9BD8-E75B-6FFEDD7AB44F}"/>
                </a:ext>
              </a:extLst>
            </p:cNvPr>
            <p:cNvSpPr/>
            <p:nvPr/>
          </p:nvSpPr>
          <p:spPr>
            <a:xfrm>
              <a:off x="8190981" y="4483619"/>
              <a:ext cx="4093028" cy="1560933"/>
            </a:xfrm>
            <a:prstGeom prst="roundRect">
              <a:avLst>
                <a:gd name="adj" fmla="val 7695"/>
              </a:avLst>
            </a:prstGeom>
            <a:noFill/>
            <a:ln w="38100">
              <a:solidFill>
                <a:srgbClr val="4084B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Managed Resource Group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60BC35-E4F4-1C49-28B8-9363C96E7D80}"/>
                </a:ext>
              </a:extLst>
            </p:cNvPr>
            <p:cNvGrpSpPr/>
            <p:nvPr/>
          </p:nvGrpSpPr>
          <p:grpSpPr>
            <a:xfrm>
              <a:off x="8816041" y="5093595"/>
              <a:ext cx="2755857" cy="598010"/>
              <a:chOff x="7897367" y="4083693"/>
              <a:chExt cx="2755857" cy="59801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0B63973-8EBA-7727-20C9-B1621D33D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7367" y="4107614"/>
                <a:ext cx="532027" cy="53202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407B71B-9E57-71AF-B0CB-539F699CD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4623" y="4107613"/>
                <a:ext cx="532027" cy="53202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20822EC-5AC8-B4AC-C122-F78C01B72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1878" y="4107612"/>
                <a:ext cx="574091" cy="57409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B39DEC9-A06A-0AA0-0216-47E516A54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79134" y="4083693"/>
                <a:ext cx="574090" cy="59801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574698-D158-44E3-D788-D2A0C639ED94}"/>
              </a:ext>
            </a:extLst>
          </p:cNvPr>
          <p:cNvGrpSpPr/>
          <p:nvPr/>
        </p:nvGrpSpPr>
        <p:grpSpPr>
          <a:xfrm>
            <a:off x="5520032" y="3060923"/>
            <a:ext cx="3764962" cy="2203163"/>
            <a:chOff x="5520032" y="3060923"/>
            <a:chExt cx="3764962" cy="22031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648AEE-6BEC-C9C6-AE2A-433A28F680F4}"/>
                </a:ext>
              </a:extLst>
            </p:cNvPr>
            <p:cNvGrpSpPr/>
            <p:nvPr/>
          </p:nvGrpSpPr>
          <p:grpSpPr>
            <a:xfrm>
              <a:off x="5520032" y="3060923"/>
              <a:ext cx="3764962" cy="2203163"/>
              <a:chOff x="5520032" y="3060923"/>
              <a:chExt cx="3764962" cy="2203163"/>
            </a:xfrm>
          </p:grpSpPr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23007A41-5097-85F7-D588-7F6106759AA2}"/>
                  </a:ext>
                </a:extLst>
              </p:cNvPr>
              <p:cNvCxnSpPr>
                <a:cxnSpLocks/>
                <a:stCxn id="6" idx="3"/>
                <a:endCxn id="16" idx="1"/>
              </p:cNvCxnSpPr>
              <p:nvPr/>
            </p:nvCxnSpPr>
            <p:spPr>
              <a:xfrm flipV="1">
                <a:off x="5520032" y="3060923"/>
                <a:ext cx="3764962" cy="1010572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E91D834-E060-48B0-33A9-646E77D05AF0}"/>
                  </a:ext>
                </a:extLst>
              </p:cNvPr>
              <p:cNvCxnSpPr>
                <a:cxnSpLocks/>
                <a:stCxn id="6" idx="3"/>
                <a:endCxn id="19" idx="1"/>
              </p:cNvCxnSpPr>
              <p:nvPr/>
            </p:nvCxnSpPr>
            <p:spPr>
              <a:xfrm>
                <a:off x="5520032" y="4071495"/>
                <a:ext cx="3764962" cy="119259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E0CD4-B2D2-3D35-8B46-D06CD7745947}"/>
                </a:ext>
              </a:extLst>
            </p:cNvPr>
            <p:cNvSpPr txBox="1"/>
            <p:nvPr/>
          </p:nvSpPr>
          <p:spPr>
            <a:xfrm>
              <a:off x="6508192" y="3824630"/>
              <a:ext cx="1567224" cy="4247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6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F664-C2C1-CD79-A28C-2894CB34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 have deployment packages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8DCEF-3EBC-CFE8-0E4B-5B28516727E3}"/>
              </a:ext>
            </a:extLst>
          </p:cNvPr>
          <p:cNvGrpSpPr/>
          <p:nvPr/>
        </p:nvGrpSpPr>
        <p:grpSpPr>
          <a:xfrm>
            <a:off x="1856110" y="2757791"/>
            <a:ext cx="4544690" cy="3905277"/>
            <a:chOff x="1265492" y="2177143"/>
            <a:chExt cx="3582279" cy="30782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2EB9A3-FAC9-19B6-D974-B30628385A47}"/>
                </a:ext>
              </a:extLst>
            </p:cNvPr>
            <p:cNvSpPr/>
            <p:nvPr/>
          </p:nvSpPr>
          <p:spPr bwMode="auto">
            <a:xfrm>
              <a:off x="2601215" y="4455886"/>
              <a:ext cx="2246556" cy="574090"/>
            </a:xfrm>
            <a:prstGeom prst="roundRect">
              <a:avLst/>
            </a:prstGeom>
            <a:solidFill>
              <a:srgbClr val="79797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Platinum Plan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9E6864-1495-D243-63CA-ECA1FAE53FB1}"/>
                </a:ext>
              </a:extLst>
            </p:cNvPr>
            <p:cNvSpPr/>
            <p:nvPr/>
          </p:nvSpPr>
          <p:spPr bwMode="auto">
            <a:xfrm>
              <a:off x="2601215" y="3421826"/>
              <a:ext cx="2246556" cy="574090"/>
            </a:xfrm>
            <a:prstGeom prst="roundRect">
              <a:avLst/>
            </a:prstGeom>
            <a:solidFill>
              <a:srgbClr val="79797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Gold Plan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99AB774-6DC0-AC59-09BC-9B5493FB67D2}"/>
                </a:ext>
              </a:extLst>
            </p:cNvPr>
            <p:cNvSpPr/>
            <p:nvPr/>
          </p:nvSpPr>
          <p:spPr bwMode="auto">
            <a:xfrm>
              <a:off x="2601215" y="2387766"/>
              <a:ext cx="2246556" cy="574090"/>
            </a:xfrm>
            <a:prstGeom prst="roundRect">
              <a:avLst/>
            </a:prstGeom>
            <a:solidFill>
              <a:srgbClr val="79797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Silver Plan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E00FEA1-9105-989B-F295-76A6DDA066E4}"/>
                </a:ext>
              </a:extLst>
            </p:cNvPr>
            <p:cNvSpPr/>
            <p:nvPr/>
          </p:nvSpPr>
          <p:spPr bwMode="auto">
            <a:xfrm>
              <a:off x="1265492" y="2177143"/>
              <a:ext cx="1646237" cy="3078272"/>
            </a:xfrm>
            <a:prstGeom prst="roundRect">
              <a:avLst/>
            </a:prstGeom>
            <a:solidFill>
              <a:srgbClr val="3899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Offer</a:t>
              </a: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6292CEA-AA3A-1AB7-5C0C-AB24F2971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61913" y="2901188"/>
            <a:ext cx="853287" cy="975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723CE6-A06B-C143-9DD9-4326CA0AB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61912" y="4213057"/>
            <a:ext cx="853287" cy="9759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F32A1D-2513-2B75-09B2-7A8B4E150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61912" y="5524926"/>
            <a:ext cx="853287" cy="9759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7DC3C49-31D2-E2B2-15B7-240727F429D0}"/>
              </a:ext>
            </a:extLst>
          </p:cNvPr>
          <p:cNvGrpSpPr/>
          <p:nvPr/>
        </p:nvGrpSpPr>
        <p:grpSpPr>
          <a:xfrm>
            <a:off x="7517757" y="2566685"/>
            <a:ext cx="4803493" cy="1015663"/>
            <a:chOff x="7517757" y="2566685"/>
            <a:chExt cx="4803493" cy="101566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A5A6EB-EF5E-F843-2C42-CBACAC67DE3D}"/>
                </a:ext>
              </a:extLst>
            </p:cNvPr>
            <p:cNvCxnSpPr/>
            <p:nvPr/>
          </p:nvCxnSpPr>
          <p:spPr>
            <a:xfrm flipV="1">
              <a:off x="7517757" y="2997842"/>
              <a:ext cx="844952" cy="474563"/>
            </a:xfrm>
            <a:prstGeom prst="straightConnector1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02BC-1B2E-E2E6-14E6-07FD7EA61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4282" y="2569579"/>
              <a:ext cx="1" cy="960698"/>
            </a:xfrm>
            <a:prstGeom prst="straightConnector1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C76B42-909B-D68F-80EE-36A69CC3CC8D}"/>
                </a:ext>
              </a:extLst>
            </p:cNvPr>
            <p:cNvSpPr txBox="1"/>
            <p:nvPr/>
          </p:nvSpPr>
          <p:spPr>
            <a:xfrm>
              <a:off x="8466881" y="2566685"/>
              <a:ext cx="3854369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Contains deployment package files such as ARM templates and a UI definition</a:t>
              </a:r>
              <a:r>
                <a:rPr lang="en-US" sz="2000">
                  <a:cs typeface="Calibri"/>
                </a:rPr>
                <a:t>​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016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911D-0B7D-89A7-5210-E2B9868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 and billing options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5752B2-787C-4C6A-93B8-7B179FF1D438}"/>
              </a:ext>
            </a:extLst>
          </p:cNvPr>
          <p:cNvSpPr/>
          <p:nvPr/>
        </p:nvSpPr>
        <p:spPr>
          <a:xfrm>
            <a:off x="1393371" y="2598057"/>
            <a:ext cx="4978400" cy="4978400"/>
          </a:xfrm>
          <a:prstGeom prst="roundRect">
            <a:avLst>
              <a:gd name="adj" fmla="val 762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Currently billed monthly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CF1806-8F08-340E-132E-E748ED90E139}"/>
              </a:ext>
            </a:extLst>
          </p:cNvPr>
          <p:cNvSpPr/>
          <p:nvPr/>
        </p:nvSpPr>
        <p:spPr>
          <a:xfrm>
            <a:off x="8256133" y="2598057"/>
            <a:ext cx="4978400" cy="4978400"/>
          </a:xfrm>
          <a:prstGeom prst="roundRect">
            <a:avLst>
              <a:gd name="adj" fmla="val 762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Supports metered billing</a:t>
            </a:r>
          </a:p>
        </p:txBody>
      </p:sp>
    </p:spTree>
    <p:extLst>
      <p:ext uri="{BB962C8B-B14F-4D97-AF65-F5344CB8AC3E}">
        <p14:creationId xmlns:p14="http://schemas.microsoft.com/office/powerpoint/2010/main" val="33479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2C575-87CB-DB87-680D-3F14D347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Azure Apps</a:t>
            </a:r>
          </a:p>
          <a:p>
            <a:endParaRPr lang="en-US"/>
          </a:p>
          <a:p>
            <a:r>
              <a:rPr lang="en-US"/>
              <a:t>Managed Applications</a:t>
            </a:r>
          </a:p>
          <a:p>
            <a:endParaRPr lang="en-US"/>
          </a:p>
          <a:p>
            <a:r>
              <a:rPr lang="en-US"/>
              <a:t>In the Azure Marketplace</a:t>
            </a:r>
          </a:p>
        </p:txBody>
      </p:sp>
      <p:pic>
        <p:nvPicPr>
          <p:cNvPr id="5" name="Picture 4" descr="A logo of a cube with a ring around it&#10;&#10;Description automatically generated with medium confidence">
            <a:extLst>
              <a:ext uri="{FF2B5EF4-FFF2-40B4-BE49-F238E27FC236}">
                <a16:creationId xmlns:a16="http://schemas.microsoft.com/office/drawing/2014/main" id="{B8D5D516-0A2F-23D2-9043-46EFA3332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5" t="18509" r="27160" b="16672"/>
          <a:stretch/>
        </p:blipFill>
        <p:spPr>
          <a:xfrm>
            <a:off x="8349129" y="2958321"/>
            <a:ext cx="4679690" cy="36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5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9665-1821-40CE-A648-77BBC739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33" y="2213264"/>
            <a:ext cx="7540711" cy="5589439"/>
          </a:xfrm>
        </p:spPr>
        <p:txBody>
          <a:bodyPr/>
          <a:lstStyle/>
          <a:p>
            <a:r>
              <a:rPr lang="en-US" dirty="0"/>
              <a:t>Azure Apps in a nutshell</a:t>
            </a:r>
          </a:p>
          <a:p>
            <a:endParaRPr lang="en-US" dirty="0"/>
          </a:p>
          <a:p>
            <a:r>
              <a:rPr lang="en-US" dirty="0"/>
              <a:t>Managed Applications overview</a:t>
            </a:r>
          </a:p>
          <a:p>
            <a:endParaRPr lang="en-US" dirty="0"/>
          </a:p>
          <a:p>
            <a:r>
              <a:rPr lang="en-US" dirty="0"/>
              <a:t>Managed Apps in the Azure Marketplace</a:t>
            </a:r>
          </a:p>
        </p:txBody>
      </p:sp>
      <p:pic>
        <p:nvPicPr>
          <p:cNvPr id="7" name="Picture 6" descr="A logo of a cube with a ring around it&#10;&#10;Description automatically generated with medium confidence">
            <a:extLst>
              <a:ext uri="{FF2B5EF4-FFF2-40B4-BE49-F238E27FC236}">
                <a16:creationId xmlns:a16="http://schemas.microsoft.com/office/drawing/2014/main" id="{847BAA84-5721-F0C2-C7F1-B2C546AB4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5" t="18509" r="27160" b="16672"/>
          <a:stretch/>
        </p:blipFill>
        <p:spPr>
          <a:xfrm>
            <a:off x="8349129" y="2958321"/>
            <a:ext cx="4679690" cy="36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AA64DE-CBD2-4689-9E2C-7C4DDFC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6" y="3419524"/>
            <a:ext cx="13984228" cy="1390552"/>
          </a:xfrm>
        </p:spPr>
        <p:txBody>
          <a:bodyPr/>
          <a:lstStyle/>
          <a:p>
            <a:r>
              <a:rPr lang="en-US"/>
              <a:t>Azure Applications </a:t>
            </a:r>
            <a:br>
              <a:rPr lang="en-US"/>
            </a:br>
            <a:r>
              <a:rPr lang="en-US"/>
              <a:t>in a nutshell</a:t>
            </a:r>
          </a:p>
        </p:txBody>
      </p:sp>
    </p:spTree>
    <p:extLst>
      <p:ext uri="{BB962C8B-B14F-4D97-AF65-F5344CB8AC3E}">
        <p14:creationId xmlns:p14="http://schemas.microsoft.com/office/powerpoint/2010/main" val="250130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504835-5B36-607A-82C4-17C511BC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A powerful solution deployment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61B5D-F768-F6E7-055A-4EEF6A85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</p:spPr>
        <p:txBody>
          <a:bodyPr/>
          <a:lstStyle/>
          <a:p>
            <a:r>
              <a:rPr lang="en-US" dirty="0"/>
              <a:t>A packaging model for software deployments</a:t>
            </a:r>
          </a:p>
          <a:p>
            <a:endParaRPr lang="en-US" dirty="0"/>
          </a:p>
          <a:p>
            <a:r>
              <a:rPr lang="en-US" dirty="0"/>
              <a:t>Installs to the customer’s tenant</a:t>
            </a:r>
          </a:p>
          <a:p>
            <a:endParaRPr lang="en-US" dirty="0"/>
          </a:p>
          <a:p>
            <a:r>
              <a:rPr lang="en-US" dirty="0"/>
              <a:t>Can contain anything ARM templates can deploy</a:t>
            </a:r>
          </a:p>
          <a:p>
            <a:endParaRPr lang="en-US" dirty="0"/>
          </a:p>
          <a:p>
            <a:r>
              <a:rPr lang="en-US" dirty="0"/>
              <a:t>Also contains the software solution</a:t>
            </a:r>
          </a:p>
        </p:txBody>
      </p:sp>
    </p:spTree>
    <p:extLst>
      <p:ext uri="{BB962C8B-B14F-4D97-AF65-F5344CB8AC3E}">
        <p14:creationId xmlns:p14="http://schemas.microsoft.com/office/powerpoint/2010/main" val="205555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2354-5284-ED64-F0F5-20D93E1A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Two types of Azure Applications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7EED7-6BEF-3F36-F214-E33F20668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solidFill>
                  <a:schemeClr val="tx2"/>
                </a:solidFill>
              </a:rPr>
              <a:t>Solution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08A4-5BF8-E903-59F4-133A387A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3899C6"/>
            </a:solidFill>
          </a:ln>
        </p:spPr>
        <p:txBody>
          <a:bodyPr anchor="ctr"/>
          <a:lstStyle/>
          <a:p>
            <a:pPr algn="ctr"/>
            <a:r>
              <a:rPr lang="en-CA"/>
              <a:t>Not transactable in the Azure Marketplace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C281C-E631-DAF3-87E6-5E346E8A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>
                <a:solidFill>
                  <a:schemeClr val="tx2"/>
                </a:solidFill>
              </a:rPr>
              <a:t>Managed Applications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331F-B86F-0A66-F724-1DD1D1A1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38100">
            <a:solidFill>
              <a:schemeClr val="tx2"/>
            </a:solidFill>
          </a:ln>
        </p:spPr>
        <p:txBody>
          <a:bodyPr anchor="ctr"/>
          <a:lstStyle/>
          <a:p>
            <a:pPr algn="ctr"/>
            <a:r>
              <a:rPr lang="en-CA"/>
              <a:t>Transactable in the Azure Marketplace</a:t>
            </a:r>
          </a:p>
        </p:txBody>
      </p:sp>
    </p:spTree>
    <p:extLst>
      <p:ext uri="{BB962C8B-B14F-4D97-AF65-F5344CB8AC3E}">
        <p14:creationId xmlns:p14="http://schemas.microsoft.com/office/powerpoint/2010/main" val="35664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4B52C-EEFD-FA84-8FF2-48DE63AE3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/>
              <a:t>This course will focus exclusively on Managed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68981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AA64DE-CBD2-4689-9E2C-7C4DDFC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6" y="3419524"/>
            <a:ext cx="13984228" cy="25300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Managed Applications overview</a:t>
            </a:r>
          </a:p>
        </p:txBody>
      </p:sp>
    </p:spTree>
    <p:extLst>
      <p:ext uri="{BB962C8B-B14F-4D97-AF65-F5344CB8AC3E}">
        <p14:creationId xmlns:p14="http://schemas.microsoft.com/office/powerpoint/2010/main" val="105894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6FBEC7-EE08-2D58-13F4-0FE0FCCB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Managed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E1A6B-91DA-19DF-004C-54FB2B65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transactable Azure Application option</a:t>
            </a:r>
          </a:p>
          <a:p>
            <a:endParaRPr lang="en-US"/>
          </a:p>
          <a:p>
            <a:r>
              <a:rPr lang="en-US"/>
              <a:t>Deploy to special Managed Resource Group (MRG)</a:t>
            </a:r>
          </a:p>
          <a:p>
            <a:endParaRPr lang="en-US"/>
          </a:p>
          <a:p>
            <a:r>
              <a:rPr lang="en-US"/>
              <a:t>Different deployment models</a:t>
            </a:r>
          </a:p>
        </p:txBody>
      </p:sp>
      <p:pic>
        <p:nvPicPr>
          <p:cNvPr id="6" name="Content Placeholder 5" descr="A logo of a cube with a ring around it&#10;&#10;Description automatically generated with medium confidence">
            <a:extLst>
              <a:ext uri="{FF2B5EF4-FFF2-40B4-BE49-F238E27FC236}">
                <a16:creationId xmlns:a16="http://schemas.microsoft.com/office/drawing/2014/main" id="{E1C05113-7D28-129A-E7E0-8B0CE990C2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25445" t="18509" r="27160" b="16672"/>
          <a:stretch/>
        </p:blipFill>
        <p:spPr>
          <a:xfrm>
            <a:off x="1008063" y="4114799"/>
            <a:ext cx="3703448" cy="28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461B20-3E6B-8772-F89E-E382CF7DE99B}"/>
              </a:ext>
            </a:extLst>
          </p:cNvPr>
          <p:cNvSpPr/>
          <p:nvPr/>
        </p:nvSpPr>
        <p:spPr bwMode="auto">
          <a:xfrm>
            <a:off x="4783638" y="1786712"/>
            <a:ext cx="5063124" cy="465617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996DAD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Customer’s Tenant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A647E6-E772-EF49-8A01-3553D8BAC622}"/>
              </a:ext>
            </a:extLst>
          </p:cNvPr>
          <p:cNvGrpSpPr/>
          <p:nvPr/>
        </p:nvGrpSpPr>
        <p:grpSpPr>
          <a:xfrm>
            <a:off x="5801496" y="2790646"/>
            <a:ext cx="3452395" cy="841050"/>
            <a:chOff x="7484014" y="2150562"/>
            <a:chExt cx="3452395" cy="84105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83FFB45-CC62-17F4-ED92-3F52E8A50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84014" y="2150562"/>
              <a:ext cx="819693" cy="841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9A203-2F82-CAF3-A3C3-927EF394B76F}"/>
                </a:ext>
              </a:extLst>
            </p:cNvPr>
            <p:cNvSpPr txBox="1"/>
            <p:nvPr/>
          </p:nvSpPr>
          <p:spPr>
            <a:xfrm>
              <a:off x="8507859" y="2386421"/>
              <a:ext cx="2428550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>
                  <a:latin typeface="Segoe UI" panose="020B0502040204020203" pitchFamily="34" charset="0"/>
                  <a:cs typeface="Segoe UI" panose="020B0502040204020203" pitchFamily="34" charset="0"/>
                </a:rPr>
                <a:t>Managed Application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6B40D1-209E-9BD8-E75B-6FFEDD7AB44F}"/>
              </a:ext>
            </a:extLst>
          </p:cNvPr>
          <p:cNvSpPr/>
          <p:nvPr/>
        </p:nvSpPr>
        <p:spPr>
          <a:xfrm>
            <a:off x="5309856" y="4635630"/>
            <a:ext cx="4093028" cy="1560933"/>
          </a:xfrm>
          <a:prstGeom prst="roundRect">
            <a:avLst>
              <a:gd name="adj" fmla="val 7695"/>
            </a:avLst>
          </a:prstGeom>
          <a:noFill/>
          <a:ln w="38100">
            <a:solidFill>
              <a:srgbClr val="4084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Managed Resource Group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60BC35-E4F4-1C49-28B8-9363C96E7D80}"/>
              </a:ext>
            </a:extLst>
          </p:cNvPr>
          <p:cNvGrpSpPr/>
          <p:nvPr/>
        </p:nvGrpSpPr>
        <p:grpSpPr>
          <a:xfrm>
            <a:off x="5934916" y="5245606"/>
            <a:ext cx="2755857" cy="598010"/>
            <a:chOff x="7897367" y="4083693"/>
            <a:chExt cx="2755857" cy="59801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B63973-8EBA-7727-20C9-B1621D33D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7367" y="4107614"/>
              <a:ext cx="532027" cy="5320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407B71B-9E57-71AF-B0CB-539F699C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4623" y="4107613"/>
              <a:ext cx="532027" cy="5320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0822EC-5AC8-B4AC-C122-F78C01B72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51878" y="4107612"/>
              <a:ext cx="574091" cy="57409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B39DEC9-A06A-0AA0-0216-47E516A5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79134" y="4083693"/>
              <a:ext cx="574090" cy="59801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111640-51CA-7EAC-85C3-E996E648F7EF}"/>
              </a:ext>
            </a:extLst>
          </p:cNvPr>
          <p:cNvGrpSpPr/>
          <p:nvPr/>
        </p:nvGrpSpPr>
        <p:grpSpPr>
          <a:xfrm>
            <a:off x="1469586" y="4708020"/>
            <a:ext cx="3805491" cy="1901949"/>
            <a:chOff x="1412925" y="5315059"/>
            <a:chExt cx="3805491" cy="1901949"/>
          </a:xfrm>
        </p:grpSpPr>
        <p:pic>
          <p:nvPicPr>
            <p:cNvPr id="3" name="Graphic 1" descr="User with solid fill">
              <a:extLst>
                <a:ext uri="{FF2B5EF4-FFF2-40B4-BE49-F238E27FC236}">
                  <a16:creationId xmlns:a16="http://schemas.microsoft.com/office/drawing/2014/main" id="{0F37D3BE-349D-2ADE-1A98-AF68852C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12925" y="5315059"/>
              <a:ext cx="1492992" cy="1492992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4F781B-CDE4-7731-C996-FB9651AD8840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2905917" y="6061555"/>
              <a:ext cx="231249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2A2BBC-99B0-F59F-2104-05FE87911C45}"/>
                </a:ext>
              </a:extLst>
            </p:cNvPr>
            <p:cNvSpPr txBox="1"/>
            <p:nvPr/>
          </p:nvSpPr>
          <p:spPr>
            <a:xfrm>
              <a:off x="1541304" y="6792276"/>
              <a:ext cx="1236237" cy="4247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/>
                <a:t>Publisher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2744F9-27A9-FF99-46BC-A4586134FF66}"/>
              </a:ext>
            </a:extLst>
          </p:cNvPr>
          <p:cNvGrpSpPr/>
          <p:nvPr/>
        </p:nvGrpSpPr>
        <p:grpSpPr>
          <a:xfrm>
            <a:off x="9434058" y="4708020"/>
            <a:ext cx="3906031" cy="1849954"/>
            <a:chOff x="9311444" y="5315058"/>
            <a:chExt cx="3906031" cy="1849954"/>
          </a:xfrm>
        </p:grpSpPr>
        <p:pic>
          <p:nvPicPr>
            <p:cNvPr id="8" name="Graphic 1" descr="User with solid fill">
              <a:extLst>
                <a:ext uri="{FF2B5EF4-FFF2-40B4-BE49-F238E27FC236}">
                  <a16:creationId xmlns:a16="http://schemas.microsoft.com/office/drawing/2014/main" id="{A7934C75-9AC1-86B5-48AA-204DD164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724483" y="5315058"/>
              <a:ext cx="1492992" cy="149299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ABC7F4-B056-A041-D6C7-809FD6D692C0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9311444" y="6061554"/>
              <a:ext cx="2413039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D416BF-4EF0-5606-CE71-B2B9BACF44DF}"/>
                </a:ext>
              </a:extLst>
            </p:cNvPr>
            <p:cNvSpPr txBox="1"/>
            <p:nvPr/>
          </p:nvSpPr>
          <p:spPr>
            <a:xfrm>
              <a:off x="11833337" y="6740280"/>
              <a:ext cx="1275286" cy="4247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MTM_TEMPLATE">
  <a:themeElements>
    <a:clrScheme name="MTM Color Pallette">
      <a:dk1>
        <a:sysClr val="windowText" lastClr="000000"/>
      </a:dk1>
      <a:lt1>
        <a:sysClr val="window" lastClr="FFFFFF"/>
      </a:lt1>
      <a:dk2>
        <a:srgbClr val="3899C6"/>
      </a:dk2>
      <a:lt2>
        <a:srgbClr val="E7E6E6"/>
      </a:lt2>
      <a:accent1>
        <a:srgbClr val="996DAD"/>
      </a:accent1>
      <a:accent2>
        <a:srgbClr val="797979"/>
      </a:accent2>
      <a:accent3>
        <a:srgbClr val="FFC000"/>
      </a:accent3>
      <a:accent4>
        <a:srgbClr val="0563C1"/>
      </a:accent4>
      <a:accent5>
        <a:srgbClr val="70AD47"/>
      </a:accent5>
      <a:accent6>
        <a:srgbClr val="0563C1"/>
      </a:accent6>
      <a:hlink>
        <a:srgbClr val="0070C0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76FCCE9E32A41BA533EED49BF0F4E" ma:contentTypeVersion="17" ma:contentTypeDescription="Create a new document." ma:contentTypeScope="" ma:versionID="60ab12b635fd1d51c5e4dc05c0096eaa">
  <xsd:schema xmlns:xsd="http://www.w3.org/2001/XMLSchema" xmlns:xs="http://www.w3.org/2001/XMLSchema" xmlns:p="http://schemas.microsoft.com/office/2006/metadata/properties" xmlns:ns1="http://schemas.microsoft.com/sharepoint/v3" xmlns:ns2="b7826971-e3ea-4cad-bc9a-2c6767373aaf" xmlns:ns3="b59e4ca8-12f1-425c-b7cb-5cf299e0aad4" targetNamespace="http://schemas.microsoft.com/office/2006/metadata/properties" ma:root="true" ma:fieldsID="91860a9dd661834afb6f0b85d982fc39" ns1:_="" ns2:_="" ns3:_="">
    <xsd:import namespace="http://schemas.microsoft.com/sharepoint/v3"/>
    <xsd:import namespace="b7826971-e3ea-4cad-bc9a-2c6767373aaf"/>
    <xsd:import namespace="b59e4ca8-12f1-425c-b7cb-5cf299e0aa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26971-e3ea-4cad-bc9a-2c6767373a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4ca8-12f1-425c-b7cb-5cf299e0aad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83a4e00-a967-4cf6-8673-6a03e850e004}" ma:internalName="TaxCatchAll" ma:showField="CatchAllData" ma:web="b59e4ca8-12f1-425c-b7cb-5cf299e0aa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b59e4ca8-12f1-425c-b7cb-5cf299e0aad4" xsi:nil="true"/>
    <lcf76f155ced4ddcb4097134ff3c332f xmlns="b7826971-e3ea-4cad-bc9a-2c6767373a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4F30FD-93DD-4125-B751-1FB4C8335E2D}">
  <ds:schemaRefs>
    <ds:schemaRef ds:uri="b59e4ca8-12f1-425c-b7cb-5cf299e0aad4"/>
    <ds:schemaRef ds:uri="b7826971-e3ea-4cad-bc9a-2c6767373a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F3CD65-0A91-4410-810C-7388472E72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DD5C9D-D048-463B-ACD4-F7936C1D6D3B}">
  <ds:schemaRefs>
    <ds:schemaRef ds:uri="230e9df3-be65-4c73-a93b-d1236ebd677e"/>
    <ds:schemaRef ds:uri="a647c833-fbf3-42d0-9d1a-fdc4c4d8b08f"/>
    <ds:schemaRef ds:uri="b59e4ca8-12f1-425c-b7cb-5cf299e0aad4"/>
    <ds:schemaRef ds:uri="b7826971-e3ea-4cad-bc9a-2c6767373aaf"/>
    <ds:schemaRef ds:uri="ebe725d4-5a61-4827-9af4-da8e7f768b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2158</Words>
  <Application>Microsoft Office PowerPoint</Application>
  <PresentationFormat>Custom</PresentationFormat>
  <Paragraphs>332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MTM_TEMPLATE</vt:lpstr>
      <vt:lpstr>Managed Applications overview</vt:lpstr>
      <vt:lpstr>PowerPoint Presentation</vt:lpstr>
      <vt:lpstr>Azure Applications  in a nutshell</vt:lpstr>
      <vt:lpstr>A powerful solution deployment model</vt:lpstr>
      <vt:lpstr>Two types of Azure Applications </vt:lpstr>
      <vt:lpstr>PowerPoint Presentation</vt:lpstr>
      <vt:lpstr>Managed Applications overview</vt:lpstr>
      <vt:lpstr>Introducing Managed Applications</vt:lpstr>
      <vt:lpstr>PowerPoint Presentation</vt:lpstr>
      <vt:lpstr>For internal and external use</vt:lpstr>
      <vt:lpstr>Service catalog process</vt:lpstr>
      <vt:lpstr>Common development flow</vt:lpstr>
      <vt:lpstr>PowerPoint Presentation</vt:lpstr>
      <vt:lpstr>Managed Apps in the  Azure Marketplace</vt:lpstr>
      <vt:lpstr>Offer types</vt:lpstr>
      <vt:lpstr>PowerPoint Presentation</vt:lpstr>
      <vt:lpstr>Plans have deployment packages</vt:lpstr>
      <vt:lpstr>Pricing and billing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marketing guidelines</dc:title>
  <dc:creator>Mauricio Arriagada</dc:creator>
  <cp:lastModifiedBy>David Starr</cp:lastModifiedBy>
  <cp:revision>3</cp:revision>
  <cp:lastPrinted>2019-06-03T20:23:41Z</cp:lastPrinted>
  <dcterms:modified xsi:type="dcterms:W3CDTF">2023-11-07T13:38:40Z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v-jeleag@microsoft.com</vt:lpwstr>
  </property>
  <property fmtid="{D5CDD505-2E9C-101B-9397-08002B2CF9AE}" pid="5" name="MSIP_Label_f42aa342-8706-4288-bd11-ebb85995028c_SetDate">
    <vt:lpwstr>2018-05-08T23:19:12.6305391Z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0x01010075D76FCCE9E32A41BA533EED49BF0F4E</vt:lpwstr>
  </property>
  <property fmtid="{D5CDD505-2E9C-101B-9397-08002B2CF9AE}" pid="11" name="BCIdentityMulti">
    <vt:lpwstr/>
  </property>
  <property fmtid="{D5CDD505-2E9C-101B-9397-08002B2CF9AE}" pid="12" name="BCAssetTypeMulti">
    <vt:lpwstr>204;#Ad template|ab7a58cd-11eb-46b8-9fce-275fd347635e;#113;#Animation|e062a156-c91a-4a37-9645-f09fbdc0995d;#138;#Audio|b236c10a-c966-45c9-9e8a-38623c85a52a;#120;#Brand graphic|6bba8a4b-d2c8-4c7c-a8ba-a46bae396630</vt:lpwstr>
  </property>
  <property fmtid="{D5CDD505-2E9C-101B-9397-08002B2CF9AE}" pid="13" name="MediaServiceImageTags">
    <vt:lpwstr/>
  </property>
</Properties>
</file>