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0E1DAC-BA2C-4067-AA85-13670C49C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F619B1-EE0A-4EC2-83C7-A3B7F2486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59CEB6-B71F-41E9-993B-80B7067F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40E-63AA-410E-B341-5B4BC225C0AA}" type="datetimeFigureOut">
              <a:rPr lang="pl-PL" smtClean="0"/>
              <a:t>08.04.2019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0A991B-C5A7-429E-86A4-88B6CD17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382A71-48A5-4D2D-82CE-8471DE36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3852-C8B2-4F2B-B524-2D65A11328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743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78E73A-7154-4119-9AB4-CE947B3E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1E1B048-4662-4417-AC09-C977E57B6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EFEBF9E-A1B4-49A2-81F5-C4874E31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40E-63AA-410E-B341-5B4BC225C0AA}" type="datetimeFigureOut">
              <a:rPr lang="pl-PL" smtClean="0"/>
              <a:t>08.04.2019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D82436-4248-41C2-8651-95B711C7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21C31B-294E-4EBD-B635-B77E67D0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3852-C8B2-4F2B-B524-2D65A11328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329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F1EA58D-5891-4D4D-9448-9209BB9C4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DDC8D22-CB4F-41D0-9B0E-8C221F83D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3D775CC-C0D4-4FD5-B506-63D8CDE0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40E-63AA-410E-B341-5B4BC225C0AA}" type="datetimeFigureOut">
              <a:rPr lang="pl-PL" smtClean="0"/>
              <a:t>08.04.2019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701537D-F93D-4BCB-B2B5-8A13B1B6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4162F3-F26E-49D3-8BDC-A10A997A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3852-C8B2-4F2B-B524-2D65A11328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298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B495BB-4730-47B8-813C-60618B51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6FA989-A449-4F66-A8A3-0807917A4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A47756-AAB4-4310-80B0-28A9060A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40E-63AA-410E-B341-5B4BC225C0AA}" type="datetimeFigureOut">
              <a:rPr lang="pl-PL" smtClean="0"/>
              <a:t>08.04.2019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310488E-4017-42B5-A5A4-4B5A5450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AFA83D-A62C-4852-BABF-47DDF36B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3852-C8B2-4F2B-B524-2D65A11328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145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7C4F43-F08E-4745-B345-DF591B75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09E0C5-FCD4-4BBD-9513-B5A8FF9B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FA0BDB-719D-47CB-8C2C-5CB24417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40E-63AA-410E-B341-5B4BC225C0AA}" type="datetimeFigureOut">
              <a:rPr lang="pl-PL" smtClean="0"/>
              <a:t>08.04.2019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8291D9-AE90-44E1-B3EC-4A9CE583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9F028D-3442-44A5-ABBE-332E3E6E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3852-C8B2-4F2B-B524-2D65A11328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58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FE61E1-BF89-4D54-A431-263B307F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74DAC7-EB70-495C-AB7B-61F92AC81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76BC49-FF17-40A0-AB93-681F89CFE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82D5A6E-B9E0-454F-93B0-44065B4A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40E-63AA-410E-B341-5B4BC225C0AA}" type="datetimeFigureOut">
              <a:rPr lang="pl-PL" smtClean="0"/>
              <a:t>08.04.2019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0CA8552-E1D6-4837-87E0-EB0B62B8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CF4DF76-2CAE-441D-830A-CCE955E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3852-C8B2-4F2B-B524-2D65A11328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156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99D459-C62C-4F3B-8C04-1A78B680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A9046E-AABC-4FC6-A185-8F247150B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895E35C-AD90-4B22-84E3-8115F0761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E48A51E-D3B4-4369-A066-E53C2F757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35B3CEA-AA39-4741-823C-E5DC22EFF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6471FF8-964E-424C-AAC9-EA1F9CB8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40E-63AA-410E-B341-5B4BC225C0AA}" type="datetimeFigureOut">
              <a:rPr lang="pl-PL" smtClean="0"/>
              <a:t>08.04.2019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DD9BC44-5FE7-4CFE-8437-1A3A9645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EA69667-9FD1-4AE6-927E-A18B6453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3852-C8B2-4F2B-B524-2D65A11328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604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C477E6-4C8F-4FC7-A4B7-5FC10122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C0AF0B4-6D5E-49A4-B0F1-6CE15D5B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40E-63AA-410E-B341-5B4BC225C0AA}" type="datetimeFigureOut">
              <a:rPr lang="pl-PL" smtClean="0"/>
              <a:t>08.04.2019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280178C-9FC4-4538-B14D-51915E7C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28C0E83-262D-46F5-8DB0-99B0F2EE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3852-C8B2-4F2B-B524-2D65A11328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279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0C516FB-0869-4BEB-9FF9-1C6D0CE3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40E-63AA-410E-B341-5B4BC225C0AA}" type="datetimeFigureOut">
              <a:rPr lang="pl-PL" smtClean="0"/>
              <a:t>08.04.2019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A85141E-620E-4010-B387-7D6EAD4E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02D89E6-A1EB-40A6-A18D-AFBA6660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3852-C8B2-4F2B-B524-2D65A11328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698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F1495E-2AFE-41F1-93B4-5C020883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1E908E-8BD5-4D55-B376-C857F43F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887B218-0FA8-44F8-8CA9-E479FE27B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921BD14-C7B7-456D-9983-EE0B73E0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40E-63AA-410E-B341-5B4BC225C0AA}" type="datetimeFigureOut">
              <a:rPr lang="pl-PL" smtClean="0"/>
              <a:t>08.04.2019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4C79BCB-B2E5-4F7E-A78C-7AE9D4CF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D02AF15-FE13-475E-BE3A-1CE7823A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3852-C8B2-4F2B-B524-2D65A11328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67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3E0198-C559-45DC-82ED-D5F442A5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91AE090-5D5D-4CE6-83BE-76C4120E7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09DB013-1525-4E42-9A1C-96D29D628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C40FBEE-E6B2-4619-8C14-8E7371AB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40E-63AA-410E-B341-5B4BC225C0AA}" type="datetimeFigureOut">
              <a:rPr lang="pl-PL" smtClean="0"/>
              <a:t>08.04.2019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9B22E2F-CA7E-4C08-B790-D1EBA151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1DA7CF8-E2D9-439D-81EE-1F10C733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3852-C8B2-4F2B-B524-2D65A11328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000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CF7409C-FC23-4CCA-AEBC-6754F96E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4422469-12A2-42B7-8E2D-C961103FC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2A0AF4B-A9D5-49E1-B9A6-E7A839B8D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A440E-63AA-410E-B341-5B4BC225C0AA}" type="datetimeFigureOut">
              <a:rPr lang="pl-PL" smtClean="0"/>
              <a:t>08.04.2019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FB8D982-E45E-41B0-B480-9D05C7BCB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D89678-B968-4B33-96F6-9EC9CC3F6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3852-C8B2-4F2B-B524-2D65A11328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917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ursjs.pl/kurs/dom/dom.php#getElementById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ursjs.pl/kurs/dom/dom.php#querySelector-queryselectorall" TargetMode="External"/><Relationship Id="rId5" Type="http://schemas.openxmlformats.org/officeDocument/2006/relationships/hyperlink" Target="https://kursjs.pl/kurs/dom/dom.php#getElementsByClassName" TargetMode="External"/><Relationship Id="rId4" Type="http://schemas.openxmlformats.org/officeDocument/2006/relationships/hyperlink" Target="https://kursjs.pl/kurs/dom/dom.php#getElementsByTagNam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ACD2891-8937-4382-BB6E-BB0A1E1CB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2847" cy="6858000"/>
          </a:xfrm>
        </p:spPr>
      </p:pic>
    </p:spTree>
    <p:extLst>
      <p:ext uri="{BB962C8B-B14F-4D97-AF65-F5344CB8AC3E}">
        <p14:creationId xmlns:p14="http://schemas.microsoft.com/office/powerpoint/2010/main" val="294392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13E9E7B-6BBD-4377-89AC-41898149D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374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59BCEA5-32CC-439B-982C-B4573DB16E1C}"/>
              </a:ext>
            </a:extLst>
          </p:cNvPr>
          <p:cNvSpPr txBox="1"/>
          <p:nvPr/>
        </p:nvSpPr>
        <p:spPr>
          <a:xfrm>
            <a:off x="5140169" y="750090"/>
            <a:ext cx="26052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/>
              <a:t>DOM 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299E559-0D33-43E5-871C-5FBC0F25AF17}"/>
              </a:ext>
            </a:extLst>
          </p:cNvPr>
          <p:cNvSpPr txBox="1"/>
          <p:nvPr/>
        </p:nvSpPr>
        <p:spPr>
          <a:xfrm>
            <a:off x="4254958" y="2519525"/>
            <a:ext cx="4375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DOCUMENT OBJECT MODEL 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F7CC79E-35EA-4AD3-8D34-8A751F1A1002}"/>
              </a:ext>
            </a:extLst>
          </p:cNvPr>
          <p:cNvSpPr txBox="1"/>
          <p:nvPr/>
        </p:nvSpPr>
        <p:spPr>
          <a:xfrm>
            <a:off x="1461791" y="3488742"/>
            <a:ext cx="9961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 dirty="0"/>
              <a:t>Jest to model, interfejs, który za pomocą </a:t>
            </a:r>
          </a:p>
          <a:p>
            <a:pPr algn="ctr"/>
            <a:r>
              <a:rPr lang="pl-PL" sz="3600" dirty="0"/>
              <a:t>metod i właściwości odzwierciedla dokument HTML.</a:t>
            </a:r>
          </a:p>
        </p:txBody>
      </p:sp>
    </p:spTree>
    <p:extLst>
      <p:ext uri="{BB962C8B-B14F-4D97-AF65-F5344CB8AC3E}">
        <p14:creationId xmlns:p14="http://schemas.microsoft.com/office/powerpoint/2010/main" val="220793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13E9E7B-6BBD-4377-89AC-41898149D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374"/>
          </a:xfr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A6E4DE1F-36E0-4600-A6F5-507085D77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091" y="428624"/>
            <a:ext cx="5641377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7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3BD20CE-26A2-4748-84A4-4761ABFC8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6A2A98D-07AA-4AC2-AFA9-6F5ACC413D3F}"/>
              </a:ext>
            </a:extLst>
          </p:cNvPr>
          <p:cNvSpPr txBox="1"/>
          <p:nvPr/>
        </p:nvSpPr>
        <p:spPr>
          <a:xfrm>
            <a:off x="2281561" y="461639"/>
            <a:ext cx="850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dirty="0"/>
              <a:t>Pobieranie elementów ze strony: 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72703DB-AC85-42A2-AB95-2A29DEAC2BFB}"/>
              </a:ext>
            </a:extLst>
          </p:cNvPr>
          <p:cNvSpPr txBox="1"/>
          <p:nvPr/>
        </p:nvSpPr>
        <p:spPr>
          <a:xfrm>
            <a:off x="719092" y="1518082"/>
            <a:ext cx="111059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getElementById</a:t>
            </a:r>
            <a:r>
              <a:rPr lang="pl-PL" sz="24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(id)</a:t>
            </a:r>
            <a:r>
              <a:rPr lang="pl-PL" sz="2400" dirty="0"/>
              <a:t> - pobiera jeden element o danym id</a:t>
            </a:r>
          </a:p>
          <a:p>
            <a:pPr algn="ctr"/>
            <a:endParaRPr lang="pl-PL" sz="2400" dirty="0"/>
          </a:p>
          <a:p>
            <a:pPr algn="ctr"/>
            <a:r>
              <a:rPr lang="pl-PL" sz="2400" b="1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getElementsByTagName</a:t>
            </a:r>
            <a:r>
              <a:rPr lang="pl-PL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pl-PL" sz="2400" b="1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nazwa_tagu</a:t>
            </a:r>
            <a:r>
              <a:rPr lang="pl-PL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pl-PL" sz="2400" dirty="0"/>
              <a:t> - pobiera elementy o danym znaczniku</a:t>
            </a:r>
          </a:p>
          <a:p>
            <a:pPr algn="ctr"/>
            <a:endParaRPr lang="pl-PL" sz="2400" dirty="0"/>
          </a:p>
          <a:p>
            <a:pPr algn="ctr"/>
            <a:r>
              <a:rPr lang="pl-PL" sz="2400" b="1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getElementsByClassName</a:t>
            </a:r>
            <a:r>
              <a:rPr lang="pl-PL" sz="24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pl-PL" sz="2400" b="1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nazwa_klasy</a:t>
            </a:r>
            <a:r>
              <a:rPr lang="pl-PL" sz="24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pl-PL" sz="2400" dirty="0"/>
              <a:t> - pobiera elementy o danej klasie</a:t>
            </a:r>
          </a:p>
          <a:p>
            <a:pPr algn="ctr"/>
            <a:endParaRPr lang="pl-PL" sz="2400" dirty="0"/>
          </a:p>
          <a:p>
            <a:pPr algn="ctr"/>
            <a:r>
              <a:rPr lang="pl-PL" sz="2400" b="1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querySelector</a:t>
            </a:r>
            <a:r>
              <a:rPr lang="pl-PL" sz="2400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pl-PL" sz="2400" b="1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css_selector</a:t>
            </a:r>
            <a:r>
              <a:rPr lang="pl-PL" sz="2400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pl-PL" sz="2400" dirty="0"/>
              <a:t> - pobiera pierwszy element pasujący do selektora </a:t>
            </a:r>
            <a:r>
              <a:rPr lang="pl-PL" sz="2400" dirty="0" err="1"/>
              <a:t>css</a:t>
            </a:r>
            <a:endParaRPr lang="pl-PL" sz="2400" dirty="0"/>
          </a:p>
          <a:p>
            <a:pPr algn="ctr"/>
            <a:endParaRPr lang="pl-PL" sz="2400" dirty="0"/>
          </a:p>
          <a:p>
            <a:pPr algn="ctr"/>
            <a:r>
              <a:rPr lang="pl-PL" sz="2400" b="1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querySelectorAll</a:t>
            </a:r>
            <a:r>
              <a:rPr lang="pl-PL" sz="2400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pl-PL" sz="2400" b="1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css_selector</a:t>
            </a:r>
            <a:r>
              <a:rPr lang="pl-PL" sz="2400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pl-PL" sz="2400" b="1" dirty="0"/>
              <a:t>- </a:t>
            </a:r>
            <a:r>
              <a:rPr lang="pl-PL" sz="2400" dirty="0"/>
              <a:t>pobiera elementy pasujące do selektora </a:t>
            </a:r>
            <a:r>
              <a:rPr lang="pl-PL" sz="2400" dirty="0" err="1"/>
              <a:t>css</a:t>
            </a:r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4644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13E9E7B-6BBD-4377-89AC-41898149D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374"/>
          </a:xfr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568D798-FB04-4371-9561-F1BC0DB86F59}"/>
              </a:ext>
            </a:extLst>
          </p:cNvPr>
          <p:cNvSpPr txBox="1"/>
          <p:nvPr/>
        </p:nvSpPr>
        <p:spPr>
          <a:xfrm>
            <a:off x="2746012" y="221661"/>
            <a:ext cx="6699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/>
              <a:t>WŁASCIWOSCI ELEMENTÓW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72F4074-BD17-46FB-B963-FB2372E20698}"/>
              </a:ext>
            </a:extLst>
          </p:cNvPr>
          <p:cNvSpPr txBox="1"/>
          <p:nvPr/>
        </p:nvSpPr>
        <p:spPr>
          <a:xfrm>
            <a:off x="4215369" y="1683109"/>
            <a:ext cx="7899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sz="2400" dirty="0"/>
              <a:t>Jeżeli pobierzesz jakikolwiek element ze strony, </a:t>
            </a:r>
          </a:p>
          <a:p>
            <a:pPr algn="r"/>
            <a:r>
              <a:rPr lang="pl-PL" sz="2400" dirty="0"/>
              <a:t>będziesz mógł w konsoli wyświetlić jego właściwości i metody.</a:t>
            </a:r>
            <a:br>
              <a:rPr lang="pl-PL" sz="2400" dirty="0"/>
            </a:br>
            <a:endParaRPr lang="pl-PL" sz="24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BD83D35-C9FC-49EE-9393-BBA7B6AE0FAC}"/>
              </a:ext>
            </a:extLst>
          </p:cNvPr>
          <p:cNvSpPr txBox="1"/>
          <p:nvPr/>
        </p:nvSpPr>
        <p:spPr>
          <a:xfrm>
            <a:off x="5544193" y="2883438"/>
            <a:ext cx="6570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err="1"/>
              <a:t>console.dir</a:t>
            </a:r>
            <a:r>
              <a:rPr lang="pl-PL" sz="4000" dirty="0"/>
              <a:t>(</a:t>
            </a:r>
            <a:r>
              <a:rPr lang="pl-PL" sz="4000" b="1" dirty="0" err="1"/>
              <a:t>pobrany_element</a:t>
            </a:r>
            <a:r>
              <a:rPr lang="pl-PL" sz="4000" dirty="0"/>
              <a:t>)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89145CE-F5ED-43EE-8F9D-31A8AECF8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78" y="895465"/>
            <a:ext cx="3220986" cy="547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1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13E9E7B-6BBD-4377-89AC-41898149D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4374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59BCEA5-32CC-439B-982C-B4573DB16E1C}"/>
              </a:ext>
            </a:extLst>
          </p:cNvPr>
          <p:cNvSpPr txBox="1"/>
          <p:nvPr/>
        </p:nvSpPr>
        <p:spPr>
          <a:xfrm>
            <a:off x="346229" y="355106"/>
            <a:ext cx="28982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 err="1"/>
              <a:t>Events</a:t>
            </a:r>
            <a:endParaRPr lang="pl-PL" sz="80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299E559-0D33-43E5-871C-5FBC0F25AF17}"/>
              </a:ext>
            </a:extLst>
          </p:cNvPr>
          <p:cNvSpPr txBox="1"/>
          <p:nvPr/>
        </p:nvSpPr>
        <p:spPr>
          <a:xfrm>
            <a:off x="346229" y="1710485"/>
            <a:ext cx="94116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To czynności, które dzieją się w przeglądarce. </a:t>
            </a:r>
          </a:p>
          <a:p>
            <a:r>
              <a:rPr lang="pl-PL" sz="2800" dirty="0"/>
              <a:t>Może je wywoływać użytkownik, ale i każdy element na stronie.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F7CC79E-35EA-4AD3-8D34-8A751F1A1002}"/>
              </a:ext>
            </a:extLst>
          </p:cNvPr>
          <p:cNvSpPr txBox="1"/>
          <p:nvPr/>
        </p:nvSpPr>
        <p:spPr>
          <a:xfrm>
            <a:off x="3311968" y="2914320"/>
            <a:ext cx="5568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/>
              <a:t>PRZYKŁADY EVENTÓW: 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65820E3-2C24-4675-83B3-17CC39E61885}"/>
              </a:ext>
            </a:extLst>
          </p:cNvPr>
          <p:cNvSpPr txBox="1"/>
          <p:nvPr/>
        </p:nvSpPr>
        <p:spPr>
          <a:xfrm>
            <a:off x="4691224" y="4047537"/>
            <a:ext cx="28095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 err="1"/>
              <a:t>click</a:t>
            </a:r>
            <a:endParaRPr lang="pl-PL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 err="1"/>
              <a:t>mouseover</a:t>
            </a:r>
            <a:endParaRPr lang="pl-PL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 err="1"/>
              <a:t>keydown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50120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13E9E7B-6BBD-4377-89AC-41898149D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4374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59BCEA5-32CC-439B-982C-B4573DB16E1C}"/>
              </a:ext>
            </a:extLst>
          </p:cNvPr>
          <p:cNvSpPr txBox="1"/>
          <p:nvPr/>
        </p:nvSpPr>
        <p:spPr>
          <a:xfrm>
            <a:off x="346229" y="355106"/>
            <a:ext cx="88167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/>
              <a:t>„Podpinanie eventu”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35A0005-3391-4A9F-BC6D-2ECC6D5CBA67}"/>
              </a:ext>
            </a:extLst>
          </p:cNvPr>
          <p:cNvSpPr txBox="1"/>
          <p:nvPr/>
        </p:nvSpPr>
        <p:spPr>
          <a:xfrm>
            <a:off x="346229" y="1899821"/>
            <a:ext cx="92569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1.  (</a:t>
            </a:r>
            <a:r>
              <a:rPr lang="pl-PL" sz="2800" b="1" dirty="0"/>
              <a:t>pobrany element</a:t>
            </a:r>
            <a:r>
              <a:rPr lang="pl-PL" sz="2800" dirty="0"/>
              <a:t>).</a:t>
            </a:r>
            <a:r>
              <a:rPr lang="pl-PL" sz="2800" dirty="0" err="1">
                <a:solidFill>
                  <a:srgbClr val="FF0000"/>
                </a:solidFill>
              </a:rPr>
              <a:t>addEventListener</a:t>
            </a:r>
            <a:r>
              <a:rPr lang="pl-PL" sz="2800" dirty="0"/>
              <a:t>(</a:t>
            </a:r>
            <a:r>
              <a:rPr lang="pl-PL" sz="2800" b="1" dirty="0"/>
              <a:t>’nazwa eventu</a:t>
            </a:r>
            <a:r>
              <a:rPr lang="pl-PL" sz="2800" dirty="0"/>
              <a:t>’,</a:t>
            </a:r>
            <a:r>
              <a:rPr lang="pl-PL" sz="2800" b="1" dirty="0"/>
              <a:t> </a:t>
            </a:r>
            <a:r>
              <a:rPr lang="pl-PL" sz="2800" dirty="0"/>
              <a:t>() =&gt; {</a:t>
            </a:r>
          </a:p>
          <a:p>
            <a:r>
              <a:rPr lang="pl-PL" sz="2800" dirty="0"/>
              <a:t>	console.log(”działa!!”)</a:t>
            </a:r>
          </a:p>
          <a:p>
            <a:r>
              <a:rPr lang="pl-PL" sz="2800" dirty="0"/>
              <a:t>})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34A053-2457-431B-B2AA-E233F790A2D6}"/>
              </a:ext>
            </a:extLst>
          </p:cNvPr>
          <p:cNvSpPr/>
          <p:nvPr/>
        </p:nvSpPr>
        <p:spPr>
          <a:xfrm>
            <a:off x="346229" y="5184637"/>
            <a:ext cx="104490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/>
              <a:t>2.  (</a:t>
            </a:r>
            <a:r>
              <a:rPr lang="pl-PL" sz="2800" b="1" dirty="0"/>
              <a:t>pobrany element</a:t>
            </a:r>
            <a:r>
              <a:rPr lang="pl-PL" sz="2800" dirty="0"/>
              <a:t>).</a:t>
            </a:r>
            <a:r>
              <a:rPr lang="pl-PL" sz="2800" dirty="0" err="1">
                <a:solidFill>
                  <a:srgbClr val="FF0000"/>
                </a:solidFill>
              </a:rPr>
              <a:t>addEventListener</a:t>
            </a:r>
            <a:r>
              <a:rPr lang="pl-PL" sz="2800" dirty="0"/>
              <a:t>(</a:t>
            </a:r>
            <a:r>
              <a:rPr lang="pl-PL" sz="2800" b="1" dirty="0"/>
              <a:t>’nazwa eventu</a:t>
            </a:r>
            <a:r>
              <a:rPr lang="pl-PL" sz="2800" dirty="0"/>
              <a:t>’,</a:t>
            </a:r>
            <a:r>
              <a:rPr lang="pl-PL" sz="2800" dirty="0" err="1"/>
              <a:t>showMessage</a:t>
            </a:r>
            <a:r>
              <a:rPr lang="pl-PL" sz="2800" dirty="0"/>
              <a:t>)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9A9082B-C593-4E27-AD8F-568A6933B6BF}"/>
              </a:ext>
            </a:extLst>
          </p:cNvPr>
          <p:cNvSpPr txBox="1"/>
          <p:nvPr/>
        </p:nvSpPr>
        <p:spPr>
          <a:xfrm>
            <a:off x="346229" y="3799642"/>
            <a:ext cx="43273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const</a:t>
            </a:r>
            <a:r>
              <a:rPr lang="pl-PL" sz="2800" dirty="0"/>
              <a:t> </a:t>
            </a:r>
            <a:r>
              <a:rPr lang="pl-PL" sz="2800" dirty="0" err="1"/>
              <a:t>showMessage</a:t>
            </a:r>
            <a:r>
              <a:rPr lang="pl-PL" sz="2800" dirty="0"/>
              <a:t> = () =&gt;{</a:t>
            </a:r>
          </a:p>
          <a:p>
            <a:r>
              <a:rPr lang="pl-PL" sz="2800" dirty="0"/>
              <a:t>	console.log(”działa!!”)</a:t>
            </a:r>
          </a:p>
          <a:p>
            <a:r>
              <a:rPr lang="pl-PL" sz="2800" dirty="0"/>
              <a:t>}</a:t>
            </a:r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60132C87-5AC6-43B0-A574-ABA788550C37}"/>
              </a:ext>
            </a:extLst>
          </p:cNvPr>
          <p:cNvCxnSpPr/>
          <p:nvPr/>
        </p:nvCxnSpPr>
        <p:spPr>
          <a:xfrm>
            <a:off x="346229" y="3542190"/>
            <a:ext cx="1155872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1709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120</Words>
  <Application>Microsoft Office PowerPoint</Application>
  <PresentationFormat>Panoramiczny</PresentationFormat>
  <Paragraphs>33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Oliwia Gołębiewska</dc:creator>
  <cp:lastModifiedBy>Oliwia Gołębiewska</cp:lastModifiedBy>
  <cp:revision>8</cp:revision>
  <dcterms:created xsi:type="dcterms:W3CDTF">2019-04-07T22:32:17Z</dcterms:created>
  <dcterms:modified xsi:type="dcterms:W3CDTF">2019-04-09T10:55:43Z</dcterms:modified>
</cp:coreProperties>
</file>