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0" r:id="rId9"/>
    <p:sldId id="261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BDF69DA-82E7-44AC-A48A-A3404DA6775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6AC1809-6AB4-4384-8F01-FC3DF8AFB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 </a:t>
            </a:r>
            <a:r>
              <a:rPr lang="en-US" b="1" dirty="0" smtClean="0"/>
              <a:t>NALINGS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282" y="571481"/>
            <a:ext cx="8501122" cy="142876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Nakov's</a:t>
            </a: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Dreams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357430"/>
            <a:ext cx="1432169" cy="1430737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8214" y="0"/>
            <a:ext cx="572052" cy="57148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2396" y="0"/>
            <a:ext cx="572052" cy="57148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5140" y="0"/>
            <a:ext cx="572052" cy="571480"/>
          </a:xfrm>
          <a:prstGeom prst="rect">
            <a:avLst/>
          </a:prstGeom>
        </p:spPr>
      </p:pic>
      <p:pic>
        <p:nvPicPr>
          <p:cNvPr id="11" name="Picture 10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9322" y="0"/>
            <a:ext cx="572052" cy="571480"/>
          </a:xfrm>
          <a:prstGeom prst="rect">
            <a:avLst/>
          </a:prstGeom>
        </p:spPr>
      </p:pic>
      <p:pic>
        <p:nvPicPr>
          <p:cNvPr id="12" name="Picture 11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00628" y="0"/>
            <a:ext cx="572052" cy="571480"/>
          </a:xfrm>
          <a:prstGeom prst="rect">
            <a:avLst/>
          </a:prstGeom>
        </p:spPr>
      </p:pic>
      <p:pic>
        <p:nvPicPr>
          <p:cNvPr id="13" name="Picture 12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86116" y="0"/>
            <a:ext cx="572052" cy="571480"/>
          </a:xfrm>
          <a:prstGeom prst="rect">
            <a:avLst/>
          </a:prstGeom>
        </p:spPr>
      </p:pic>
      <p:pic>
        <p:nvPicPr>
          <p:cNvPr id="14" name="Picture 13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3372" y="0"/>
            <a:ext cx="572052" cy="571480"/>
          </a:xfrm>
          <a:prstGeom prst="rect">
            <a:avLst/>
          </a:prstGeom>
        </p:spPr>
      </p:pic>
      <p:pic>
        <p:nvPicPr>
          <p:cNvPr id="15" name="Picture 14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0298" y="0"/>
            <a:ext cx="572052" cy="571480"/>
          </a:xfrm>
          <a:prstGeom prst="rect">
            <a:avLst/>
          </a:prstGeom>
        </p:spPr>
      </p:pic>
      <p:pic>
        <p:nvPicPr>
          <p:cNvPr id="16" name="Picture 15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43042" y="0"/>
            <a:ext cx="572052" cy="571480"/>
          </a:xfrm>
          <a:prstGeom prst="rect">
            <a:avLst/>
          </a:prstGeom>
        </p:spPr>
      </p:pic>
      <p:pic>
        <p:nvPicPr>
          <p:cNvPr id="17" name="Picture 16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786" y="0"/>
            <a:ext cx="572052" cy="571480"/>
          </a:xfrm>
          <a:prstGeom prst="rect">
            <a:avLst/>
          </a:prstGeom>
        </p:spPr>
      </p:pic>
      <p:pic>
        <p:nvPicPr>
          <p:cNvPr id="18" name="Picture 17" descr="homepage_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572052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1" name="Picture 10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0"/>
            <a:ext cx="357548" cy="357190"/>
          </a:xfrm>
          <a:prstGeom prst="rect">
            <a:avLst/>
          </a:prstGeom>
        </p:spPr>
      </p:pic>
      <p:pic>
        <p:nvPicPr>
          <p:cNvPr id="12" name="Picture 11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0"/>
            <a:ext cx="357548" cy="357190"/>
          </a:xfrm>
          <a:prstGeom prst="rect">
            <a:avLst/>
          </a:prstGeom>
        </p:spPr>
      </p:pic>
      <p:pic>
        <p:nvPicPr>
          <p:cNvPr id="13" name="Picture 12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0"/>
            <a:ext cx="357548" cy="357190"/>
          </a:xfrm>
          <a:prstGeom prst="rect">
            <a:avLst/>
          </a:prstGeom>
        </p:spPr>
      </p:pic>
      <p:pic>
        <p:nvPicPr>
          <p:cNvPr id="14" name="Picture 13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0"/>
            <a:ext cx="357548" cy="357190"/>
          </a:xfrm>
          <a:prstGeom prst="rect">
            <a:avLst/>
          </a:prstGeom>
        </p:spPr>
      </p:pic>
      <p:pic>
        <p:nvPicPr>
          <p:cNvPr id="15" name="Picture 1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0"/>
            <a:ext cx="357548" cy="357190"/>
          </a:xfrm>
          <a:prstGeom prst="rect">
            <a:avLst/>
          </a:prstGeom>
        </p:spPr>
      </p:pic>
      <p:pic>
        <p:nvPicPr>
          <p:cNvPr id="16" name="Picture 1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0"/>
            <a:ext cx="35754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nna Stevens\Desktop\404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5860"/>
            <a:ext cx="8458200" cy="4929222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Meet the team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Game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Description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Further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Questions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16" name="Picture 1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Meet the Team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928670"/>
            <a:ext cx="8215338" cy="3146661"/>
            <a:chOff x="0" y="928670"/>
            <a:chExt cx="8215338" cy="314666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43570" y="928670"/>
              <a:ext cx="2571768" cy="301219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8" name="Group 7"/>
            <p:cNvGrpSpPr/>
            <p:nvPr/>
          </p:nvGrpSpPr>
          <p:grpSpPr>
            <a:xfrm>
              <a:off x="0" y="1357298"/>
              <a:ext cx="7625027" cy="2718033"/>
              <a:chOff x="285720" y="1214422"/>
              <a:chExt cx="7625027" cy="2718033"/>
            </a:xfrm>
          </p:grpSpPr>
          <p:pic>
            <p:nvPicPr>
              <p:cNvPr id="5" name="Picture 4" descr="Borko_P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5720" y="1214422"/>
                <a:ext cx="3214710" cy="214314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285952" y="1857364"/>
                <a:ext cx="13108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BOBI</a:t>
                </a:r>
              </a:p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Project</a:t>
                </a:r>
              </a:p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Manager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97805" y="3286124"/>
                <a:ext cx="16129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SASHO</a:t>
                </a:r>
              </a:p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Coder Ninja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286248" y="4199474"/>
            <a:ext cx="3543788" cy="2658526"/>
            <a:chOff x="4286248" y="4199474"/>
            <a:chExt cx="3543788" cy="26585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6248" y="4199474"/>
              <a:ext cx="3143272" cy="26585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6500826" y="5214950"/>
              <a:ext cx="1329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DENI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QA&amp;Code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4282" y="4279326"/>
            <a:ext cx="2972284" cy="2578674"/>
            <a:chOff x="4929190" y="4071942"/>
            <a:chExt cx="2972284" cy="257867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9190" y="4071942"/>
              <a:ext cx="2719420" cy="257867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6572264" y="5436194"/>
              <a:ext cx="1329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LUBO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QA&amp;Code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143108" y="3500438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Harlow Solid Italic" pitchFamily="82" charset="0"/>
                <a:ea typeface="+mj-ea"/>
                <a:cs typeface="+mj-cs"/>
              </a:rPr>
              <a:t>Na(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Harlow Solid Italic" pitchFamily="82" charset="0"/>
                <a:ea typeface="+mj-ea"/>
                <a:cs typeface="+mj-cs"/>
              </a:rPr>
              <a:t>i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Harlow Solid Italic" pitchFamily="82" charset="0"/>
                <a:ea typeface="+mj-ea"/>
                <a:cs typeface="+mj-cs"/>
              </a:rPr>
              <a:t>)lings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Harlow Solid Italic" pitchFamily="82" charset="0"/>
              <a:ea typeface="+mj-ea"/>
              <a:cs typeface="+mj-cs"/>
            </a:endParaRPr>
          </a:p>
        </p:txBody>
      </p:sp>
      <p:pic>
        <p:nvPicPr>
          <p:cNvPr id="21" name="Picture 20" descr="homepage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23" name="Picture 22" descr="homepage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24" name="Picture 23" descr="homepage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na Stevens\Downloads\animated_binary_pic_2_by_palaio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285992"/>
            <a:ext cx="3333752" cy="2500314"/>
          </a:xfrm>
          <a:prstGeom prst="rect">
            <a:avLst/>
          </a:prstGeom>
          <a:noFill/>
        </p:spPr>
      </p:pic>
      <p:pic>
        <p:nvPicPr>
          <p:cNvPr id="1027" name="Picture 3" descr="C:\Users\Donna Stevens\Desktop\1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Game Description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28736"/>
            <a:ext cx="5357818" cy="542926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Purpose of the game: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make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Nakov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fall asleep by counting sheep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Levels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 Three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Logics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 Each level is a new counting challenge. Each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correct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answer user is given with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one point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 a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bonus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life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 Upon reaching a certain amount of points the user levels up.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game ends when the user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has no lives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left or when he finally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make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Nakov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fall asleep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(reach the highest amount of points)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026" name="Picture 2" descr="C:\Users\Donna Stevens\Desktop\NakovsDreams\MainMenu\Resources\Instruction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500042"/>
            <a:ext cx="6762750" cy="620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0"/>
            <a:ext cx="357548" cy="357190"/>
          </a:xfrm>
          <a:prstGeom prst="rect">
            <a:avLst/>
          </a:prstGeom>
        </p:spPr>
      </p:pic>
      <p:pic>
        <p:nvPicPr>
          <p:cNvPr id="2050" name="Picture 2" descr="C:\Users\Donna Stevens\Desktop\NakovsDreams\MainMenu\Resources\Instructions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166"/>
            <a:ext cx="6762750" cy="620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0"/>
            <a:ext cx="357548" cy="357190"/>
          </a:xfrm>
          <a:prstGeom prst="rect">
            <a:avLst/>
          </a:prstGeom>
        </p:spPr>
      </p:pic>
      <p:pic>
        <p:nvPicPr>
          <p:cNvPr id="11" name="Picture 10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0"/>
            <a:ext cx="357548" cy="357190"/>
          </a:xfrm>
          <a:prstGeom prst="rect">
            <a:avLst/>
          </a:prstGeom>
        </p:spPr>
      </p:pic>
      <p:pic>
        <p:nvPicPr>
          <p:cNvPr id="3074" name="Picture 2" descr="C:\Users\Donna Stevens\Desktop\NakovsDreams\MainMenu\Resources\Instructions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28604"/>
            <a:ext cx="6762750" cy="620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0"/>
            <a:ext cx="357548" cy="357190"/>
          </a:xfrm>
          <a:prstGeom prst="rect">
            <a:avLst/>
          </a:prstGeom>
        </p:spPr>
      </p:pic>
      <p:pic>
        <p:nvPicPr>
          <p:cNvPr id="11" name="Picture 10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0"/>
            <a:ext cx="357548" cy="357190"/>
          </a:xfrm>
          <a:prstGeom prst="rect">
            <a:avLst/>
          </a:prstGeom>
        </p:spPr>
      </p:pic>
      <p:pic>
        <p:nvPicPr>
          <p:cNvPr id="12" name="Picture 11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0"/>
            <a:ext cx="357548" cy="3571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500174"/>
            <a:ext cx="2566107" cy="28574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000480"/>
            <a:ext cx="2572702" cy="2857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1500174"/>
            <a:ext cx="2500298" cy="28105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onna Stevens\Desktop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3" y="5238561"/>
            <a:ext cx="1428728" cy="161944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28604"/>
            <a:ext cx="8458200" cy="7143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Further Dev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720" y="1428736"/>
            <a:ext cx="8643998" cy="542926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Developing a mobile application – a special edition for maniac programmers who have developed insomnia (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зарибени програмисти, страдащи от безсъние)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Online store of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animals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hints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cheats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Online competitions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357548" cy="357190"/>
          </a:xfrm>
          <a:prstGeom prst="rect">
            <a:avLst/>
          </a:prstGeom>
        </p:spPr>
      </p:pic>
      <p:pic>
        <p:nvPicPr>
          <p:cNvPr id="7" name="Picture 6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357548" cy="357190"/>
          </a:xfrm>
          <a:prstGeom prst="rect">
            <a:avLst/>
          </a:prstGeom>
        </p:spPr>
      </p:pic>
      <p:pic>
        <p:nvPicPr>
          <p:cNvPr id="8" name="Picture 7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900" y="0"/>
            <a:ext cx="357548" cy="357190"/>
          </a:xfrm>
          <a:prstGeom prst="rect">
            <a:avLst/>
          </a:prstGeom>
        </p:spPr>
      </p:pic>
      <p:pic>
        <p:nvPicPr>
          <p:cNvPr id="9" name="Picture 8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0"/>
            <a:ext cx="357548" cy="357190"/>
          </a:xfrm>
          <a:prstGeom prst="rect">
            <a:avLst/>
          </a:prstGeom>
        </p:spPr>
      </p:pic>
      <p:pic>
        <p:nvPicPr>
          <p:cNvPr id="10" name="Picture 9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357548" cy="357190"/>
          </a:xfrm>
          <a:prstGeom prst="rect">
            <a:avLst/>
          </a:prstGeom>
        </p:spPr>
      </p:pic>
      <p:pic>
        <p:nvPicPr>
          <p:cNvPr id="11" name="Picture 10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0"/>
            <a:ext cx="357548" cy="357190"/>
          </a:xfrm>
          <a:prstGeom prst="rect">
            <a:avLst/>
          </a:prstGeom>
        </p:spPr>
      </p:pic>
      <p:pic>
        <p:nvPicPr>
          <p:cNvPr id="12" name="Picture 11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0"/>
            <a:ext cx="357548" cy="357190"/>
          </a:xfrm>
          <a:prstGeom prst="rect">
            <a:avLst/>
          </a:prstGeom>
        </p:spPr>
      </p:pic>
      <p:pic>
        <p:nvPicPr>
          <p:cNvPr id="13" name="Picture 12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0"/>
            <a:ext cx="357548" cy="357190"/>
          </a:xfrm>
          <a:prstGeom prst="rect">
            <a:avLst/>
          </a:prstGeom>
        </p:spPr>
      </p:pic>
      <p:pic>
        <p:nvPicPr>
          <p:cNvPr id="14" name="Picture 13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0"/>
            <a:ext cx="357548" cy="357190"/>
          </a:xfrm>
          <a:prstGeom prst="rect">
            <a:avLst/>
          </a:prstGeom>
        </p:spPr>
      </p:pic>
      <p:pic>
        <p:nvPicPr>
          <p:cNvPr id="15" name="Picture 14" descr="homepag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0"/>
            <a:ext cx="35754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308</TotalTime>
  <Words>148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Team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Donna Stevens</dc:creator>
  <cp:lastModifiedBy>Donna Stevens</cp:lastModifiedBy>
  <cp:revision>32</cp:revision>
  <dcterms:created xsi:type="dcterms:W3CDTF">2015-10-07T15:27:24Z</dcterms:created>
  <dcterms:modified xsi:type="dcterms:W3CDTF">2015-10-07T21:35:16Z</dcterms:modified>
</cp:coreProperties>
</file>