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8/14/2018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1BA8-E242-4E52-8D0E-768EDEC85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Powerpoint</a:t>
            </a:r>
            <a:r>
              <a:rPr lang="en-US" dirty="0"/>
              <a:t> 2 pdf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2502B-1D9B-4B35-972D-4C9B9EB93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art of conversions</a:t>
            </a:r>
          </a:p>
        </p:txBody>
      </p:sp>
    </p:spTree>
    <p:extLst>
      <p:ext uri="{BB962C8B-B14F-4D97-AF65-F5344CB8AC3E}">
        <p14:creationId xmlns:p14="http://schemas.microsoft.com/office/powerpoint/2010/main" val="252701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48690-2E38-42B1-B5D0-0280B1AC23A6}"/>
              </a:ext>
            </a:extLst>
          </p:cNvPr>
          <p:cNvSpPr txBox="1"/>
          <p:nvPr/>
        </p:nvSpPr>
        <p:spPr>
          <a:xfrm>
            <a:off x="2137558" y="1894114"/>
            <a:ext cx="475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Here’s some stuff about </a:t>
            </a:r>
            <a:r>
              <a:rPr lang="en-US"/>
              <a:t>converting things…</a:t>
            </a:r>
          </a:p>
        </p:txBody>
      </p:sp>
    </p:spTree>
    <p:extLst>
      <p:ext uri="{BB962C8B-B14F-4D97-AF65-F5344CB8AC3E}">
        <p14:creationId xmlns:p14="http://schemas.microsoft.com/office/powerpoint/2010/main" val="1156713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</TotalTime>
  <Words>14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Wood Type</vt:lpstr>
      <vt:lpstr>Powerpoint 2 pdf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2 pdf</dc:title>
  <dc:creator>David Stein</dc:creator>
  <cp:lastModifiedBy>David Stein</cp:lastModifiedBy>
  <cp:revision>1</cp:revision>
  <dcterms:created xsi:type="dcterms:W3CDTF">2018-08-14T20:31:31Z</dcterms:created>
  <dcterms:modified xsi:type="dcterms:W3CDTF">2018-08-14T20:32:34Z</dcterms:modified>
</cp:coreProperties>
</file>