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81518"/>
  </p:normalViewPr>
  <p:slideViewPr>
    <p:cSldViewPr snapToGrid="0" snapToObjects="1">
      <p:cViewPr varScale="1">
        <p:scale>
          <a:sx n="77" d="100"/>
          <a:sy n="77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E9362-A23F-D84F-9CB1-45D279CB8E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6179B-3C09-E449-890C-D857AD5D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search engine has two major components,</a:t>
            </a:r>
          </a:p>
          <a:p>
            <a:r>
              <a:rPr lang="en-US" baseline="0" dirty="0" smtClean="0"/>
              <a:t>A loader service which periodically loads research papers meta data and concepts into the database</a:t>
            </a:r>
          </a:p>
          <a:p>
            <a:r>
              <a:rPr lang="en-US" baseline="0" dirty="0" smtClean="0"/>
              <a:t>A voting algorithm which uses the user’s feedback to refine the search results.</a:t>
            </a:r>
          </a:p>
          <a:p>
            <a:r>
              <a:rPr lang="en-US" baseline="0" dirty="0" smtClean="0"/>
              <a:t>I’ll be explaining more about the loader service and David will explain more about the voting algorithm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6179B-3C09-E449-890C-D857AD5D0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loader service has 3</a:t>
            </a:r>
            <a:r>
              <a:rPr lang="en-US" baseline="0" dirty="0" smtClean="0"/>
              <a:t> tasks :</a:t>
            </a:r>
          </a:p>
          <a:p>
            <a:r>
              <a:rPr lang="en-US" baseline="0" dirty="0" smtClean="0"/>
              <a:t>It gets research papers from an external service , at the moment we are using the Springer REST API to get papers subject wise.</a:t>
            </a:r>
          </a:p>
          <a:p>
            <a:r>
              <a:rPr lang="en-US" baseline="0" dirty="0" smtClean="0"/>
              <a:t>The loader service then extracts concept tag words from each paper using IBM Watson. IBM Watson returns a list of all the concepts along with their relevance for each paper.</a:t>
            </a:r>
          </a:p>
          <a:p>
            <a:r>
              <a:rPr lang="en-US" baseline="0" dirty="0" smtClean="0"/>
              <a:t>Then the service simply inserts the paper’s metadata and the extracted concepts in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6179B-3C09-E449-890C-D857AD5D00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search</a:t>
            </a:r>
            <a:r>
              <a:rPr lang="en-US" baseline="0" dirty="0" smtClean="0"/>
              <a:t> engine runs as a node JS application on Heroku , when a user puts in a search query , our node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application converts that query in to tags or concepts , it then queries our database , which is on Amazon RDS , using these tags.</a:t>
            </a:r>
          </a:p>
          <a:p>
            <a:r>
              <a:rPr lang="en-US" baseline="0" dirty="0" smtClean="0"/>
              <a:t>On the other hand , the loader service , runs on our local machines and keeps on loading new content into the database periodically.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6179B-3C09-E449-890C-D857AD5D00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4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4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components:</a:t>
            </a:r>
          </a:p>
          <a:p>
            <a:pPr lvl="1"/>
            <a:r>
              <a:rPr lang="en-US" dirty="0"/>
              <a:t>The loader service</a:t>
            </a:r>
          </a:p>
          <a:p>
            <a:pPr lvl="1"/>
            <a:r>
              <a:rPr lang="en-US" dirty="0"/>
              <a:t>The voting algorithm</a:t>
            </a:r>
          </a:p>
        </p:txBody>
      </p:sp>
      <p:pic>
        <p:nvPicPr>
          <p:cNvPr id="7" name="Sound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27"/>
    </mc:Choice>
    <mc:Fallback>
      <p:transition spd="slow" advTm="19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loader service does the following :</a:t>
            </a:r>
          </a:p>
          <a:p>
            <a:pPr lvl="1"/>
            <a:r>
              <a:rPr lang="en-US" dirty="0"/>
              <a:t>Get research papers , subject wise , from an external service</a:t>
            </a:r>
          </a:p>
          <a:p>
            <a:pPr lvl="1"/>
            <a:r>
              <a:rPr lang="en-US" dirty="0"/>
              <a:t>Extracts concepts from each paper using IBM Watson</a:t>
            </a:r>
          </a:p>
          <a:p>
            <a:pPr lvl="1"/>
            <a:r>
              <a:rPr lang="en-US" dirty="0"/>
              <a:t>Adds the papers’ meta data and the extracted concepts to the app’s database.</a:t>
            </a:r>
          </a:p>
          <a:p>
            <a:endParaRPr lang="en-US" dirty="0"/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54"/>
    </mc:Choice>
    <mc:Fallback>
      <p:transition spd="slow" advTm="27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Loader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7"/>
    </mc:Choice>
    <mc:Fallback>
      <p:transition spd="slow" advTm="23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0321" y="3004456"/>
            <a:ext cx="2888343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Heroku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Diagram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562892" y="3468914"/>
            <a:ext cx="1262742" cy="17707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on Amazon 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3006" y="3701142"/>
            <a:ext cx="2169886" cy="171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JS Web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63409" y="3309257"/>
            <a:ext cx="1843314" cy="2090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 service (Python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6" idx="3"/>
          </p:cNvCxnSpPr>
          <p:nvPr/>
        </p:nvCxnSpPr>
        <p:spPr>
          <a:xfrm flipH="1" flipV="1">
            <a:off x="3568664" y="4354285"/>
            <a:ext cx="99422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1"/>
          </p:cNvCxnSpPr>
          <p:nvPr/>
        </p:nvCxnSpPr>
        <p:spPr>
          <a:xfrm>
            <a:off x="5825634" y="4354286"/>
            <a:ext cx="10377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9475978" y="2177142"/>
            <a:ext cx="2149964" cy="1320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Watson</a:t>
            </a:r>
          </a:p>
        </p:txBody>
      </p:sp>
      <p:sp>
        <p:nvSpPr>
          <p:cNvPr id="13" name="Cloud 12"/>
          <p:cNvSpPr/>
          <p:nvPr/>
        </p:nvSpPr>
        <p:spPr>
          <a:xfrm>
            <a:off x="9679178" y="5043713"/>
            <a:ext cx="2149964" cy="1320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Springer API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706723" y="3004456"/>
            <a:ext cx="769255" cy="464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06723" y="5239657"/>
            <a:ext cx="972455" cy="348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ound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56"/>
    </mc:Choice>
    <mc:Fallback>
      <p:transition spd="slow" advTm="23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370</TotalTime>
  <Words>297</Words>
  <Application>Microsoft Macintosh PowerPoint</Application>
  <PresentationFormat>Widescreen</PresentationFormat>
  <Paragraphs>37</Paragraphs>
  <Slides>4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Trebuchet MS</vt:lpstr>
      <vt:lpstr>Arial</vt:lpstr>
      <vt:lpstr>Berlin</vt:lpstr>
      <vt:lpstr>How does it work ?</vt:lpstr>
      <vt:lpstr>Loader Service</vt:lpstr>
      <vt:lpstr>Demo of Loader Service</vt:lpstr>
      <vt:lpstr>Architecture Diagram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AI Scholar</dc:title>
  <dc:creator>Shaikh, Ali Murtaza</dc:creator>
  <cp:lastModifiedBy>Shaikh, Ali Murtaza</cp:lastModifiedBy>
  <cp:revision>37</cp:revision>
  <dcterms:created xsi:type="dcterms:W3CDTF">2016-12-06T04:23:28Z</dcterms:created>
  <dcterms:modified xsi:type="dcterms:W3CDTF">2016-12-08T01:24:38Z</dcterms:modified>
</cp:coreProperties>
</file>