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gatech.edu/dstevens34/646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.springer.com/" TargetMode="External"/><Relationship Id="rId4" Type="http://schemas.openxmlformats.org/officeDocument/2006/relationships/hyperlink" Target="https://console.ng.bluemix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89097" y="1781650"/>
            <a:ext cx="8365800" cy="64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Milestone 1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389100" y="2336250"/>
            <a:ext cx="83658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ctr" rtl="0">
              <a:spcBef>
                <a:spcPts val="0"/>
              </a:spcBef>
              <a:buClr>
                <a:srgbClr val="FFFFFF"/>
              </a:buClr>
            </a:pPr>
            <a:endParaRPr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CS 6460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Team Awesome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left ?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 service to query our database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 function to watson service to extract concepts from the search query.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Service to let users log in and rank papers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Front end for the users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Create backend which connects the front end to our services and database.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Connect to a research paper database to allow an AI to read over the papers and return values that will be stored in a separate database. 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Use AI to interpret a researcher’s search criteria and pull papers that are relevant. 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Allow a user to upvote/downvote papers, which will help teach the AI to return better results over time for an individual's queries.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Allow researchers to have the ability to log in, store papers, and restore previous sessions.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has been achieved until now?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Springer service to connect to the Springer endpoint to retrieve research papers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Watson service to connect to the Watson API to extract concepts for a paper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DB service to put concepts and papers in the database on Amazon cloud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Loader service which uses all the above services to populate our database.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757" y="1017450"/>
            <a:ext cx="6320706" cy="380860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60900" cy="385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diagram displays the possible use-cases through a user interface.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When the user logs in, they have capabilities such as sessions and the ability favorite papers.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Whether logged in or not, the user can search, sort, and view papers over a variety of methods, as well as rate results up or down.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 for Loading Service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521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The loading service picks papers from the springer service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It then sends the contents of each paper to watson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Watson extracts concepts from the paper and returns the set of concepts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The loading service then adds the paper and its concepts to the DB which is on AWS.</a:t>
            </a:r>
          </a:p>
        </p:txBody>
      </p:sp>
      <p:pic>
        <p:nvPicPr>
          <p:cNvPr id="86" name="Shape 86" descr="EduTech_loading_flow_diagram.png"/>
          <p:cNvPicPr preferRelativeResize="0"/>
          <p:nvPr/>
        </p:nvPicPr>
        <p:blipFill rotWithShape="1">
          <a:blip r:embed="rId3">
            <a:alphaModFix/>
          </a:blip>
          <a:srcRect t="20898"/>
          <a:stretch/>
        </p:blipFill>
        <p:spPr>
          <a:xfrm>
            <a:off x="3929750" y="1017725"/>
            <a:ext cx="4902549" cy="406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 for Search Service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981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The user inputs a search query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The search service uses watson to convert the query into a list of concepts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The search service then queries the DB for the papers that have those concepts in them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The user is then returned a list of papers.</a:t>
            </a:r>
          </a:p>
        </p:txBody>
      </p:sp>
      <p:pic>
        <p:nvPicPr>
          <p:cNvPr id="93" name="Shape 93" descr="EduTech_search_flow_diagram.png"/>
          <p:cNvPicPr preferRelativeResize="0"/>
          <p:nvPr/>
        </p:nvPicPr>
        <p:blipFill rotWithShape="1">
          <a:blip r:embed="rId3">
            <a:alphaModFix/>
          </a:blip>
          <a:srcRect t="18220"/>
          <a:stretch/>
        </p:blipFill>
        <p:spPr>
          <a:xfrm>
            <a:off x="3684298" y="1094610"/>
            <a:ext cx="5350104" cy="39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 descr="CS6460_ER_Diagram.jpg"/>
          <p:cNvPicPr preferRelativeResize="0"/>
          <p:nvPr/>
        </p:nvPicPr>
        <p:blipFill rotWithShape="1">
          <a:blip r:embed="rId3">
            <a:alphaModFix/>
          </a:blip>
          <a:srcRect t="709" b="709"/>
          <a:stretch/>
        </p:blipFill>
        <p:spPr>
          <a:xfrm>
            <a:off x="1330225" y="911575"/>
            <a:ext cx="6252724" cy="41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ER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 Diagram Tables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53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Author - stores author name and makes connection to papers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Journal - stores journal name, contact and makes connection to its publications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Journal_Publication - store publication date and makes connection to Journal and papers, along with URL for paper.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Paper - stores metadata of paper and makes connection to tags (concepts), author(s), and publication.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29700" y="1152475"/>
            <a:ext cx="4455000" cy="382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Session - stores a user queries and has connections to saved papers and any voting on papers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Session Knowledge - stores the voting for papers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Tags - stores concept terms and has connection to paper_tags.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User - stores information about the user.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used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GATech Github to manage the project code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https://github.gatech.edu/dstevens34/6460/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Amazon Web Services for the backend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IBM Watson through IBM BlueMix for AI 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https://console.ng.bluemix.net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Springer OpenAccess API for research papers 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https://dev.springer.com/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MySQL Workbench to work with the DB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Python to quickly prototype the project’s code, all the code can be found in the github repository.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7214</TotalTime>
  <Words>546</Words>
  <Application>Microsoft Office PowerPoint</Application>
  <PresentationFormat>On-screen Show (16:9)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Playfair Display</vt:lpstr>
      <vt:lpstr>Arial</vt:lpstr>
      <vt:lpstr>Lato</vt:lpstr>
      <vt:lpstr>coral</vt:lpstr>
      <vt:lpstr>Milestone 1</vt:lpstr>
      <vt:lpstr>Overview</vt:lpstr>
      <vt:lpstr>What has been achieved until now?</vt:lpstr>
      <vt:lpstr>Use Case Diagram</vt:lpstr>
      <vt:lpstr>Sequence Diagram for Loading Service</vt:lpstr>
      <vt:lpstr>Sequence Diagram for Search Service</vt:lpstr>
      <vt:lpstr>ER Diagram</vt:lpstr>
      <vt:lpstr>ER Diagram Tables</vt:lpstr>
      <vt:lpstr>Tools used</vt:lpstr>
      <vt:lpstr>What is left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1</dc:title>
  <cp:lastModifiedBy>Carrot</cp:lastModifiedBy>
  <cp:revision>2</cp:revision>
  <dcterms:modified xsi:type="dcterms:W3CDTF">2016-11-05T00:24:09Z</dcterms:modified>
</cp:coreProperties>
</file>