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4d7b86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4d7b86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" y="1185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-Aware Toxicity Detection in Social Media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1650" y="2571750"/>
            <a:ext cx="85206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                                           </a:t>
            </a:r>
            <a:r>
              <a:rPr lang="en-GB" sz="18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</a:t>
            </a:r>
            <a:r>
              <a:rPr lang="en-IN" altLang="en-GB" sz="1800" dirty="0"/>
              <a:t>                                                                        Vardhan G</a:t>
            </a: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                                                                              Ganesh </a:t>
            </a:r>
            <a:r>
              <a:rPr lang="en-GB" sz="1800"/>
              <a:t>Kumar V                         </a:t>
            </a:r>
            <a:r>
              <a:rPr lang="en-IN" altLang="en-GB" sz="1800" dirty="0"/>
              <a:t>            </a:t>
            </a: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                                              </a:t>
            </a:r>
            <a:r>
              <a:rPr lang="en-IN" altLang="en-GB" sz="1800" dirty="0"/>
              <a:t>                     Ganesh M</a:t>
            </a:r>
            <a:endParaRPr lang="en-GB"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                                                          </a:t>
            </a:r>
            <a:r>
              <a:rPr lang="en-IN" altLang="en-GB" sz="1800" dirty="0"/>
              <a:t>             Ganesh P</a:t>
            </a:r>
            <a:endParaRPr lang="en-GB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RESULTS AND IMPACT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Improved Toxicity Detection: Achieved higher accuracy in detecting nuanced forms of toxicity, including sarcasm and indirect insults.</a:t>
            </a:r>
          </a:p>
          <a:p>
            <a:endParaRPr lang="en-US" altLang="en-US"/>
          </a:p>
          <a:p>
            <a:r>
              <a:rPr lang="en-US" altLang="en-US"/>
              <a:t>Reduced False Positives: Reduced the number of non-toxic comments incorrectly flagged as toxic.</a:t>
            </a:r>
          </a:p>
          <a:p>
            <a:endParaRPr lang="en-US" altLang="en-US"/>
          </a:p>
          <a:p>
            <a:r>
              <a:rPr lang="en-US" altLang="en-US"/>
              <a:t>Real-Time Moderation: Enabled faster detection and moderation of toxic content, improving user experience.</a:t>
            </a:r>
          </a:p>
          <a:p>
            <a:endParaRPr lang="en-US" altLang="en-US"/>
          </a:p>
          <a:p>
            <a:r>
              <a:rPr lang="en-US" altLang="en-US"/>
              <a:t>Scalable Solution: The system can handle large volumes of content, making it suitable for platforms with millions of users.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71780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IN" altLang="en-US" sz="3600"/>
              <a:t>                 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BUISNESS PROBLEM</a:t>
            </a: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helps platforms manage and moderate toxic content, improving user experience.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protects brand reputation by flagging and filtering harmful language.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enhances user safety and encourages more engagement by reducing toxic interactions.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provides real-time, scalable content filtering, reducing the need for manual moderation.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improves operational efficiency by automating content moderation and lowering costs.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CURRENT CHALLENGES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/>
          </a:bodyPr>
          <a:lstStyle/>
          <a:p>
            <a:r>
              <a:rPr lang="en-US" altLang="en-US"/>
              <a:t>Context Sensitivity: Detecting toxicity in sarcasm, indirect insults, and passive-aggressive language, which are often missed by traditional models.</a:t>
            </a:r>
          </a:p>
          <a:p>
            <a:endParaRPr lang="en-US" altLang="en-US"/>
          </a:p>
          <a:p>
            <a:r>
              <a:rPr lang="en-US" altLang="en-US"/>
              <a:t>False Positives: Ensuring that non-toxic comments are not flagged as toxic, which can harm user experience and create unnecessary work for moderators.</a:t>
            </a:r>
          </a:p>
          <a:p>
            <a:endParaRPr lang="en-US" altLang="en-US"/>
          </a:p>
          <a:p>
            <a:r>
              <a:rPr lang="en-US" altLang="en-US"/>
              <a:t>Language Variability: Managing the wide variety of languages, slang, and evolving terms used in online interactions that may not be captured by existing models.</a:t>
            </a:r>
          </a:p>
          <a:p>
            <a:endParaRPr lang="en-US" altLang="en-US"/>
          </a:p>
          <a:p>
            <a:r>
              <a:rPr lang="en-US" altLang="en-US"/>
              <a:t>Real-Time Processing: Scaling toxicity detection to handle millions of interactions in real-time without delays, especially on high-traffic platforms.</a:t>
            </a:r>
          </a:p>
          <a:p>
            <a:endParaRPr lang="en-US" altLang="en-US"/>
          </a:p>
          <a:p>
            <a:r>
              <a:rPr lang="en-US" altLang="en-US"/>
              <a:t>Bias and Fairness: Ensuring the model doesn’t unfairly target certain groups or types of speech, and maintains fairness across different user demographics.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CURRENT SOLUTIONS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0000"/>
          </a:bodyPr>
          <a:lstStyle/>
          <a:p>
            <a:r>
              <a:rPr lang="en-US" altLang="en-US"/>
              <a:t>Pre-trained language models like BERT and RoBERTa are used for fine-tuning on large datasets to detect various types of toxicity.</a:t>
            </a:r>
          </a:p>
          <a:p>
            <a:endParaRPr lang="en-US" altLang="en-US"/>
          </a:p>
          <a:p>
            <a:r>
              <a:rPr lang="en-US" altLang="en-US"/>
              <a:t>Contextual understanding with NLP helps in recognizing sarcasm, indirect insults, and nuanced language.</a:t>
            </a:r>
          </a:p>
          <a:p>
            <a:endParaRPr lang="en-US" altLang="en-US"/>
          </a:p>
          <a:p>
            <a:r>
              <a:rPr lang="en-US" altLang="en-US"/>
              <a:t>Automated moderation tools flag or filter toxic content in real-time, reducing manual intervention.</a:t>
            </a:r>
          </a:p>
          <a:p>
            <a:endParaRPr lang="en-US" altLang="en-US"/>
          </a:p>
          <a:p>
            <a:r>
              <a:rPr lang="en-US" altLang="en-US"/>
              <a:t>Multi-label classification allows detection of multiple toxicity categories for more granular results.</a:t>
            </a:r>
          </a:p>
          <a:p>
            <a:endParaRPr lang="en-US" altLang="en-US"/>
          </a:p>
          <a:p>
            <a:r>
              <a:rPr lang="en-US" altLang="en-US"/>
              <a:t>False positive reduction techniques help improve accuracy and reduce the number of non-toxic comments being flagged.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OUR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en-US"/>
              <a:t>Uses advanced transformer-based models like RoBERTa for context-aware toxicity detection.</a:t>
            </a:r>
          </a:p>
          <a:p>
            <a:endParaRPr lang="en-US" altLang="en-US"/>
          </a:p>
          <a:p>
            <a:r>
              <a:rPr lang="en-US" altLang="en-US"/>
              <a:t>Identifies sarcasm, indirect insults, and nuanced toxic language effectively.</a:t>
            </a:r>
          </a:p>
          <a:p>
            <a:endParaRPr lang="en-US" altLang="en-US"/>
          </a:p>
          <a:p>
            <a:r>
              <a:rPr lang="en-US" altLang="en-US"/>
              <a:t>Reduces false positives by implementing advanced filtering techniques.</a:t>
            </a:r>
          </a:p>
          <a:p>
            <a:endParaRPr lang="en-US" altLang="en-US"/>
          </a:p>
          <a:p>
            <a:r>
              <a:rPr lang="en-US" altLang="en-US"/>
              <a:t>Ensures real-time content moderation to prevent harmful interactions.</a:t>
            </a:r>
          </a:p>
          <a:p>
            <a:endParaRPr lang="en-US" altLang="en-US"/>
          </a:p>
          <a:p>
            <a:r>
              <a:rPr lang="en-US" altLang="en-US"/>
              <a:t>Adapts to multiple languages, making it scalable across global platforms.</a:t>
            </a:r>
          </a:p>
          <a:p>
            <a:endParaRPr lang="en-US" altLang="en-US"/>
          </a:p>
          <a:p>
            <a:r>
              <a:rPr lang="en-US" altLang="en-US"/>
              <a:t>Focuses on fairness by addressing model bias and ensuring equitable treatment.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BENEFITS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en-US"/>
              <a:t>Improved user experience by reducing exposure to toxic content.</a:t>
            </a:r>
          </a:p>
          <a:p>
            <a:endParaRPr lang="en-US" altLang="en-US"/>
          </a:p>
          <a:p>
            <a:r>
              <a:rPr lang="en-US" altLang="en-US"/>
              <a:t>Enhanced brand reputation by preventing harmful comments that could damage public image.</a:t>
            </a:r>
          </a:p>
          <a:p>
            <a:endParaRPr lang="en-US" altLang="en-US"/>
          </a:p>
          <a:p>
            <a:r>
              <a:rPr lang="en-US" altLang="en-US"/>
              <a:t>Increased user engagement in safer, more welcoming online environments.</a:t>
            </a:r>
          </a:p>
          <a:p>
            <a:endParaRPr lang="en-US" altLang="en-US"/>
          </a:p>
          <a:p>
            <a:r>
              <a:rPr lang="en-US" altLang="en-US"/>
              <a:t>Scalable and efficient content moderation that can handle large volumes of user interactions.</a:t>
            </a:r>
          </a:p>
          <a:p>
            <a:endParaRPr lang="en-US" altLang="en-US"/>
          </a:p>
          <a:p>
            <a:r>
              <a:rPr lang="en-US" altLang="en-US"/>
              <a:t>Cost reduction by automating moderation, reducing reliance on manual labor.</a:t>
            </a:r>
          </a:p>
          <a:p>
            <a:endParaRPr lang="en-US" altLang="en-US"/>
          </a:p>
          <a:p>
            <a:r>
              <a:rPr lang="en-US" altLang="en-US"/>
              <a:t>Real-time filtering of toxic content, ensuring immediate response to harmful interactions.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DATA AND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/>
          </a:bodyPr>
          <a:lstStyle/>
          <a:p>
            <a:r>
              <a:rPr lang="en-US" altLang="en-US" sz="4000"/>
              <a:t>Dataset: The primary dataset used is the Jigsaw Toxic Comment Classification dataset, which contains labeled examples of toxic and non-toxic comments.</a:t>
            </a:r>
          </a:p>
          <a:p>
            <a:endParaRPr lang="en-US" altLang="en-US" sz="4000"/>
          </a:p>
          <a:p>
            <a:r>
              <a:rPr lang="en-US" altLang="en-US" sz="4000"/>
              <a:t>Text Data: User comments and posts from social media, forums, or review websites.</a:t>
            </a:r>
          </a:p>
          <a:p>
            <a:endParaRPr lang="en-US" altLang="en-US" sz="4000"/>
          </a:p>
          <a:p>
            <a:r>
              <a:rPr lang="en-US" altLang="en-US" sz="4000"/>
              <a:t>Features:</a:t>
            </a:r>
          </a:p>
          <a:p>
            <a:endParaRPr lang="en-US" altLang="en-US" sz="4000"/>
          </a:p>
          <a:p>
            <a:r>
              <a:rPr lang="en-US" altLang="en-US" sz="4000"/>
              <a:t>Comment Text: The actual text of the user’s comment.</a:t>
            </a:r>
          </a:p>
          <a:p>
            <a:endParaRPr lang="en-US" altLang="en-US" sz="4000"/>
          </a:p>
          <a:p>
            <a:r>
              <a:rPr lang="en-US" altLang="en-US" sz="4000"/>
              <a:t>Toxicity Labels: Labels indicating whether the comment is toxic (e.g., toxic, severe_toxic, insult, threat).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DATA AND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1600"/>
              <a:t>Pre-processed Text: Cleaned and tokenized text to remove URLs, special characters, and unnecessary whitespace.</a:t>
            </a:r>
          </a:p>
          <a:p>
            <a:endParaRPr lang="en-US" altLang="en-US" sz="1600"/>
          </a:p>
          <a:p>
            <a:r>
              <a:rPr lang="en-US" altLang="en-US" sz="1600"/>
              <a:t>Sentiment Analysis Features: Sentiment scores to help identify underlying tones (positive, negative, neutral).</a:t>
            </a:r>
          </a:p>
          <a:p>
            <a:endParaRPr lang="en-US" altLang="en-US" sz="1600"/>
          </a:p>
          <a:p>
            <a:r>
              <a:rPr lang="en-US" altLang="en-US" sz="1600"/>
              <a:t>Contextual Features: Contextual embeddings from transformer models (like RoBERTa or BERT) to capture relationships between words and identify sarcasm or indirect insults.</a:t>
            </a:r>
          </a:p>
          <a:p>
            <a:endParaRPr lang="en-US" altLang="en-US" sz="1600"/>
          </a:p>
          <a:p>
            <a:r>
              <a:rPr lang="en-US" altLang="en-US" sz="1600"/>
              <a:t>Language and Slang: Handling of various languages and evolving slang terms used in online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altLang="en-US"/>
              <a:t>ALGORITHM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1600"/>
              <a:t>Preprocessing: Clean the text by removing URLs, special characters, and tokenizing the input.</a:t>
            </a:r>
          </a:p>
          <a:p>
            <a:endParaRPr lang="en-US" altLang="en-US" sz="1600"/>
          </a:p>
          <a:p>
            <a:r>
              <a:rPr lang="en-US" altLang="en-US" sz="1600"/>
              <a:t>Transformer-Based Model: Use RoBERTa for contextual embeddings to understand relationships between words.</a:t>
            </a:r>
          </a:p>
          <a:p>
            <a:endParaRPr lang="en-US" altLang="en-US" sz="1600"/>
          </a:p>
          <a:p>
            <a:r>
              <a:rPr lang="en-US" altLang="en-US" sz="1600"/>
              <a:t>Sequence Classification: Pass tokenized text through the model, which outputs embeddings for classification.</a:t>
            </a:r>
          </a:p>
          <a:p>
            <a:endParaRPr lang="en-US" altLang="en-US" sz="1600"/>
          </a:p>
          <a:p>
            <a:r>
              <a:rPr lang="en-US" altLang="en-US" sz="1600"/>
              <a:t>Multi-label Classification: Train the model to classify text into multiple toxicity categories (e.g., toxic, insult, threat).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753</Words>
  <Application>Microsoft Office PowerPoint</Application>
  <PresentationFormat>On-screen Show (16:9)</PresentationFormat>
  <Paragraphs>101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Context -Aware Toxicity Detection in Social Media</vt:lpstr>
      <vt:lpstr>BUISNESS PROBLEM</vt:lpstr>
      <vt:lpstr>CURRENT CHALLENGES </vt:lpstr>
      <vt:lpstr>CURRENT SOLUTIONS</vt:lpstr>
      <vt:lpstr>OUR SOLUTION</vt:lpstr>
      <vt:lpstr>BENEFITS</vt:lpstr>
      <vt:lpstr>DATA AND FEATURES</vt:lpstr>
      <vt:lpstr>DATA AND FEATURES</vt:lpstr>
      <vt:lpstr>ALGORITHM USED</vt:lpstr>
      <vt:lpstr>RESULTS AND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-Aware Toxicity Detection in Social Media</dc:title>
  <dc:creator>BARANIKUMAR K</dc:creator>
  <cp:lastModifiedBy>vardhan gadhapu</cp:lastModifiedBy>
  <cp:revision>4</cp:revision>
  <dcterms:created xsi:type="dcterms:W3CDTF">2025-05-11T11:23:58Z</dcterms:created>
  <dcterms:modified xsi:type="dcterms:W3CDTF">2025-05-12T08:58:58Z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279B4E67626F4840933E2AB95CDDE705_12</vt:lpwstr>
  </property>
  <property fmtid="{D5CDD505-2E9C-101B-9397-08002B2CF9AE}" pid="3" name="KSOProductBuildVer">
    <vt:lpwstr>1033-12.2.0.20795</vt:lpwstr>
  </property>
</Properties>
</file>