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, Darren" initials="TD" lastIdx="4" clrIdx="0">
    <p:extLst>
      <p:ext uri="{19B8F6BF-5375-455C-9EA6-DF929625EA0E}">
        <p15:presenceInfo xmlns:p15="http://schemas.microsoft.com/office/powerpoint/2012/main" userId="S::rmjwtho@ucl.ac.uk::c63de0d5-9be2-4645-9847-54b9703d28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87"/>
    <p:restoredTop sz="94603"/>
  </p:normalViewPr>
  <p:slideViewPr>
    <p:cSldViewPr snapToGrid="0" snapToObjects="1">
      <p:cViewPr varScale="1">
        <p:scale>
          <a:sx n="79" d="100"/>
          <a:sy n="7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6C87-47E8-FA48-BED7-177662A1080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0C4D-5B8B-884B-90A8-3DAFAF9C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7E51805-C6F9-4748-BC41-CE5340772FC9}"/>
              </a:ext>
            </a:extLst>
          </p:cNvPr>
          <p:cNvSpPr txBox="1"/>
          <p:nvPr/>
        </p:nvSpPr>
        <p:spPr>
          <a:xfrm>
            <a:off x="4333248" y="1709888"/>
            <a:ext cx="298351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ourier" pitchFamily="2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eylea_em.csv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eylea_psm.csv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eylea_iptw.csv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A4552-11AA-E947-B91A-908658D3185D}"/>
              </a:ext>
            </a:extLst>
          </p:cNvPr>
          <p:cNvSpPr txBox="1"/>
          <p:nvPr/>
        </p:nvSpPr>
        <p:spPr>
          <a:xfrm>
            <a:off x="202321" y="1709888"/>
            <a:ext cx="302410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latin typeface="Courier" pitchFamily="2" charset="0"/>
                <a:cs typeface="Arial" panose="020B0604020202020204" pitchFamily="34" charset="0"/>
              </a:rPr>
              <a:t>randomisation_fnc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exact_matching.R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propensity_model.R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propensity</a:t>
            </a:r>
            <a:r>
              <a:rPr lang="en-US" sz="105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_</a:t>
            </a:r>
            <a:r>
              <a:rPr lang="en-US" sz="105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matching</a:t>
            </a:r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.R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iptw.R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5824A9-2391-204F-B6BF-EF3319AA3D92}"/>
              </a:ext>
            </a:extLst>
          </p:cNvPr>
          <p:cNvSpPr txBox="1"/>
          <p:nvPr/>
        </p:nvSpPr>
        <p:spPr>
          <a:xfrm>
            <a:off x="202321" y="3143633"/>
            <a:ext cx="302410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latin typeface="Courier" pitchFamily="2" charset="0"/>
                <a:cs typeface="Arial" panose="020B0604020202020204" pitchFamily="34" charset="0"/>
              </a:rPr>
              <a:t>analyses_fnc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outcome_regression</a:t>
            </a:r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loess_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583038-3862-0143-B7D3-738E67D385BE}"/>
              </a:ext>
            </a:extLst>
          </p:cNvPr>
          <p:cNvSpPr txBox="1"/>
          <p:nvPr/>
        </p:nvSpPr>
        <p:spPr>
          <a:xfrm>
            <a:off x="2243513" y="316034"/>
            <a:ext cx="3072647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latin typeface="Courier" pitchFamily="2" charset="0"/>
                <a:cs typeface="Arial" panose="020B0604020202020204" pitchFamily="34" charset="0"/>
              </a:rPr>
              <a:t>src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kale_connect.R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" pitchFamily="2" charset="0"/>
                <a:cs typeface="Arial" panose="020B0604020202020204" pitchFamily="34" charset="0"/>
              </a:rPr>
              <a:t>amd_irf_srf_large_tables.sql</a:t>
            </a:r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" pitchFamily="2" charset="0"/>
                <a:cs typeface="Arial" panose="020B0604020202020204" pitchFamily="34" charset="0"/>
              </a:rPr>
              <a:t>synthetic_eylea_arm_study_table.sql</a:t>
            </a:r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18320-EDC0-1B4E-A88C-E917C3991AD8}"/>
              </a:ext>
            </a:extLst>
          </p:cNvPr>
          <p:cNvSpPr txBox="1"/>
          <p:nvPr/>
        </p:nvSpPr>
        <p:spPr>
          <a:xfrm>
            <a:off x="4036458" y="3143633"/>
            <a:ext cx="3072647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latin typeface="Courier" pitchFamily="2" charset="0"/>
                <a:cs typeface="Arial" panose="020B0604020202020204" pitchFamily="34" charset="0"/>
              </a:rPr>
              <a:t>src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kale_connect.R</a:t>
            </a:r>
            <a:endParaRPr lang="en-US" sz="1050" b="1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" pitchFamily="2" charset="0"/>
                <a:cs typeface="Arial" panose="020B0604020202020204" pitchFamily="34" charset="0"/>
              </a:rPr>
              <a:t>amd_irf_srf_large_tables.sql</a:t>
            </a:r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latin typeface="Courier" pitchFamily="2" charset="0"/>
                <a:cs typeface="Arial" panose="020B0604020202020204" pitchFamily="34" charset="0"/>
              </a:rPr>
              <a:t>synthetic_eylea_arm_study_table.sql</a:t>
            </a:r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1050" dirty="0" err="1">
                <a:solidFill>
                  <a:srgbClr val="C00000"/>
                </a:solidFill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synthetic_eylea_arm_study_table.sql</a:t>
            </a:r>
            <a:endParaRPr lang="en-US" sz="1050" dirty="0">
              <a:solidFill>
                <a:srgbClr val="C00000"/>
              </a:solidFill>
              <a:highlight>
                <a:srgbClr val="FFFF00"/>
              </a:highlight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5E2428-BA01-F84F-AF82-491223A8BEBE}"/>
              </a:ext>
            </a:extLst>
          </p:cNvPr>
          <p:cNvSpPr txBox="1"/>
          <p:nvPr/>
        </p:nvSpPr>
        <p:spPr>
          <a:xfrm>
            <a:off x="202321" y="6088219"/>
            <a:ext cx="6906784" cy="186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ourier" pitchFamily="2" charset="0"/>
                <a:cs typeface="Arial" panose="020B0604020202020204" pitchFamily="34" charset="0"/>
              </a:rPr>
              <a:t>/data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Is .csv with:</a:t>
            </a:r>
          </a:p>
          <a:p>
            <a:pPr algn="ctr"/>
            <a:r>
              <a:rPr lang="en-US" sz="1050" b="1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patient_eye</a:t>
            </a:r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treatment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age</a:t>
            </a:r>
          </a:p>
          <a:p>
            <a:pPr algn="ctr"/>
            <a:r>
              <a:rPr lang="en-US" sz="1050" b="1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gender</a:t>
            </a:r>
          </a:p>
          <a:p>
            <a:pPr algn="ctr"/>
            <a:r>
              <a:rPr lang="en-US" sz="1050" b="1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baseline_va</a:t>
            </a:r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drug_load</a:t>
            </a:r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050" b="1" dirty="0" err="1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drug_recency</a:t>
            </a:r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1B6E9-183E-AC4E-B1AF-B9373AAEF89C}"/>
              </a:ext>
            </a:extLst>
          </p:cNvPr>
          <p:cNvSpPr txBox="1"/>
          <p:nvPr/>
        </p:nvSpPr>
        <p:spPr>
          <a:xfrm>
            <a:off x="-1" y="4661598"/>
            <a:ext cx="7559675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ourier" pitchFamily="2" charset="0"/>
                <a:cs typeface="Arial" panose="020B0604020202020204" pitchFamily="34" charset="0"/>
              </a:rPr>
              <a:t>FUNCTION TO </a:t>
            </a:r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b="1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algn="ctr"/>
            <a:endParaRPr lang="en-US" sz="105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14378</TotalTime>
  <Words>136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Darren</dc:creator>
  <cp:lastModifiedBy>Thomas, Darren</cp:lastModifiedBy>
  <cp:revision>49</cp:revision>
  <dcterms:created xsi:type="dcterms:W3CDTF">2020-01-07T13:37:02Z</dcterms:created>
  <dcterms:modified xsi:type="dcterms:W3CDTF">2020-03-30T13:23:44Z</dcterms:modified>
</cp:coreProperties>
</file>