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74" r:id="rId3"/>
    <p:sldId id="261" r:id="rId4"/>
    <p:sldId id="262" r:id="rId5"/>
    <p:sldId id="273" r:id="rId6"/>
    <p:sldId id="263"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9" d="100"/>
          <a:sy n="89" d="100"/>
        </p:scale>
        <p:origin x="32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E4EE13-D914-4EE3-9760-6F26D39547B8}"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49CB9A-7420-43D8-8E65-7573FA4FE349}" type="slidenum">
              <a:rPr lang="en-US" smtClean="0"/>
              <a:t>‹#›</a:t>
            </a:fld>
            <a:endParaRPr lang="en-US"/>
          </a:p>
        </p:txBody>
      </p:sp>
    </p:spTree>
    <p:extLst>
      <p:ext uri="{BB962C8B-B14F-4D97-AF65-F5344CB8AC3E}">
        <p14:creationId xmlns:p14="http://schemas.microsoft.com/office/powerpoint/2010/main" val="3356405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E4EE13-D914-4EE3-9760-6F26D39547B8}"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49CB9A-7420-43D8-8E65-7573FA4FE349}" type="slidenum">
              <a:rPr lang="en-US" smtClean="0"/>
              <a:t>‹#›</a:t>
            </a:fld>
            <a:endParaRPr lang="en-US"/>
          </a:p>
        </p:txBody>
      </p:sp>
    </p:spTree>
    <p:extLst>
      <p:ext uri="{BB962C8B-B14F-4D97-AF65-F5344CB8AC3E}">
        <p14:creationId xmlns:p14="http://schemas.microsoft.com/office/powerpoint/2010/main" val="3955985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E4EE13-D914-4EE3-9760-6F26D39547B8}"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49CB9A-7420-43D8-8E65-7573FA4FE349}" type="slidenum">
              <a:rPr lang="en-US" smtClean="0"/>
              <a:t>‹#›</a:t>
            </a:fld>
            <a:endParaRPr lang="en-US"/>
          </a:p>
        </p:txBody>
      </p:sp>
    </p:spTree>
    <p:extLst>
      <p:ext uri="{BB962C8B-B14F-4D97-AF65-F5344CB8AC3E}">
        <p14:creationId xmlns:p14="http://schemas.microsoft.com/office/powerpoint/2010/main" val="1908814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E4EE13-D914-4EE3-9760-6F26D39547B8}"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49CB9A-7420-43D8-8E65-7573FA4FE349}" type="slidenum">
              <a:rPr lang="en-US" smtClean="0"/>
              <a:t>‹#›</a:t>
            </a:fld>
            <a:endParaRPr lang="en-US"/>
          </a:p>
        </p:txBody>
      </p:sp>
    </p:spTree>
    <p:extLst>
      <p:ext uri="{BB962C8B-B14F-4D97-AF65-F5344CB8AC3E}">
        <p14:creationId xmlns:p14="http://schemas.microsoft.com/office/powerpoint/2010/main" val="234614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E4EE13-D914-4EE3-9760-6F26D39547B8}" type="datetimeFigureOut">
              <a:rPr lang="en-US" smtClean="0"/>
              <a:t>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49CB9A-7420-43D8-8E65-7573FA4FE349}" type="slidenum">
              <a:rPr lang="en-US" smtClean="0"/>
              <a:t>‹#›</a:t>
            </a:fld>
            <a:endParaRPr lang="en-US"/>
          </a:p>
        </p:txBody>
      </p:sp>
    </p:spTree>
    <p:extLst>
      <p:ext uri="{BB962C8B-B14F-4D97-AF65-F5344CB8AC3E}">
        <p14:creationId xmlns:p14="http://schemas.microsoft.com/office/powerpoint/2010/main" val="3399301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E4EE13-D914-4EE3-9760-6F26D39547B8}" type="datetimeFigureOut">
              <a:rPr lang="en-US" smtClean="0"/>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49CB9A-7420-43D8-8E65-7573FA4FE349}" type="slidenum">
              <a:rPr lang="en-US" smtClean="0"/>
              <a:t>‹#›</a:t>
            </a:fld>
            <a:endParaRPr lang="en-US"/>
          </a:p>
        </p:txBody>
      </p:sp>
    </p:spTree>
    <p:extLst>
      <p:ext uri="{BB962C8B-B14F-4D97-AF65-F5344CB8AC3E}">
        <p14:creationId xmlns:p14="http://schemas.microsoft.com/office/powerpoint/2010/main" val="3548294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E4EE13-D914-4EE3-9760-6F26D39547B8}" type="datetimeFigureOut">
              <a:rPr lang="en-US" smtClean="0"/>
              <a:t>12/3/2015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49CB9A-7420-43D8-8E65-7573FA4FE349}" type="slidenum">
              <a:rPr lang="en-US" smtClean="0"/>
              <a:t>‹#›</a:t>
            </a:fld>
            <a:endParaRPr lang="en-US"/>
          </a:p>
        </p:txBody>
      </p:sp>
    </p:spTree>
    <p:extLst>
      <p:ext uri="{BB962C8B-B14F-4D97-AF65-F5344CB8AC3E}">
        <p14:creationId xmlns:p14="http://schemas.microsoft.com/office/powerpoint/2010/main" val="2186126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E4EE13-D914-4EE3-9760-6F26D39547B8}" type="datetimeFigureOut">
              <a:rPr lang="en-US" smtClean="0"/>
              <a:t>12/3/2015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49CB9A-7420-43D8-8E65-7573FA4FE349}" type="slidenum">
              <a:rPr lang="en-US" smtClean="0"/>
              <a:t>‹#›</a:t>
            </a:fld>
            <a:endParaRPr lang="en-US"/>
          </a:p>
        </p:txBody>
      </p:sp>
    </p:spTree>
    <p:extLst>
      <p:ext uri="{BB962C8B-B14F-4D97-AF65-F5344CB8AC3E}">
        <p14:creationId xmlns:p14="http://schemas.microsoft.com/office/powerpoint/2010/main" val="1419090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E4EE13-D914-4EE3-9760-6F26D39547B8}" type="datetimeFigureOut">
              <a:rPr lang="en-US" smtClean="0"/>
              <a:t>12/3/2015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49CB9A-7420-43D8-8E65-7573FA4FE349}" type="slidenum">
              <a:rPr lang="en-US" smtClean="0"/>
              <a:t>‹#›</a:t>
            </a:fld>
            <a:endParaRPr lang="en-US"/>
          </a:p>
        </p:txBody>
      </p:sp>
    </p:spTree>
    <p:extLst>
      <p:ext uri="{BB962C8B-B14F-4D97-AF65-F5344CB8AC3E}">
        <p14:creationId xmlns:p14="http://schemas.microsoft.com/office/powerpoint/2010/main" val="1339340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E4EE13-D914-4EE3-9760-6F26D39547B8}" type="datetimeFigureOut">
              <a:rPr lang="en-US" smtClean="0"/>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49CB9A-7420-43D8-8E65-7573FA4FE349}" type="slidenum">
              <a:rPr lang="en-US" smtClean="0"/>
              <a:t>‹#›</a:t>
            </a:fld>
            <a:endParaRPr lang="en-US"/>
          </a:p>
        </p:txBody>
      </p:sp>
    </p:spTree>
    <p:extLst>
      <p:ext uri="{BB962C8B-B14F-4D97-AF65-F5344CB8AC3E}">
        <p14:creationId xmlns:p14="http://schemas.microsoft.com/office/powerpoint/2010/main" val="3234381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E4EE13-D914-4EE3-9760-6F26D39547B8}" type="datetimeFigureOut">
              <a:rPr lang="en-US" smtClean="0"/>
              <a:t>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49CB9A-7420-43D8-8E65-7573FA4FE349}" type="slidenum">
              <a:rPr lang="en-US" smtClean="0"/>
              <a:t>‹#›</a:t>
            </a:fld>
            <a:endParaRPr lang="en-US"/>
          </a:p>
        </p:txBody>
      </p:sp>
    </p:spTree>
    <p:extLst>
      <p:ext uri="{BB962C8B-B14F-4D97-AF65-F5344CB8AC3E}">
        <p14:creationId xmlns:p14="http://schemas.microsoft.com/office/powerpoint/2010/main" val="2049689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E4EE13-D914-4EE3-9760-6F26D39547B8}" type="datetimeFigureOut">
              <a:rPr lang="en-US" smtClean="0"/>
              <a:t>12/3/2015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49CB9A-7420-43D8-8E65-7573FA4FE349}" type="slidenum">
              <a:rPr lang="en-US" smtClean="0"/>
              <a:t>‹#›</a:t>
            </a:fld>
            <a:endParaRPr lang="en-US"/>
          </a:p>
        </p:txBody>
      </p:sp>
    </p:spTree>
    <p:extLst>
      <p:ext uri="{BB962C8B-B14F-4D97-AF65-F5344CB8AC3E}">
        <p14:creationId xmlns:p14="http://schemas.microsoft.com/office/powerpoint/2010/main" val="1697896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601201" y="682921"/>
            <a:ext cx="1317812" cy="268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Search jobs</a:t>
            </a:r>
            <a:endParaRPr lang="en-US" dirty="0"/>
          </a:p>
        </p:txBody>
      </p:sp>
      <p:sp>
        <p:nvSpPr>
          <p:cNvPr id="2" name="TextBox 1"/>
          <p:cNvSpPr txBox="1"/>
          <p:nvPr/>
        </p:nvSpPr>
        <p:spPr>
          <a:xfrm>
            <a:off x="2104845" y="1751162"/>
            <a:ext cx="9204385" cy="3139321"/>
          </a:xfrm>
          <a:prstGeom prst="rect">
            <a:avLst/>
          </a:prstGeom>
          <a:noFill/>
        </p:spPr>
        <p:txBody>
          <a:bodyPr wrap="square" rtlCol="0">
            <a:spAutoFit/>
          </a:bodyPr>
          <a:lstStyle/>
          <a:p>
            <a:r>
              <a:rPr lang="en-US" dirty="0" smtClean="0"/>
              <a:t>First – I have a template for the front-end – it needs to be updated with angular code to make dynamic</a:t>
            </a:r>
          </a:p>
          <a:p>
            <a:endParaRPr lang="en-US" dirty="0"/>
          </a:p>
          <a:p>
            <a:r>
              <a:rPr lang="en-US" dirty="0" smtClean="0"/>
              <a:t>Second – I have started working on backend </a:t>
            </a:r>
            <a:r>
              <a:rPr lang="en-US" dirty="0" err="1" smtClean="0"/>
              <a:t>api</a:t>
            </a:r>
            <a:r>
              <a:rPr lang="en-US" dirty="0"/>
              <a:t> </a:t>
            </a:r>
            <a:r>
              <a:rPr lang="en-US" dirty="0" smtClean="0"/>
              <a:t>in node.js already</a:t>
            </a:r>
          </a:p>
          <a:p>
            <a:endParaRPr lang="en-US" dirty="0"/>
          </a:p>
          <a:p>
            <a:endParaRPr lang="en-US" dirty="0"/>
          </a:p>
          <a:p>
            <a:r>
              <a:rPr lang="en-US" smtClean="0"/>
              <a:t>Third </a:t>
            </a:r>
            <a:r>
              <a:rPr lang="en-US" smtClean="0"/>
              <a:t>– </a:t>
            </a:r>
            <a:r>
              <a:rPr lang="en-US" dirty="0" smtClean="0"/>
              <a:t>the following slides show what needs to be created or added BUT the look of the font and type of font and widgets used should be what is in the template – the aesthetics should be the existing template – what I am creating is not the ‘look’ but what needs to be done</a:t>
            </a:r>
          </a:p>
          <a:p>
            <a:endParaRPr lang="en-US" dirty="0"/>
          </a:p>
          <a:p>
            <a:endParaRPr lang="en-US" dirty="0"/>
          </a:p>
        </p:txBody>
      </p:sp>
    </p:spTree>
    <p:extLst>
      <p:ext uri="{BB962C8B-B14F-4D97-AF65-F5344CB8AC3E}">
        <p14:creationId xmlns:p14="http://schemas.microsoft.com/office/powerpoint/2010/main" val="2310889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91840" y="2179320"/>
            <a:ext cx="4983480" cy="2499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 slides </a:t>
            </a:r>
          </a:p>
          <a:p>
            <a:pPr algn="ctr"/>
            <a:r>
              <a:rPr lang="en-US" dirty="0" smtClean="0"/>
              <a:t>The process of adding a “new” job</a:t>
            </a:r>
            <a:endParaRPr lang="en-US" dirty="0"/>
          </a:p>
        </p:txBody>
      </p:sp>
    </p:spTree>
    <p:extLst>
      <p:ext uri="{BB962C8B-B14F-4D97-AF65-F5344CB8AC3E}">
        <p14:creationId xmlns:p14="http://schemas.microsoft.com/office/powerpoint/2010/main" val="384833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srcRect t="13629"/>
          <a:stretch/>
        </p:blipFill>
        <p:spPr>
          <a:xfrm>
            <a:off x="0" y="934720"/>
            <a:ext cx="12192000" cy="5923280"/>
          </a:xfrm>
          <a:prstGeom prst="rect">
            <a:avLst/>
          </a:prstGeom>
        </p:spPr>
      </p:pic>
      <p:sp>
        <p:nvSpPr>
          <p:cNvPr id="6" name="Rectangle 5"/>
          <p:cNvSpPr/>
          <p:nvPr/>
        </p:nvSpPr>
        <p:spPr>
          <a:xfrm>
            <a:off x="9601201" y="682921"/>
            <a:ext cx="1317812" cy="268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Search jobs</a:t>
            </a:r>
            <a:endParaRPr lang="en-US" dirty="0"/>
          </a:p>
        </p:txBody>
      </p:sp>
      <p:pic>
        <p:nvPicPr>
          <p:cNvPr id="3" name="Picture 2"/>
          <p:cNvPicPr>
            <a:picLocks noChangeAspect="1"/>
          </p:cNvPicPr>
          <p:nvPr/>
        </p:nvPicPr>
        <p:blipFill rotWithShape="1">
          <a:blip r:embed="rId3"/>
          <a:srcRect b="87170"/>
          <a:stretch/>
        </p:blipFill>
        <p:spPr>
          <a:xfrm>
            <a:off x="0" y="0"/>
            <a:ext cx="12192000" cy="879894"/>
          </a:xfrm>
          <a:prstGeom prst="rect">
            <a:avLst/>
          </a:prstGeom>
        </p:spPr>
      </p:pic>
      <p:sp>
        <p:nvSpPr>
          <p:cNvPr id="4" name="Rectangular Callout 3"/>
          <p:cNvSpPr/>
          <p:nvPr/>
        </p:nvSpPr>
        <p:spPr>
          <a:xfrm>
            <a:off x="10058184" y="1490003"/>
            <a:ext cx="2329133" cy="2460895"/>
          </a:xfrm>
          <a:prstGeom prst="wedgeRectCallout">
            <a:avLst>
              <a:gd name="adj1" fmla="val -70313"/>
              <a:gd name="adj2" fmla="val -520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Press button for ‘new job”</a:t>
            </a:r>
          </a:p>
          <a:p>
            <a:pPr algn="ctr"/>
            <a:endParaRPr lang="en-US" sz="1400" dirty="0"/>
          </a:p>
          <a:p>
            <a:pPr algn="ctr"/>
            <a:r>
              <a:rPr lang="en-US" sz="1400" dirty="0" smtClean="0"/>
              <a:t>See next slide</a:t>
            </a:r>
            <a:endParaRPr lang="en-US" sz="1400" dirty="0"/>
          </a:p>
        </p:txBody>
      </p:sp>
      <p:sp>
        <p:nvSpPr>
          <p:cNvPr id="5" name="TextBox 4"/>
          <p:cNvSpPr txBox="1"/>
          <p:nvPr/>
        </p:nvSpPr>
        <p:spPr>
          <a:xfrm>
            <a:off x="9816860" y="495143"/>
            <a:ext cx="664234" cy="276999"/>
          </a:xfrm>
          <a:prstGeom prst="rect">
            <a:avLst/>
          </a:prstGeom>
          <a:noFill/>
        </p:spPr>
        <p:txBody>
          <a:bodyPr wrap="square" rtlCol="0">
            <a:spAutoFit/>
          </a:bodyPr>
          <a:lstStyle/>
          <a:p>
            <a:r>
              <a:rPr lang="en-US" sz="1200" dirty="0" smtClean="0">
                <a:solidFill>
                  <a:schemeClr val="bg1"/>
                </a:solidFill>
              </a:rPr>
              <a:t>admin</a:t>
            </a:r>
            <a:endParaRPr lang="en-US" dirty="0">
              <a:solidFill>
                <a:schemeClr val="bg1"/>
              </a:solidFill>
            </a:endParaRPr>
          </a:p>
        </p:txBody>
      </p:sp>
      <p:pic>
        <p:nvPicPr>
          <p:cNvPr id="12" name="Picture 11"/>
          <p:cNvPicPr>
            <a:picLocks noChangeAspect="1"/>
          </p:cNvPicPr>
          <p:nvPr/>
        </p:nvPicPr>
        <p:blipFill rotWithShape="1">
          <a:blip r:embed="rId2"/>
          <a:srcRect l="83083" t="21407" r="5916" b="67037"/>
          <a:stretch/>
        </p:blipFill>
        <p:spPr>
          <a:xfrm>
            <a:off x="8628380" y="1139640"/>
            <a:ext cx="1148080" cy="315422"/>
          </a:xfrm>
          <a:prstGeom prst="rect">
            <a:avLst/>
          </a:prstGeom>
        </p:spPr>
      </p:pic>
      <p:sp>
        <p:nvSpPr>
          <p:cNvPr id="13" name="Rounded Rectangle 12"/>
          <p:cNvSpPr/>
          <p:nvPr/>
        </p:nvSpPr>
        <p:spPr>
          <a:xfrm>
            <a:off x="8667750" y="1139640"/>
            <a:ext cx="514350" cy="235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Search</a:t>
            </a:r>
            <a:endParaRPr lang="en-US" sz="700" dirty="0"/>
          </a:p>
        </p:txBody>
      </p:sp>
      <p:sp>
        <p:nvSpPr>
          <p:cNvPr id="14" name="Rounded Rectangle 13"/>
          <p:cNvSpPr/>
          <p:nvPr/>
        </p:nvSpPr>
        <p:spPr>
          <a:xfrm>
            <a:off x="9262110" y="1139640"/>
            <a:ext cx="514350" cy="23539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700" dirty="0" smtClean="0"/>
              <a:t>New Job</a:t>
            </a:r>
            <a:endParaRPr lang="en-US" sz="700" dirty="0"/>
          </a:p>
        </p:txBody>
      </p:sp>
    </p:spTree>
    <p:extLst>
      <p:ext uri="{BB962C8B-B14F-4D97-AF65-F5344CB8AC3E}">
        <p14:creationId xmlns:p14="http://schemas.microsoft.com/office/powerpoint/2010/main" val="408654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601201" y="682921"/>
            <a:ext cx="1317812" cy="268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Search jobs</a:t>
            </a:r>
            <a:endParaRPr lang="en-US" dirty="0"/>
          </a:p>
        </p:txBody>
      </p:sp>
      <p:pic>
        <p:nvPicPr>
          <p:cNvPr id="3" name="Picture 2"/>
          <p:cNvPicPr>
            <a:picLocks noChangeAspect="1"/>
          </p:cNvPicPr>
          <p:nvPr/>
        </p:nvPicPr>
        <p:blipFill rotWithShape="1">
          <a:blip r:embed="rId2"/>
          <a:srcRect b="87170"/>
          <a:stretch/>
        </p:blipFill>
        <p:spPr>
          <a:xfrm>
            <a:off x="0" y="0"/>
            <a:ext cx="12192000" cy="879894"/>
          </a:xfrm>
          <a:prstGeom prst="rect">
            <a:avLst/>
          </a:prstGeom>
        </p:spPr>
      </p:pic>
      <p:sp>
        <p:nvSpPr>
          <p:cNvPr id="5" name="TextBox 4"/>
          <p:cNvSpPr txBox="1"/>
          <p:nvPr/>
        </p:nvSpPr>
        <p:spPr>
          <a:xfrm>
            <a:off x="9816860" y="495143"/>
            <a:ext cx="664234" cy="276999"/>
          </a:xfrm>
          <a:prstGeom prst="rect">
            <a:avLst/>
          </a:prstGeom>
          <a:noFill/>
        </p:spPr>
        <p:txBody>
          <a:bodyPr wrap="square" rtlCol="0">
            <a:spAutoFit/>
          </a:bodyPr>
          <a:lstStyle/>
          <a:p>
            <a:r>
              <a:rPr lang="en-US" sz="1200" dirty="0" smtClean="0">
                <a:solidFill>
                  <a:schemeClr val="bg1"/>
                </a:solidFill>
              </a:rPr>
              <a:t>admin</a:t>
            </a:r>
            <a:endParaRPr lang="en-US" dirty="0">
              <a:solidFill>
                <a:schemeClr val="bg1"/>
              </a:solidFill>
            </a:endParaRPr>
          </a:p>
        </p:txBody>
      </p:sp>
      <p:pic>
        <p:nvPicPr>
          <p:cNvPr id="2" name="Picture 1"/>
          <p:cNvPicPr>
            <a:picLocks noChangeAspect="1"/>
          </p:cNvPicPr>
          <p:nvPr/>
        </p:nvPicPr>
        <p:blipFill rotWithShape="1">
          <a:blip r:embed="rId3"/>
          <a:srcRect t="20666"/>
          <a:stretch/>
        </p:blipFill>
        <p:spPr>
          <a:xfrm>
            <a:off x="0" y="1067672"/>
            <a:ext cx="12192000" cy="5440680"/>
          </a:xfrm>
          <a:prstGeom prst="rect">
            <a:avLst/>
          </a:prstGeom>
        </p:spPr>
      </p:pic>
      <p:pic>
        <p:nvPicPr>
          <p:cNvPr id="16" name="Picture 2" descr="https://cdn4.iconfinder.com/data/icons/simplicio/128x128/document_edi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03448" y="2112005"/>
            <a:ext cx="167900" cy="1679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s://cdn4.iconfinder.com/data/icons/simplicio/128x128/document_edi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29824" y="2112005"/>
            <a:ext cx="167900" cy="1679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s://cdn4.iconfinder.com/data/icons/simplicio/128x128/document_edi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29824" y="2826217"/>
            <a:ext cx="167900" cy="1679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https://cdn4.iconfinder.com/data/icons/simplicio/128x128/document_edi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29824" y="5380441"/>
            <a:ext cx="167900" cy="1679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rotWithShape="1">
          <a:blip r:embed="rId3"/>
          <a:srcRect l="40138" t="29094" r="41112" b="66881"/>
          <a:stretch/>
        </p:blipFill>
        <p:spPr>
          <a:xfrm>
            <a:off x="7311724" y="1523611"/>
            <a:ext cx="2286000" cy="276045"/>
          </a:xfrm>
          <a:prstGeom prst="rect">
            <a:avLst/>
          </a:prstGeom>
        </p:spPr>
      </p:pic>
      <p:pic>
        <p:nvPicPr>
          <p:cNvPr id="20" name="Picture 2" descr="https://cdn4.iconfinder.com/data/icons/simplicio/128x128/document_edi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29824" y="1530804"/>
            <a:ext cx="167900" cy="167900"/>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ular Callout 23"/>
          <p:cNvSpPr/>
          <p:nvPr/>
        </p:nvSpPr>
        <p:spPr>
          <a:xfrm>
            <a:off x="4497747" y="3274731"/>
            <a:ext cx="2173857" cy="1026561"/>
          </a:xfrm>
          <a:prstGeom prst="wedgeRectCallout">
            <a:avLst>
              <a:gd name="adj1" fmla="val -49100"/>
              <a:gd name="adj2" fmla="val -73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It’s the same screen as the other process of editing an existing job – we just need to create a unique id for the job though</a:t>
            </a:r>
            <a:endParaRPr lang="en-US" sz="1200" dirty="0"/>
          </a:p>
        </p:txBody>
      </p:sp>
      <p:sp>
        <p:nvSpPr>
          <p:cNvPr id="7" name="Rounded Rectangle 6"/>
          <p:cNvSpPr/>
          <p:nvPr/>
        </p:nvSpPr>
        <p:spPr>
          <a:xfrm>
            <a:off x="9133491" y="1064283"/>
            <a:ext cx="592666" cy="219261"/>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Delete </a:t>
            </a:r>
          </a:p>
          <a:p>
            <a:pPr algn="ctr"/>
            <a:r>
              <a:rPr lang="en-US" sz="700" b="1" dirty="0" smtClean="0"/>
              <a:t>Job</a:t>
            </a:r>
            <a:endParaRPr lang="en-US" b="1" dirty="0"/>
          </a:p>
        </p:txBody>
      </p:sp>
      <p:sp>
        <p:nvSpPr>
          <p:cNvPr id="27" name="Rounded Rectangle 26"/>
          <p:cNvSpPr/>
          <p:nvPr/>
        </p:nvSpPr>
        <p:spPr>
          <a:xfrm>
            <a:off x="8454724" y="1064282"/>
            <a:ext cx="592666" cy="219261"/>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Save Changes</a:t>
            </a:r>
            <a:endParaRPr lang="en-US" b="1" dirty="0"/>
          </a:p>
        </p:txBody>
      </p:sp>
    </p:spTree>
    <p:extLst>
      <p:ext uri="{BB962C8B-B14F-4D97-AF65-F5344CB8AC3E}">
        <p14:creationId xmlns:p14="http://schemas.microsoft.com/office/powerpoint/2010/main" val="1205793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91840" y="2179320"/>
            <a:ext cx="4983480" cy="2499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next slides are based on a user looking for a job (i.e. a NON ADMIN person)</a:t>
            </a:r>
            <a:endParaRPr lang="en-US" dirty="0"/>
          </a:p>
        </p:txBody>
      </p:sp>
    </p:spTree>
    <p:extLst>
      <p:ext uri="{BB962C8B-B14F-4D97-AF65-F5344CB8AC3E}">
        <p14:creationId xmlns:p14="http://schemas.microsoft.com/office/powerpoint/2010/main" val="99338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srcRect t="13629"/>
          <a:stretch/>
        </p:blipFill>
        <p:spPr>
          <a:xfrm>
            <a:off x="0" y="934720"/>
            <a:ext cx="12192000" cy="5923280"/>
          </a:xfrm>
          <a:prstGeom prst="rect">
            <a:avLst/>
          </a:prstGeom>
        </p:spPr>
      </p:pic>
      <p:sp>
        <p:nvSpPr>
          <p:cNvPr id="6" name="Rectangle 5"/>
          <p:cNvSpPr/>
          <p:nvPr/>
        </p:nvSpPr>
        <p:spPr>
          <a:xfrm>
            <a:off x="9601201" y="682921"/>
            <a:ext cx="1317812" cy="268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Search jobs</a:t>
            </a:r>
            <a:endParaRPr lang="en-US" dirty="0"/>
          </a:p>
        </p:txBody>
      </p:sp>
      <p:pic>
        <p:nvPicPr>
          <p:cNvPr id="3" name="Picture 2"/>
          <p:cNvPicPr>
            <a:picLocks noChangeAspect="1"/>
          </p:cNvPicPr>
          <p:nvPr/>
        </p:nvPicPr>
        <p:blipFill rotWithShape="1">
          <a:blip r:embed="rId3"/>
          <a:srcRect b="87170"/>
          <a:stretch/>
        </p:blipFill>
        <p:spPr>
          <a:xfrm>
            <a:off x="0" y="0"/>
            <a:ext cx="12192000" cy="879894"/>
          </a:xfrm>
          <a:prstGeom prst="rect">
            <a:avLst/>
          </a:prstGeom>
        </p:spPr>
      </p:pic>
      <p:sp>
        <p:nvSpPr>
          <p:cNvPr id="4" name="Rectangular Callout 3"/>
          <p:cNvSpPr/>
          <p:nvPr/>
        </p:nvSpPr>
        <p:spPr>
          <a:xfrm>
            <a:off x="10000311" y="1455062"/>
            <a:ext cx="1852165" cy="2460895"/>
          </a:xfrm>
          <a:prstGeom prst="wedgeRectCallout">
            <a:avLst>
              <a:gd name="adj1" fmla="val -78437"/>
              <a:gd name="adj2" fmla="val -520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No ‘new job”</a:t>
            </a:r>
          </a:p>
          <a:p>
            <a:pPr algn="ctr"/>
            <a:endParaRPr lang="en-US" sz="1400" dirty="0"/>
          </a:p>
          <a:p>
            <a:pPr algn="ctr"/>
            <a:r>
              <a:rPr lang="en-US" sz="1400" dirty="0" smtClean="0"/>
              <a:t>button</a:t>
            </a:r>
            <a:endParaRPr lang="en-US" sz="1400" dirty="0"/>
          </a:p>
        </p:txBody>
      </p:sp>
      <p:sp>
        <p:nvSpPr>
          <p:cNvPr id="5" name="TextBox 4"/>
          <p:cNvSpPr txBox="1"/>
          <p:nvPr/>
        </p:nvSpPr>
        <p:spPr>
          <a:xfrm>
            <a:off x="9816860" y="495143"/>
            <a:ext cx="664234" cy="276999"/>
          </a:xfrm>
          <a:prstGeom prst="rect">
            <a:avLst/>
          </a:prstGeom>
          <a:noFill/>
        </p:spPr>
        <p:txBody>
          <a:bodyPr wrap="square" rtlCol="0">
            <a:spAutoFit/>
          </a:bodyPr>
          <a:lstStyle/>
          <a:p>
            <a:r>
              <a:rPr lang="en-US" sz="1200" dirty="0" smtClean="0">
                <a:solidFill>
                  <a:schemeClr val="bg1"/>
                </a:solidFill>
              </a:rPr>
              <a:t>admin</a:t>
            </a:r>
            <a:endParaRPr lang="en-US" dirty="0">
              <a:solidFill>
                <a:schemeClr val="bg1"/>
              </a:solidFill>
            </a:endParaRPr>
          </a:p>
        </p:txBody>
      </p:sp>
      <p:pic>
        <p:nvPicPr>
          <p:cNvPr id="12" name="Picture 11"/>
          <p:cNvPicPr>
            <a:picLocks noChangeAspect="1"/>
          </p:cNvPicPr>
          <p:nvPr/>
        </p:nvPicPr>
        <p:blipFill rotWithShape="1">
          <a:blip r:embed="rId2"/>
          <a:srcRect l="83083" t="21407" r="5916" b="67037"/>
          <a:stretch/>
        </p:blipFill>
        <p:spPr>
          <a:xfrm>
            <a:off x="8628380" y="1139640"/>
            <a:ext cx="1148080" cy="315422"/>
          </a:xfrm>
          <a:prstGeom prst="rect">
            <a:avLst/>
          </a:prstGeom>
        </p:spPr>
      </p:pic>
      <p:sp>
        <p:nvSpPr>
          <p:cNvPr id="13" name="Rounded Rectangle 12"/>
          <p:cNvSpPr/>
          <p:nvPr/>
        </p:nvSpPr>
        <p:spPr>
          <a:xfrm>
            <a:off x="8667750" y="1139640"/>
            <a:ext cx="514350" cy="235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Search</a:t>
            </a:r>
            <a:endParaRPr lang="en-US" sz="700" dirty="0"/>
          </a:p>
        </p:txBody>
      </p:sp>
    </p:spTree>
    <p:extLst>
      <p:ext uri="{BB962C8B-B14F-4D97-AF65-F5344CB8AC3E}">
        <p14:creationId xmlns:p14="http://schemas.microsoft.com/office/powerpoint/2010/main" val="1731827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601201" y="682921"/>
            <a:ext cx="1317812" cy="268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Search jobs</a:t>
            </a:r>
            <a:endParaRPr lang="en-US" dirty="0"/>
          </a:p>
        </p:txBody>
      </p:sp>
      <p:pic>
        <p:nvPicPr>
          <p:cNvPr id="3" name="Picture 2"/>
          <p:cNvPicPr>
            <a:picLocks noChangeAspect="1"/>
          </p:cNvPicPr>
          <p:nvPr/>
        </p:nvPicPr>
        <p:blipFill rotWithShape="1">
          <a:blip r:embed="rId2"/>
          <a:srcRect b="87170"/>
          <a:stretch/>
        </p:blipFill>
        <p:spPr>
          <a:xfrm>
            <a:off x="0" y="0"/>
            <a:ext cx="12192000" cy="879894"/>
          </a:xfrm>
          <a:prstGeom prst="rect">
            <a:avLst/>
          </a:prstGeom>
        </p:spPr>
      </p:pic>
      <p:sp>
        <p:nvSpPr>
          <p:cNvPr id="5" name="TextBox 4"/>
          <p:cNvSpPr txBox="1"/>
          <p:nvPr/>
        </p:nvSpPr>
        <p:spPr>
          <a:xfrm>
            <a:off x="9816860" y="495143"/>
            <a:ext cx="664234" cy="276999"/>
          </a:xfrm>
          <a:prstGeom prst="rect">
            <a:avLst/>
          </a:prstGeom>
          <a:noFill/>
        </p:spPr>
        <p:txBody>
          <a:bodyPr wrap="square" rtlCol="0">
            <a:spAutoFit/>
          </a:bodyPr>
          <a:lstStyle/>
          <a:p>
            <a:r>
              <a:rPr lang="en-US" sz="1200" dirty="0" smtClean="0">
                <a:solidFill>
                  <a:schemeClr val="bg1"/>
                </a:solidFill>
              </a:rPr>
              <a:t>admin</a:t>
            </a:r>
            <a:endParaRPr lang="en-US" dirty="0">
              <a:solidFill>
                <a:schemeClr val="bg1"/>
              </a:solidFill>
            </a:endParaRPr>
          </a:p>
        </p:txBody>
      </p:sp>
      <p:pic>
        <p:nvPicPr>
          <p:cNvPr id="2" name="Picture 1"/>
          <p:cNvPicPr>
            <a:picLocks noChangeAspect="1"/>
          </p:cNvPicPr>
          <p:nvPr/>
        </p:nvPicPr>
        <p:blipFill rotWithShape="1">
          <a:blip r:embed="rId3"/>
          <a:srcRect t="20666"/>
          <a:stretch/>
        </p:blipFill>
        <p:spPr>
          <a:xfrm>
            <a:off x="0" y="1067672"/>
            <a:ext cx="12192000" cy="5440680"/>
          </a:xfrm>
          <a:prstGeom prst="rect">
            <a:avLst/>
          </a:prstGeom>
        </p:spPr>
      </p:pic>
      <p:pic>
        <p:nvPicPr>
          <p:cNvPr id="16" name="Picture 2" descr="https://cdn4.iconfinder.com/data/icons/simplicio/128x128/document_edi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03448" y="2112005"/>
            <a:ext cx="167900" cy="1679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s://cdn4.iconfinder.com/data/icons/simplicio/128x128/document_edi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29824" y="2112005"/>
            <a:ext cx="167900" cy="1679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https://cdn4.iconfinder.com/data/icons/simplicio/128x128/document_edi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29824" y="5380441"/>
            <a:ext cx="167900" cy="1679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rotWithShape="1">
          <a:blip r:embed="rId3"/>
          <a:srcRect l="40138" t="29094" r="41112" b="66881"/>
          <a:stretch/>
        </p:blipFill>
        <p:spPr>
          <a:xfrm>
            <a:off x="7311724" y="1523611"/>
            <a:ext cx="2286000" cy="276045"/>
          </a:xfrm>
          <a:prstGeom prst="rect">
            <a:avLst/>
          </a:prstGeom>
        </p:spPr>
      </p:pic>
      <p:pic>
        <p:nvPicPr>
          <p:cNvPr id="20" name="Picture 2" descr="https://cdn4.iconfinder.com/data/icons/simplicio/128x128/document_edi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29824" y="1530804"/>
            <a:ext cx="167900" cy="167900"/>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9133491" y="1064283"/>
            <a:ext cx="592666" cy="219261"/>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Delete </a:t>
            </a:r>
          </a:p>
          <a:p>
            <a:pPr algn="ctr"/>
            <a:r>
              <a:rPr lang="en-US" sz="700" b="1" dirty="0" smtClean="0"/>
              <a:t>Job</a:t>
            </a:r>
            <a:endParaRPr lang="en-US" b="1" dirty="0"/>
          </a:p>
        </p:txBody>
      </p:sp>
      <p:sp>
        <p:nvSpPr>
          <p:cNvPr id="27" name="Rounded Rectangle 26"/>
          <p:cNvSpPr/>
          <p:nvPr/>
        </p:nvSpPr>
        <p:spPr>
          <a:xfrm>
            <a:off x="8454724" y="1064282"/>
            <a:ext cx="592666" cy="219261"/>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Save Changes</a:t>
            </a:r>
            <a:endParaRPr lang="en-US" b="1" dirty="0"/>
          </a:p>
        </p:txBody>
      </p:sp>
      <p:sp>
        <p:nvSpPr>
          <p:cNvPr id="15" name="Rectangular Callout 14"/>
          <p:cNvSpPr/>
          <p:nvPr/>
        </p:nvSpPr>
        <p:spPr>
          <a:xfrm>
            <a:off x="10004035" y="1290108"/>
            <a:ext cx="1852165" cy="824843"/>
          </a:xfrm>
          <a:prstGeom prst="wedgeRectCallout">
            <a:avLst>
              <a:gd name="adj1" fmla="val -65938"/>
              <a:gd name="adj2" fmla="val -563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These buttons should not show up</a:t>
            </a:r>
            <a:endParaRPr lang="en-US" sz="1400" dirty="0"/>
          </a:p>
        </p:txBody>
      </p:sp>
      <p:sp>
        <p:nvSpPr>
          <p:cNvPr id="22" name="Rectangular Callout 21"/>
          <p:cNvSpPr/>
          <p:nvPr/>
        </p:nvSpPr>
        <p:spPr>
          <a:xfrm>
            <a:off x="7528641" y="2255595"/>
            <a:ext cx="1852165" cy="824843"/>
          </a:xfrm>
          <a:prstGeom prst="wedgeRectCallout">
            <a:avLst>
              <a:gd name="adj1" fmla="val -65938"/>
              <a:gd name="adj2" fmla="val -563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Non of the edit icons should show up</a:t>
            </a:r>
            <a:endParaRPr lang="en-US" sz="1400" dirty="0"/>
          </a:p>
        </p:txBody>
      </p:sp>
    </p:spTree>
    <p:extLst>
      <p:ext uri="{BB962C8B-B14F-4D97-AF65-F5344CB8AC3E}">
        <p14:creationId xmlns:p14="http://schemas.microsoft.com/office/powerpoint/2010/main" val="2910486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91840" y="2179320"/>
            <a:ext cx="4983480" cy="2499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next slides are about admin log in</a:t>
            </a:r>
            <a:endParaRPr lang="en-US" dirty="0"/>
          </a:p>
        </p:txBody>
      </p:sp>
    </p:spTree>
    <p:extLst>
      <p:ext uri="{BB962C8B-B14F-4D97-AF65-F5344CB8AC3E}">
        <p14:creationId xmlns:p14="http://schemas.microsoft.com/office/powerpoint/2010/main" val="917650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601201" y="682921"/>
            <a:ext cx="1317812" cy="268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Search jobs</a:t>
            </a:r>
            <a:endParaRPr lang="en-US" dirty="0"/>
          </a:p>
        </p:txBody>
      </p:sp>
      <p:pic>
        <p:nvPicPr>
          <p:cNvPr id="3" name="Picture 2"/>
          <p:cNvPicPr>
            <a:picLocks noChangeAspect="1"/>
          </p:cNvPicPr>
          <p:nvPr/>
        </p:nvPicPr>
        <p:blipFill rotWithShape="1">
          <a:blip r:embed="rId2"/>
          <a:srcRect b="85409"/>
          <a:stretch/>
        </p:blipFill>
        <p:spPr>
          <a:xfrm>
            <a:off x="0" y="0"/>
            <a:ext cx="12192000" cy="1000664"/>
          </a:xfrm>
          <a:prstGeom prst="rect">
            <a:avLst/>
          </a:prstGeom>
        </p:spPr>
      </p:pic>
      <p:sp>
        <p:nvSpPr>
          <p:cNvPr id="4" name="Rectangular Callout 3"/>
          <p:cNvSpPr/>
          <p:nvPr/>
        </p:nvSpPr>
        <p:spPr>
          <a:xfrm>
            <a:off x="9195758" y="1254423"/>
            <a:ext cx="2329133" cy="1417533"/>
          </a:xfrm>
          <a:prstGeom prst="wedgeRectCallout">
            <a:avLst>
              <a:gd name="adj1" fmla="val -12560"/>
              <a:gd name="adj2" fmla="val -849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Need to add admin button should be same font type as other navigation buttons</a:t>
            </a:r>
            <a:endParaRPr lang="en-US" sz="1400" dirty="0"/>
          </a:p>
        </p:txBody>
      </p:sp>
      <p:sp>
        <p:nvSpPr>
          <p:cNvPr id="5" name="TextBox 4"/>
          <p:cNvSpPr txBox="1"/>
          <p:nvPr/>
        </p:nvSpPr>
        <p:spPr>
          <a:xfrm>
            <a:off x="9816860" y="495143"/>
            <a:ext cx="664234" cy="276999"/>
          </a:xfrm>
          <a:prstGeom prst="rect">
            <a:avLst/>
          </a:prstGeom>
          <a:noFill/>
        </p:spPr>
        <p:txBody>
          <a:bodyPr wrap="square" rtlCol="0">
            <a:spAutoFit/>
          </a:bodyPr>
          <a:lstStyle/>
          <a:p>
            <a:r>
              <a:rPr lang="en-US" sz="1200" dirty="0" smtClean="0">
                <a:solidFill>
                  <a:schemeClr val="bg1"/>
                </a:solidFill>
              </a:rPr>
              <a:t>admin</a:t>
            </a:r>
            <a:endParaRPr lang="en-US" dirty="0">
              <a:solidFill>
                <a:schemeClr val="bg1"/>
              </a:solidFill>
            </a:endParaRPr>
          </a:p>
        </p:txBody>
      </p:sp>
    </p:spTree>
    <p:extLst>
      <p:ext uri="{BB962C8B-B14F-4D97-AF65-F5344CB8AC3E}">
        <p14:creationId xmlns:p14="http://schemas.microsoft.com/office/powerpoint/2010/main" val="2346551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601201" y="682921"/>
            <a:ext cx="1317812" cy="268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Search jobs</a:t>
            </a:r>
            <a:endParaRPr lang="en-US" dirty="0"/>
          </a:p>
        </p:txBody>
      </p:sp>
      <p:pic>
        <p:nvPicPr>
          <p:cNvPr id="3" name="Picture 2"/>
          <p:cNvPicPr>
            <a:picLocks noChangeAspect="1"/>
          </p:cNvPicPr>
          <p:nvPr/>
        </p:nvPicPr>
        <p:blipFill rotWithShape="1">
          <a:blip r:embed="rId2"/>
          <a:srcRect b="87170"/>
          <a:stretch/>
        </p:blipFill>
        <p:spPr>
          <a:xfrm>
            <a:off x="0" y="0"/>
            <a:ext cx="12192000" cy="879894"/>
          </a:xfrm>
          <a:prstGeom prst="rect">
            <a:avLst/>
          </a:prstGeom>
        </p:spPr>
      </p:pic>
      <p:sp>
        <p:nvSpPr>
          <p:cNvPr id="4" name="Rectangular Callout 3"/>
          <p:cNvSpPr/>
          <p:nvPr/>
        </p:nvSpPr>
        <p:spPr>
          <a:xfrm>
            <a:off x="8902459" y="4403064"/>
            <a:ext cx="2329133" cy="1417533"/>
          </a:xfrm>
          <a:prstGeom prst="wedgeRectCallout">
            <a:avLst>
              <a:gd name="adj1" fmla="val -92560"/>
              <a:gd name="adj2" fmla="val -527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The font and color scheme should follow the same theme that exists in the template – what I create in the </a:t>
            </a:r>
            <a:r>
              <a:rPr lang="en-US" sz="1400" dirty="0" err="1" smtClean="0"/>
              <a:t>ppt</a:t>
            </a:r>
            <a:r>
              <a:rPr lang="en-US" sz="1400" dirty="0" smtClean="0"/>
              <a:t> is just to show what needs to be created</a:t>
            </a:r>
            <a:endParaRPr lang="en-US" sz="1400" dirty="0"/>
          </a:p>
        </p:txBody>
      </p:sp>
      <p:sp>
        <p:nvSpPr>
          <p:cNvPr id="5" name="TextBox 4"/>
          <p:cNvSpPr txBox="1"/>
          <p:nvPr/>
        </p:nvSpPr>
        <p:spPr>
          <a:xfrm>
            <a:off x="9816860" y="495143"/>
            <a:ext cx="664234" cy="276999"/>
          </a:xfrm>
          <a:prstGeom prst="rect">
            <a:avLst/>
          </a:prstGeom>
          <a:noFill/>
        </p:spPr>
        <p:txBody>
          <a:bodyPr wrap="square" rtlCol="0">
            <a:spAutoFit/>
          </a:bodyPr>
          <a:lstStyle/>
          <a:p>
            <a:r>
              <a:rPr lang="en-US" sz="1200" dirty="0" smtClean="0">
                <a:solidFill>
                  <a:schemeClr val="bg1"/>
                </a:solidFill>
              </a:rPr>
              <a:t>admin</a:t>
            </a:r>
            <a:endParaRPr lang="en-US" dirty="0">
              <a:solidFill>
                <a:schemeClr val="bg1"/>
              </a:solidFill>
            </a:endParaRPr>
          </a:p>
        </p:txBody>
      </p:sp>
      <p:sp>
        <p:nvSpPr>
          <p:cNvPr id="2" name="Rounded Rectangle 1"/>
          <p:cNvSpPr/>
          <p:nvPr/>
        </p:nvSpPr>
        <p:spPr>
          <a:xfrm>
            <a:off x="3896264" y="2475781"/>
            <a:ext cx="4658264" cy="2553419"/>
          </a:xfrm>
          <a:prstGeom prst="roundRect">
            <a:avLst>
              <a:gd name="adj" fmla="val 687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941497" y="3001992"/>
            <a:ext cx="2622431" cy="414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User name</a:t>
            </a:r>
            <a:endParaRPr lang="en-US" sz="1400" dirty="0"/>
          </a:p>
        </p:txBody>
      </p:sp>
      <p:sp>
        <p:nvSpPr>
          <p:cNvPr id="8" name="Rectangle 7"/>
          <p:cNvSpPr/>
          <p:nvPr/>
        </p:nvSpPr>
        <p:spPr>
          <a:xfrm>
            <a:off x="4941497" y="3545456"/>
            <a:ext cx="2622431" cy="414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password</a:t>
            </a:r>
            <a:endParaRPr lang="en-US" sz="1400" dirty="0"/>
          </a:p>
        </p:txBody>
      </p:sp>
      <p:sp>
        <p:nvSpPr>
          <p:cNvPr id="9" name="Rectangle 8"/>
          <p:cNvSpPr/>
          <p:nvPr/>
        </p:nvSpPr>
        <p:spPr>
          <a:xfrm>
            <a:off x="6573328" y="4080294"/>
            <a:ext cx="990600" cy="41406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Submit</a:t>
            </a:r>
            <a:endParaRPr lang="en-US" sz="1200" dirty="0"/>
          </a:p>
        </p:txBody>
      </p:sp>
      <p:sp>
        <p:nvSpPr>
          <p:cNvPr id="10" name="Rectangular Callout 9"/>
          <p:cNvSpPr/>
          <p:nvPr/>
        </p:nvSpPr>
        <p:spPr>
          <a:xfrm>
            <a:off x="1044514" y="2020366"/>
            <a:ext cx="2329133" cy="1417533"/>
          </a:xfrm>
          <a:prstGeom prst="wedgeRectCallout">
            <a:avLst>
              <a:gd name="adj1" fmla="val 111687"/>
              <a:gd name="adj2" fmla="val 501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User Name and Password will be in </a:t>
            </a:r>
            <a:r>
              <a:rPr lang="en-US" sz="1400" dirty="0" err="1" smtClean="0"/>
              <a:t>dynamodb</a:t>
            </a:r>
            <a:r>
              <a:rPr lang="en-US" sz="1400" dirty="0" smtClean="0"/>
              <a:t> database</a:t>
            </a:r>
            <a:endParaRPr lang="en-US" sz="1400" dirty="0"/>
          </a:p>
        </p:txBody>
      </p:sp>
    </p:spTree>
    <p:extLst>
      <p:ext uri="{BB962C8B-B14F-4D97-AF65-F5344CB8AC3E}">
        <p14:creationId xmlns:p14="http://schemas.microsoft.com/office/powerpoint/2010/main" val="2394128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91840" y="2179320"/>
            <a:ext cx="4983480" cy="2499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next slides are about editing an existing job</a:t>
            </a:r>
            <a:endParaRPr lang="en-US" dirty="0"/>
          </a:p>
        </p:txBody>
      </p:sp>
    </p:spTree>
    <p:extLst>
      <p:ext uri="{BB962C8B-B14F-4D97-AF65-F5344CB8AC3E}">
        <p14:creationId xmlns:p14="http://schemas.microsoft.com/office/powerpoint/2010/main" val="3002069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srcRect t="13629"/>
          <a:stretch/>
        </p:blipFill>
        <p:spPr>
          <a:xfrm>
            <a:off x="0" y="934720"/>
            <a:ext cx="12192000" cy="5923280"/>
          </a:xfrm>
          <a:prstGeom prst="rect">
            <a:avLst/>
          </a:prstGeom>
        </p:spPr>
      </p:pic>
      <p:sp>
        <p:nvSpPr>
          <p:cNvPr id="6" name="Rectangle 5"/>
          <p:cNvSpPr/>
          <p:nvPr/>
        </p:nvSpPr>
        <p:spPr>
          <a:xfrm>
            <a:off x="9601201" y="682921"/>
            <a:ext cx="1317812" cy="268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Search jobs</a:t>
            </a:r>
            <a:endParaRPr lang="en-US" dirty="0"/>
          </a:p>
        </p:txBody>
      </p:sp>
      <p:pic>
        <p:nvPicPr>
          <p:cNvPr id="3" name="Picture 2"/>
          <p:cNvPicPr>
            <a:picLocks noChangeAspect="1"/>
          </p:cNvPicPr>
          <p:nvPr/>
        </p:nvPicPr>
        <p:blipFill rotWithShape="1">
          <a:blip r:embed="rId3"/>
          <a:srcRect b="87170"/>
          <a:stretch/>
        </p:blipFill>
        <p:spPr>
          <a:xfrm>
            <a:off x="0" y="0"/>
            <a:ext cx="12192000" cy="879894"/>
          </a:xfrm>
          <a:prstGeom prst="rect">
            <a:avLst/>
          </a:prstGeom>
        </p:spPr>
      </p:pic>
      <p:sp>
        <p:nvSpPr>
          <p:cNvPr id="4" name="Rectangular Callout 3"/>
          <p:cNvSpPr/>
          <p:nvPr/>
        </p:nvSpPr>
        <p:spPr>
          <a:xfrm>
            <a:off x="10058184" y="1490003"/>
            <a:ext cx="2329133" cy="2460895"/>
          </a:xfrm>
          <a:prstGeom prst="wedgeRectCallout">
            <a:avLst>
              <a:gd name="adj1" fmla="val -92560"/>
              <a:gd name="adj2" fmla="val -527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When you log in this is what the admin and the user will both see this page – but the admin will see the “new job” button </a:t>
            </a:r>
          </a:p>
          <a:p>
            <a:pPr algn="ctr"/>
            <a:endParaRPr lang="en-US" sz="1400" dirty="0"/>
          </a:p>
          <a:p>
            <a:pPr algn="ctr"/>
            <a:r>
              <a:rPr lang="en-US" sz="1400" dirty="0" smtClean="0"/>
              <a:t>But the next slides are as if you were an admin</a:t>
            </a:r>
            <a:endParaRPr lang="en-US" sz="1400" dirty="0"/>
          </a:p>
        </p:txBody>
      </p:sp>
      <p:sp>
        <p:nvSpPr>
          <p:cNvPr id="5" name="TextBox 4"/>
          <p:cNvSpPr txBox="1"/>
          <p:nvPr/>
        </p:nvSpPr>
        <p:spPr>
          <a:xfrm>
            <a:off x="9816860" y="495143"/>
            <a:ext cx="664234" cy="276999"/>
          </a:xfrm>
          <a:prstGeom prst="rect">
            <a:avLst/>
          </a:prstGeom>
          <a:noFill/>
        </p:spPr>
        <p:txBody>
          <a:bodyPr wrap="square" rtlCol="0">
            <a:spAutoFit/>
          </a:bodyPr>
          <a:lstStyle/>
          <a:p>
            <a:r>
              <a:rPr lang="en-US" sz="1200" dirty="0" smtClean="0">
                <a:solidFill>
                  <a:schemeClr val="bg1"/>
                </a:solidFill>
              </a:rPr>
              <a:t>admin</a:t>
            </a:r>
            <a:endParaRPr lang="en-US" dirty="0">
              <a:solidFill>
                <a:schemeClr val="bg1"/>
              </a:solidFill>
            </a:endParaRPr>
          </a:p>
        </p:txBody>
      </p:sp>
      <p:pic>
        <p:nvPicPr>
          <p:cNvPr id="12" name="Picture 11"/>
          <p:cNvPicPr>
            <a:picLocks noChangeAspect="1"/>
          </p:cNvPicPr>
          <p:nvPr/>
        </p:nvPicPr>
        <p:blipFill rotWithShape="1">
          <a:blip r:embed="rId2"/>
          <a:srcRect l="83083" t="21407" r="5916" b="67037"/>
          <a:stretch/>
        </p:blipFill>
        <p:spPr>
          <a:xfrm>
            <a:off x="8628380" y="1139640"/>
            <a:ext cx="1148080" cy="315422"/>
          </a:xfrm>
          <a:prstGeom prst="rect">
            <a:avLst/>
          </a:prstGeom>
        </p:spPr>
      </p:pic>
      <p:sp>
        <p:nvSpPr>
          <p:cNvPr id="13" name="Rounded Rectangle 12"/>
          <p:cNvSpPr/>
          <p:nvPr/>
        </p:nvSpPr>
        <p:spPr>
          <a:xfrm>
            <a:off x="8667750" y="1139640"/>
            <a:ext cx="514350" cy="235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Search</a:t>
            </a:r>
            <a:endParaRPr lang="en-US" sz="700" dirty="0"/>
          </a:p>
        </p:txBody>
      </p:sp>
      <p:sp>
        <p:nvSpPr>
          <p:cNvPr id="14" name="Rounded Rectangle 13"/>
          <p:cNvSpPr/>
          <p:nvPr/>
        </p:nvSpPr>
        <p:spPr>
          <a:xfrm>
            <a:off x="9262110" y="1139640"/>
            <a:ext cx="514350" cy="23539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700" dirty="0" smtClean="0"/>
              <a:t>New Job</a:t>
            </a:r>
            <a:endParaRPr lang="en-US" sz="700" dirty="0"/>
          </a:p>
        </p:txBody>
      </p:sp>
      <p:sp>
        <p:nvSpPr>
          <p:cNvPr id="15" name="Rectangular Callout 14"/>
          <p:cNvSpPr/>
          <p:nvPr/>
        </p:nvSpPr>
        <p:spPr>
          <a:xfrm>
            <a:off x="6338617" y="2926083"/>
            <a:ext cx="2329133" cy="2460895"/>
          </a:xfrm>
          <a:prstGeom prst="wedgeRectCallout">
            <a:avLst>
              <a:gd name="adj1" fmla="val -92560"/>
              <a:gd name="adj2" fmla="val -527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Press button as admin</a:t>
            </a:r>
            <a:endParaRPr lang="en-US" sz="1400" dirty="0"/>
          </a:p>
        </p:txBody>
      </p:sp>
    </p:spTree>
    <p:extLst>
      <p:ext uri="{BB962C8B-B14F-4D97-AF65-F5344CB8AC3E}">
        <p14:creationId xmlns:p14="http://schemas.microsoft.com/office/powerpoint/2010/main" val="1741055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
        <p:nvSpPr>
          <p:cNvPr id="6" name="Rectangle 5"/>
          <p:cNvSpPr/>
          <p:nvPr/>
        </p:nvSpPr>
        <p:spPr>
          <a:xfrm>
            <a:off x="9601201" y="682921"/>
            <a:ext cx="1317812" cy="268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Search jobs</a:t>
            </a:r>
            <a:endParaRPr lang="en-US" dirty="0"/>
          </a:p>
        </p:txBody>
      </p:sp>
      <p:sp>
        <p:nvSpPr>
          <p:cNvPr id="4" name="Rectangular Callout 3"/>
          <p:cNvSpPr/>
          <p:nvPr/>
        </p:nvSpPr>
        <p:spPr>
          <a:xfrm>
            <a:off x="8881533" y="1455063"/>
            <a:ext cx="2764127" cy="2460895"/>
          </a:xfrm>
          <a:prstGeom prst="wedgeRectCallout">
            <a:avLst>
              <a:gd name="adj1" fmla="val -83983"/>
              <a:gd name="adj2" fmla="val -554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 zoomed out so you can see the whole form…please look at the next slide as to how to build the form.. Each section will have an ‘edit’ icon so the end user can write in the information …but we will also need a rich text editor so the admin can enter text of different size and thickness </a:t>
            </a:r>
            <a:r>
              <a:rPr lang="en-US" sz="1400" dirty="0" err="1" smtClean="0"/>
              <a:t>etc</a:t>
            </a:r>
            <a:r>
              <a:rPr lang="en-US" sz="1400" dirty="0" smtClean="0"/>
              <a:t>…</a:t>
            </a:r>
            <a:endParaRPr lang="en-US" sz="1400" dirty="0"/>
          </a:p>
        </p:txBody>
      </p:sp>
      <p:sp>
        <p:nvSpPr>
          <p:cNvPr id="5" name="TextBox 4"/>
          <p:cNvSpPr txBox="1"/>
          <p:nvPr/>
        </p:nvSpPr>
        <p:spPr>
          <a:xfrm>
            <a:off x="9816860" y="495143"/>
            <a:ext cx="664234" cy="276999"/>
          </a:xfrm>
          <a:prstGeom prst="rect">
            <a:avLst/>
          </a:prstGeom>
          <a:noFill/>
        </p:spPr>
        <p:txBody>
          <a:bodyPr wrap="square" rtlCol="0">
            <a:spAutoFit/>
          </a:bodyPr>
          <a:lstStyle/>
          <a:p>
            <a:r>
              <a:rPr lang="en-US" sz="1200" dirty="0" smtClean="0">
                <a:solidFill>
                  <a:schemeClr val="bg1"/>
                </a:solidFill>
              </a:rPr>
              <a:t>admin</a:t>
            </a:r>
            <a:endParaRPr lang="en-US" dirty="0">
              <a:solidFill>
                <a:schemeClr val="bg1"/>
              </a:solidFill>
            </a:endParaRPr>
          </a:p>
        </p:txBody>
      </p:sp>
    </p:spTree>
    <p:extLst>
      <p:ext uri="{BB962C8B-B14F-4D97-AF65-F5344CB8AC3E}">
        <p14:creationId xmlns:p14="http://schemas.microsoft.com/office/powerpoint/2010/main" val="1728750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601201" y="682921"/>
            <a:ext cx="1317812" cy="268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Search jobs</a:t>
            </a:r>
            <a:endParaRPr lang="en-US" dirty="0"/>
          </a:p>
        </p:txBody>
      </p:sp>
      <p:pic>
        <p:nvPicPr>
          <p:cNvPr id="3" name="Picture 2"/>
          <p:cNvPicPr>
            <a:picLocks noChangeAspect="1"/>
          </p:cNvPicPr>
          <p:nvPr/>
        </p:nvPicPr>
        <p:blipFill rotWithShape="1">
          <a:blip r:embed="rId2"/>
          <a:srcRect b="87170"/>
          <a:stretch/>
        </p:blipFill>
        <p:spPr>
          <a:xfrm>
            <a:off x="0" y="0"/>
            <a:ext cx="12192000" cy="879894"/>
          </a:xfrm>
          <a:prstGeom prst="rect">
            <a:avLst/>
          </a:prstGeom>
        </p:spPr>
      </p:pic>
      <p:sp>
        <p:nvSpPr>
          <p:cNvPr id="5" name="TextBox 4"/>
          <p:cNvSpPr txBox="1"/>
          <p:nvPr/>
        </p:nvSpPr>
        <p:spPr>
          <a:xfrm>
            <a:off x="9816860" y="495143"/>
            <a:ext cx="664234" cy="276999"/>
          </a:xfrm>
          <a:prstGeom prst="rect">
            <a:avLst/>
          </a:prstGeom>
          <a:noFill/>
        </p:spPr>
        <p:txBody>
          <a:bodyPr wrap="square" rtlCol="0">
            <a:spAutoFit/>
          </a:bodyPr>
          <a:lstStyle/>
          <a:p>
            <a:r>
              <a:rPr lang="en-US" sz="1200" dirty="0" smtClean="0">
                <a:solidFill>
                  <a:schemeClr val="bg1"/>
                </a:solidFill>
              </a:rPr>
              <a:t>admin</a:t>
            </a:r>
            <a:endParaRPr lang="en-US" dirty="0">
              <a:solidFill>
                <a:schemeClr val="bg1"/>
              </a:solidFill>
            </a:endParaRPr>
          </a:p>
        </p:txBody>
      </p:sp>
      <p:pic>
        <p:nvPicPr>
          <p:cNvPr id="2" name="Picture 1"/>
          <p:cNvPicPr>
            <a:picLocks noChangeAspect="1"/>
          </p:cNvPicPr>
          <p:nvPr/>
        </p:nvPicPr>
        <p:blipFill rotWithShape="1">
          <a:blip r:embed="rId3"/>
          <a:srcRect t="20666"/>
          <a:stretch/>
        </p:blipFill>
        <p:spPr>
          <a:xfrm>
            <a:off x="0" y="1067672"/>
            <a:ext cx="12192000" cy="5440680"/>
          </a:xfrm>
          <a:prstGeom prst="rect">
            <a:avLst/>
          </a:prstGeom>
        </p:spPr>
      </p:pic>
      <p:pic>
        <p:nvPicPr>
          <p:cNvPr id="16" name="Picture 2" descr="https://cdn4.iconfinder.com/data/icons/simplicio/128x128/document_edi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03448" y="2112005"/>
            <a:ext cx="167900" cy="1679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s://cdn4.iconfinder.com/data/icons/simplicio/128x128/document_edi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29824" y="2112005"/>
            <a:ext cx="167900" cy="1679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s://cdn4.iconfinder.com/data/icons/simplicio/128x128/document_edi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29824" y="2826217"/>
            <a:ext cx="167900" cy="1679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https://cdn4.iconfinder.com/data/icons/simplicio/128x128/document_edi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29824" y="5380441"/>
            <a:ext cx="167900" cy="1679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rotWithShape="1">
          <a:blip r:embed="rId3"/>
          <a:srcRect l="40138" t="29094" r="41112" b="66881"/>
          <a:stretch/>
        </p:blipFill>
        <p:spPr>
          <a:xfrm>
            <a:off x="7311724" y="1523611"/>
            <a:ext cx="2286000" cy="276045"/>
          </a:xfrm>
          <a:prstGeom prst="rect">
            <a:avLst/>
          </a:prstGeom>
        </p:spPr>
      </p:pic>
      <p:pic>
        <p:nvPicPr>
          <p:cNvPr id="20" name="Picture 2" descr="https://cdn4.iconfinder.com/data/icons/simplicio/128x128/document_edi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29824" y="1530804"/>
            <a:ext cx="167900" cy="167900"/>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ular Callout 23"/>
          <p:cNvSpPr/>
          <p:nvPr/>
        </p:nvSpPr>
        <p:spPr>
          <a:xfrm>
            <a:off x="9903124" y="1523611"/>
            <a:ext cx="2173857" cy="1026561"/>
          </a:xfrm>
          <a:prstGeom prst="wedgeRectCallout">
            <a:avLst>
              <a:gd name="adj1" fmla="val -60814"/>
              <a:gd name="adj2" fmla="val -400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There should be edit icon that is clickable – once you click it – it should open a rich text editor for each section</a:t>
            </a:r>
            <a:endParaRPr lang="en-US" sz="1200" dirty="0"/>
          </a:p>
        </p:txBody>
      </p:sp>
      <p:sp>
        <p:nvSpPr>
          <p:cNvPr id="25" name="Rectangular Callout 24"/>
          <p:cNvSpPr/>
          <p:nvPr/>
        </p:nvSpPr>
        <p:spPr>
          <a:xfrm>
            <a:off x="9960633" y="4230796"/>
            <a:ext cx="2173857" cy="1026561"/>
          </a:xfrm>
          <a:prstGeom prst="wedgeRectCallout">
            <a:avLst>
              <a:gd name="adj1" fmla="val -156449"/>
              <a:gd name="adj2" fmla="val -258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How do we deal with icons?</a:t>
            </a:r>
            <a:endParaRPr lang="en-US" sz="1200" dirty="0"/>
          </a:p>
        </p:txBody>
      </p:sp>
      <p:sp>
        <p:nvSpPr>
          <p:cNvPr id="26" name="Rectangular Callout 25"/>
          <p:cNvSpPr/>
          <p:nvPr/>
        </p:nvSpPr>
        <p:spPr>
          <a:xfrm>
            <a:off x="9903123" y="2737950"/>
            <a:ext cx="2173857" cy="1026561"/>
          </a:xfrm>
          <a:prstGeom prst="wedgeRectCallout">
            <a:avLst>
              <a:gd name="adj1" fmla="val -148910"/>
              <a:gd name="adj2" fmla="val -888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How do we deal with social media – if there is a lot of time to do this – we will just not have this section to start?</a:t>
            </a:r>
            <a:endParaRPr lang="en-US" sz="1200" dirty="0"/>
          </a:p>
        </p:txBody>
      </p:sp>
      <p:sp>
        <p:nvSpPr>
          <p:cNvPr id="7" name="Rounded Rectangle 6"/>
          <p:cNvSpPr/>
          <p:nvPr/>
        </p:nvSpPr>
        <p:spPr>
          <a:xfrm>
            <a:off x="9133491" y="1064283"/>
            <a:ext cx="592666" cy="219261"/>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Delete </a:t>
            </a:r>
          </a:p>
          <a:p>
            <a:pPr algn="ctr"/>
            <a:r>
              <a:rPr lang="en-US" sz="700" b="1" dirty="0" smtClean="0"/>
              <a:t>Job</a:t>
            </a:r>
            <a:endParaRPr lang="en-US" b="1" dirty="0"/>
          </a:p>
        </p:txBody>
      </p:sp>
      <p:sp>
        <p:nvSpPr>
          <p:cNvPr id="27" name="Rounded Rectangle 26"/>
          <p:cNvSpPr/>
          <p:nvPr/>
        </p:nvSpPr>
        <p:spPr>
          <a:xfrm>
            <a:off x="8454724" y="1064282"/>
            <a:ext cx="592666" cy="219261"/>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Save Changes</a:t>
            </a:r>
            <a:endParaRPr lang="en-US" b="1" dirty="0"/>
          </a:p>
        </p:txBody>
      </p:sp>
      <p:sp>
        <p:nvSpPr>
          <p:cNvPr id="28" name="Rectangular Callout 27"/>
          <p:cNvSpPr/>
          <p:nvPr/>
        </p:nvSpPr>
        <p:spPr>
          <a:xfrm>
            <a:off x="7435449" y="975380"/>
            <a:ext cx="748509" cy="370956"/>
          </a:xfrm>
          <a:prstGeom prst="wedgeRectCallout">
            <a:avLst>
              <a:gd name="adj1" fmla="val 77185"/>
              <a:gd name="adj2" fmla="val -21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Add buttons</a:t>
            </a:r>
            <a:endParaRPr lang="en-US" sz="1200" dirty="0"/>
          </a:p>
        </p:txBody>
      </p:sp>
    </p:spTree>
    <p:extLst>
      <p:ext uri="{BB962C8B-B14F-4D97-AF65-F5344CB8AC3E}">
        <p14:creationId xmlns:p14="http://schemas.microsoft.com/office/powerpoint/2010/main" val="3006949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601201" y="682921"/>
            <a:ext cx="1317812" cy="2689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Search jobs</a:t>
            </a:r>
            <a:endParaRPr lang="en-US" dirty="0"/>
          </a:p>
        </p:txBody>
      </p:sp>
      <p:sp>
        <p:nvSpPr>
          <p:cNvPr id="5" name="TextBox 4"/>
          <p:cNvSpPr txBox="1"/>
          <p:nvPr/>
        </p:nvSpPr>
        <p:spPr>
          <a:xfrm>
            <a:off x="9816860" y="495143"/>
            <a:ext cx="664234" cy="276999"/>
          </a:xfrm>
          <a:prstGeom prst="rect">
            <a:avLst/>
          </a:prstGeom>
          <a:noFill/>
        </p:spPr>
        <p:txBody>
          <a:bodyPr wrap="square" rtlCol="0">
            <a:spAutoFit/>
          </a:bodyPr>
          <a:lstStyle/>
          <a:p>
            <a:r>
              <a:rPr lang="en-US" sz="1200" dirty="0" smtClean="0">
                <a:solidFill>
                  <a:schemeClr val="bg1"/>
                </a:solidFill>
              </a:rPr>
              <a:t>admin</a:t>
            </a:r>
            <a:endParaRPr lang="en-US" dirty="0">
              <a:solidFill>
                <a:schemeClr val="bg1"/>
              </a:solidFill>
            </a:endParaRPr>
          </a:p>
        </p:txBody>
      </p:sp>
      <p:pic>
        <p:nvPicPr>
          <p:cNvPr id="4" name="Picture 3"/>
          <p:cNvPicPr>
            <a:picLocks noChangeAspect="1"/>
          </p:cNvPicPr>
          <p:nvPr/>
        </p:nvPicPr>
        <p:blipFill rotWithShape="1">
          <a:blip r:embed="rId2"/>
          <a:srcRect r="50083" b="17705"/>
          <a:stretch/>
        </p:blipFill>
        <p:spPr>
          <a:xfrm>
            <a:off x="0" y="0"/>
            <a:ext cx="12160898" cy="5638800"/>
          </a:xfrm>
          <a:prstGeom prst="rect">
            <a:avLst/>
          </a:prstGeom>
        </p:spPr>
      </p:pic>
      <p:sp>
        <p:nvSpPr>
          <p:cNvPr id="8" name="Rectangle 7"/>
          <p:cNvSpPr/>
          <p:nvPr/>
        </p:nvSpPr>
        <p:spPr>
          <a:xfrm>
            <a:off x="2489200" y="5720080"/>
            <a:ext cx="2164080" cy="31496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Select Category</a:t>
            </a:r>
            <a:endParaRPr lang="en-US" sz="1200" dirty="0">
              <a:solidFill>
                <a:schemeClr val="tx1"/>
              </a:solidFill>
            </a:endParaRPr>
          </a:p>
        </p:txBody>
      </p:sp>
      <p:sp>
        <p:nvSpPr>
          <p:cNvPr id="9" name="Down Arrow 8"/>
          <p:cNvSpPr/>
          <p:nvPr/>
        </p:nvSpPr>
        <p:spPr>
          <a:xfrm>
            <a:off x="4363720" y="5798820"/>
            <a:ext cx="233680" cy="157480"/>
          </a:xfrm>
          <a:prstGeom prst="downArrow">
            <a:avLst>
              <a:gd name="adj1" fmla="val 100000"/>
              <a:gd name="adj2" fmla="val 10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809066" y="5720080"/>
            <a:ext cx="1718734" cy="31496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Add Tag</a:t>
            </a:r>
            <a:endParaRPr lang="en-US" sz="1200" dirty="0">
              <a:solidFill>
                <a:schemeClr val="tx1"/>
              </a:solidFill>
            </a:endParaRPr>
          </a:p>
        </p:txBody>
      </p:sp>
      <p:sp>
        <p:nvSpPr>
          <p:cNvPr id="23" name="Rectangle 22"/>
          <p:cNvSpPr/>
          <p:nvPr/>
        </p:nvSpPr>
        <p:spPr>
          <a:xfrm>
            <a:off x="6629399" y="5720080"/>
            <a:ext cx="3064934" cy="314960"/>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Tag List</a:t>
            </a:r>
            <a:endParaRPr lang="en-US" sz="1200" dirty="0">
              <a:solidFill>
                <a:schemeClr val="tx1"/>
              </a:solidFill>
            </a:endParaRPr>
          </a:p>
        </p:txBody>
      </p:sp>
      <p:sp>
        <p:nvSpPr>
          <p:cNvPr id="29" name="Rectangular Callout 28"/>
          <p:cNvSpPr/>
          <p:nvPr/>
        </p:nvSpPr>
        <p:spPr>
          <a:xfrm>
            <a:off x="2852611" y="4682066"/>
            <a:ext cx="1660122" cy="685799"/>
          </a:xfrm>
          <a:prstGeom prst="wedgeRectCallout">
            <a:avLst>
              <a:gd name="adj1" fmla="val 9084"/>
              <a:gd name="adj2" fmla="val 926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This should be driven from dynamo </a:t>
            </a:r>
            <a:r>
              <a:rPr lang="en-US" sz="1200" dirty="0" err="1" smtClean="0"/>
              <a:t>db</a:t>
            </a:r>
            <a:endParaRPr lang="en-US" sz="1200" dirty="0"/>
          </a:p>
        </p:txBody>
      </p:sp>
      <p:sp>
        <p:nvSpPr>
          <p:cNvPr id="30" name="Rectangular Callout 29"/>
          <p:cNvSpPr/>
          <p:nvPr/>
        </p:nvSpPr>
        <p:spPr>
          <a:xfrm>
            <a:off x="4910665" y="4682065"/>
            <a:ext cx="1718734" cy="685799"/>
          </a:xfrm>
          <a:prstGeom prst="wedgeRectCallout">
            <a:avLst>
              <a:gd name="adj1" fmla="val 7906"/>
              <a:gd name="adj2" fmla="val 952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This is a text box and when press enter it should be add to tag list</a:t>
            </a:r>
            <a:endParaRPr lang="en-US" sz="1200" dirty="0"/>
          </a:p>
        </p:txBody>
      </p:sp>
      <p:sp>
        <p:nvSpPr>
          <p:cNvPr id="31" name="Rectangular Callout 30"/>
          <p:cNvSpPr/>
          <p:nvPr/>
        </p:nvSpPr>
        <p:spPr>
          <a:xfrm>
            <a:off x="7302499" y="4682066"/>
            <a:ext cx="1718734" cy="685799"/>
          </a:xfrm>
          <a:prstGeom prst="wedgeRectCallout">
            <a:avLst>
              <a:gd name="adj1" fmla="val 7906"/>
              <a:gd name="adj2" fmla="val 952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This should just show the list of what tags the admin put on the job</a:t>
            </a:r>
            <a:endParaRPr lang="en-US" sz="1200" dirty="0"/>
          </a:p>
        </p:txBody>
      </p:sp>
    </p:spTree>
    <p:extLst>
      <p:ext uri="{BB962C8B-B14F-4D97-AF65-F5344CB8AC3E}">
        <p14:creationId xmlns:p14="http://schemas.microsoft.com/office/powerpoint/2010/main" val="3616591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518</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Stiefel</dc:creator>
  <cp:lastModifiedBy>Daniel Stiefel</cp:lastModifiedBy>
  <cp:revision>12</cp:revision>
  <dcterms:created xsi:type="dcterms:W3CDTF">2015-11-19T16:43:31Z</dcterms:created>
  <dcterms:modified xsi:type="dcterms:W3CDTF">2015-12-03T23:28:40Z</dcterms:modified>
</cp:coreProperties>
</file>