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2" r:id="rId5"/>
    <p:sldId id="257" r:id="rId6"/>
    <p:sldId id="259" r:id="rId7"/>
    <p:sldId id="258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1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7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4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1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6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6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4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7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7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6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EC6B-8FC9-4EBF-8D89-6FB629DFAA0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7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5EC6B-8FC9-4EBF-8D89-6FB629DFAA03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39D5F-C213-4C9E-9733-3E7A195A2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42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91279-9E3C-4641-BB00-ADC3082B9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478" y="869066"/>
            <a:ext cx="9144000" cy="2840037"/>
          </a:xfrm>
        </p:spPr>
        <p:txBody>
          <a:bodyPr>
            <a:normAutofit/>
          </a:bodyPr>
          <a:lstStyle/>
          <a:p>
            <a:r>
              <a:rPr lang="en-US" sz="8000" dirty="0"/>
              <a:t>PCI Express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17F52-ED4C-4A63-9829-E150F1130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sz="4000" dirty="0"/>
              <a:t>Sean Link</a:t>
            </a:r>
          </a:p>
          <a:p>
            <a:r>
              <a:rPr lang="en-US" sz="4000" dirty="0"/>
              <a:t>David </a:t>
            </a:r>
            <a:r>
              <a:rPr lang="en-US" sz="4000" dirty="0" err="1"/>
              <a:t>Stockhouse</a:t>
            </a:r>
            <a:endParaRPr lang="en-US" sz="4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50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Sean</a:t>
            </a:r>
          </a:p>
          <a:p>
            <a:pPr lvl="1"/>
            <a:r>
              <a:rPr lang="en-US" sz="3200" dirty="0"/>
              <a:t>Why PCI -&gt; </a:t>
            </a:r>
            <a:r>
              <a:rPr lang="en-US" sz="3200" dirty="0" err="1"/>
              <a:t>PCIe</a:t>
            </a:r>
            <a:endParaRPr lang="en-US" sz="3200" dirty="0"/>
          </a:p>
          <a:p>
            <a:pPr lvl="1"/>
            <a:r>
              <a:rPr lang="en-US" sz="3200" dirty="0"/>
              <a:t>Small nuances and confusion about backwards compatibility (software vs hardware)</a:t>
            </a:r>
          </a:p>
          <a:p>
            <a:r>
              <a:rPr lang="en-US" sz="3600" dirty="0"/>
              <a:t>David</a:t>
            </a:r>
          </a:p>
          <a:p>
            <a:pPr lvl="1"/>
            <a:r>
              <a:rPr lang="en-US" sz="3200"/>
              <a:t>Architecture and connection </a:t>
            </a:r>
            <a:r>
              <a:rPr lang="en-US" sz="3200" dirty="0"/>
              <a:t>characteristics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830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AD9E-447A-4DFE-9D74-642B70E0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PCI-&gt;</a:t>
            </a:r>
            <a:r>
              <a:rPr lang="en-US" dirty="0" err="1"/>
              <a:t>PCIe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B18CA-CC2E-49F0-BD27-A92A759CC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5668" cy="4351338"/>
          </a:xfrm>
        </p:spPr>
        <p:txBody>
          <a:bodyPr/>
          <a:lstStyle/>
          <a:p>
            <a:r>
              <a:rPr lang="en-US" sz="3200" dirty="0"/>
              <a:t>PCI </a:t>
            </a:r>
          </a:p>
          <a:p>
            <a:pPr lvl="1"/>
            <a:r>
              <a:rPr lang="en-US" sz="3200" dirty="0"/>
              <a:t>The bus shortcomings</a:t>
            </a:r>
          </a:p>
          <a:p>
            <a:r>
              <a:rPr lang="en-US" sz="3200" dirty="0" err="1"/>
              <a:t>PCIe</a:t>
            </a:r>
            <a:endParaRPr lang="en-US" sz="3200" dirty="0"/>
          </a:p>
          <a:p>
            <a:pPr lvl="1"/>
            <a:r>
              <a:rPr lang="en-US" sz="3200" dirty="0"/>
              <a:t>Point to point. Simulated bus.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Legacy Medium Configuration">
            <a:extLst>
              <a:ext uri="{FF2B5EF4-FFF2-40B4-BE49-F238E27FC236}">
                <a16:creationId xmlns:a16="http://schemas.microsoft.com/office/drawing/2014/main" id="{DA815CAE-B374-4103-BCFB-428060F30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325" y="590309"/>
            <a:ext cx="5746880" cy="276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xpress Medium Configuration">
            <a:extLst>
              <a:ext uri="{FF2B5EF4-FFF2-40B4-BE49-F238E27FC236}">
                <a16:creationId xmlns:a16="http://schemas.microsoft.com/office/drawing/2014/main" id="{D67A7C1F-4F30-41E0-8C9D-2AC93D79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299" y="3339536"/>
            <a:ext cx="5668701" cy="259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11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Backwards Compatible?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Software </a:t>
            </a:r>
          </a:p>
          <a:p>
            <a:pPr lvl="1"/>
            <a:r>
              <a:rPr lang="en-US" sz="5600" dirty="0"/>
              <a:t>Yes</a:t>
            </a:r>
          </a:p>
          <a:p>
            <a:r>
              <a:rPr lang="en-US" sz="6000" dirty="0"/>
              <a:t>Hardware</a:t>
            </a:r>
          </a:p>
          <a:p>
            <a:pPr lvl="1"/>
            <a:r>
              <a:rPr lang="en-US" sz="560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6766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4508-14C3-476F-A52B-0A6A6E62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F73A-37F8-4A2E-AE5E-0F1A5062B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55197" cy="4351338"/>
          </a:xfrm>
        </p:spPr>
        <p:txBody>
          <a:bodyPr/>
          <a:lstStyle/>
          <a:p>
            <a:r>
              <a:rPr lang="en-US" dirty="0"/>
              <a:t>Similar to OSI layers 1-4</a:t>
            </a:r>
          </a:p>
          <a:p>
            <a:r>
              <a:rPr lang="en-US" dirty="0"/>
              <a:t>Transaction layer</a:t>
            </a:r>
          </a:p>
          <a:p>
            <a:pPr lvl="1"/>
            <a:r>
              <a:rPr lang="en-US" dirty="0"/>
              <a:t>TLP construction and management</a:t>
            </a:r>
          </a:p>
          <a:p>
            <a:r>
              <a:rPr lang="en-US" dirty="0"/>
              <a:t>Data link layer</a:t>
            </a:r>
          </a:p>
          <a:p>
            <a:pPr lvl="1"/>
            <a:r>
              <a:rPr lang="en-US" dirty="0"/>
              <a:t>Connection management (DLLP), virtual channel control</a:t>
            </a:r>
          </a:p>
          <a:p>
            <a:r>
              <a:rPr lang="en-US" dirty="0"/>
              <a:t>Physical layer</a:t>
            </a:r>
          </a:p>
          <a:p>
            <a:pPr lvl="1"/>
            <a:r>
              <a:rPr lang="en-US" dirty="0"/>
              <a:t>2 sublayers</a:t>
            </a:r>
          </a:p>
          <a:p>
            <a:pPr lvl="1"/>
            <a:r>
              <a:rPr lang="en-US" dirty="0"/>
              <a:t>8b/10b logical encoding</a:t>
            </a:r>
          </a:p>
          <a:p>
            <a:pPr lvl="1"/>
            <a:r>
              <a:rPr lang="en-US" dirty="0"/>
              <a:t>LVDS electrical connection</a:t>
            </a:r>
          </a:p>
        </p:txBody>
      </p:sp>
      <p:pic>
        <p:nvPicPr>
          <p:cNvPr id="1026" name="Picture 2" descr="PCIe Layers">
            <a:extLst>
              <a:ext uri="{FF2B5EF4-FFF2-40B4-BE49-F238E27FC236}">
                <a16:creationId xmlns:a16="http://schemas.microsoft.com/office/drawing/2014/main" id="{272D9EF8-1FA1-4AD5-8B78-31519EDF9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2" y="1427582"/>
            <a:ext cx="4802659" cy="474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65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06B11B-5757-45CB-A9D5-08EC27CBF2DA}"/>
              </a:ext>
            </a:extLst>
          </p:cNvPr>
          <p:cNvSpPr txBox="1">
            <a:spLocks/>
          </p:cNvSpPr>
          <p:nvPr/>
        </p:nvSpPr>
        <p:spPr>
          <a:xfrm>
            <a:off x="935181" y="1540305"/>
            <a:ext cx="8402783" cy="3544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TLP – for component read/write</a:t>
            </a:r>
          </a:p>
          <a:p>
            <a:pPr lvl="1"/>
            <a:r>
              <a:rPr lang="en-US" dirty="0"/>
              <a:t>Different length and contents depending on format and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DLLP – for link control metadata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A9F2E-2AD4-49D9-85BD-0DCCE1AE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Structure</a:t>
            </a:r>
          </a:p>
        </p:txBody>
      </p:sp>
      <p:pic>
        <p:nvPicPr>
          <p:cNvPr id="5" name="Content Placeholder 4" descr="A close up of a clock&#10;&#10;Description automatically generated">
            <a:extLst>
              <a:ext uri="{FF2B5EF4-FFF2-40B4-BE49-F238E27FC236}">
                <a16:creationId xmlns:a16="http://schemas.microsoft.com/office/drawing/2014/main" id="{5F978079-AB48-4E00-B4A0-EA8F43CFF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40" y="2601685"/>
            <a:ext cx="6523748" cy="1036004"/>
          </a:xfr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BE038F86-A4D3-41B9-BF38-E7D25A644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40" y="4807813"/>
            <a:ext cx="6523748" cy="139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8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7BC2C-1064-4A23-AB7D-5528F081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4F72-3B60-41BC-933D-EBB263162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72491"/>
            <a:ext cx="11353800" cy="4604472"/>
          </a:xfrm>
        </p:spPr>
        <p:txBody>
          <a:bodyPr/>
          <a:lstStyle/>
          <a:p>
            <a:r>
              <a:rPr lang="en-US" dirty="0"/>
              <a:t>Data link layer manages starting connection for new devices, through DLLPs</a:t>
            </a:r>
          </a:p>
          <a:p>
            <a:r>
              <a:rPr lang="en-US" dirty="0"/>
              <a:t>Each message has traffic class (TC) mapped to virtual channel (VC)</a:t>
            </a:r>
          </a:p>
          <a:p>
            <a:endParaRPr lang="en-US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5B30C6D5-6C54-40F5-8857-C8E35D3A8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835" y="3228110"/>
            <a:ext cx="5692529" cy="311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A740-7947-450B-8EFB-764B8C5D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(is this necessary?)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A0F0-8BC0-4904-BFF6-572CB719E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PCIe demonstrates a movement away from parallel buses</a:t>
            </a:r>
          </a:p>
          <a:p>
            <a:r>
              <a:rPr lang="en-US" dirty="0"/>
              <a:t>Virtual bus replaces physical bus connections with point-to-point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2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1BEF-818B-4C18-BCCE-A95F05FF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F51D0-930D-4351-B10A-7807BE7A1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2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164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PCI Express</vt:lpstr>
      <vt:lpstr>Overview</vt:lpstr>
      <vt:lpstr>Why PCI-&gt;PCIe</vt:lpstr>
      <vt:lpstr>Backwards Compatible?</vt:lpstr>
      <vt:lpstr>Network Architecture</vt:lpstr>
      <vt:lpstr>Packet Structure</vt:lpstr>
      <vt:lpstr>Connection</vt:lpstr>
      <vt:lpstr>Conclusion (is this necessary?)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PCI Express</dc:title>
  <dc:creator>David Stockhouse</dc:creator>
  <cp:lastModifiedBy>David Stockhouse</cp:lastModifiedBy>
  <cp:revision>10</cp:revision>
  <dcterms:created xsi:type="dcterms:W3CDTF">2019-04-17T15:25:04Z</dcterms:created>
  <dcterms:modified xsi:type="dcterms:W3CDTF">2019-04-21T23:27:49Z</dcterms:modified>
</cp:coreProperties>
</file>