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8" y="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7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1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4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7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7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5EC6B-8FC9-4EBF-8D89-6FB629DFAA03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42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91279-9E3C-4641-BB00-ADC3082B9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PCI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7F52-ED4C-4A63-9829-E150F1130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Sean Link</a:t>
            </a:r>
          </a:p>
          <a:p>
            <a:r>
              <a:rPr lang="en-US">
                <a:solidFill>
                  <a:schemeClr val="accent1"/>
                </a:solidFill>
              </a:rPr>
              <a:t>David Stockhouse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50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AD9E-447A-4DFE-9D74-642B70E0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18CA-CC2E-49F0-BD27-A92A759C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5668" cy="4351338"/>
          </a:xfrm>
        </p:spPr>
        <p:txBody>
          <a:bodyPr/>
          <a:lstStyle/>
          <a:p>
            <a:r>
              <a:rPr lang="en-US" dirty="0"/>
              <a:t>Serial better for high speeds</a:t>
            </a:r>
          </a:p>
          <a:p>
            <a:r>
              <a:rPr lang="en-US" dirty="0"/>
              <a:t>Not a true bus – emulated using switches</a:t>
            </a:r>
          </a:p>
          <a:p>
            <a:endParaRPr lang="en-US" dirty="0"/>
          </a:p>
        </p:txBody>
      </p:sp>
      <p:pic>
        <p:nvPicPr>
          <p:cNvPr id="3074" name="Picture 2" descr="Legacy Medium Configuration">
            <a:extLst>
              <a:ext uri="{FF2B5EF4-FFF2-40B4-BE49-F238E27FC236}">
                <a16:creationId xmlns:a16="http://schemas.microsoft.com/office/drawing/2014/main" id="{DA815CAE-B374-4103-BCFB-428060F3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325" y="590309"/>
            <a:ext cx="5746880" cy="276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xpress Medium Configuration">
            <a:extLst>
              <a:ext uri="{FF2B5EF4-FFF2-40B4-BE49-F238E27FC236}">
                <a16:creationId xmlns:a16="http://schemas.microsoft.com/office/drawing/2014/main" id="{D67A7C1F-4F30-41E0-8C9D-2AC93D79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99" y="3339536"/>
            <a:ext cx="5668701" cy="259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11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4508-14C3-476F-A52B-0A6A6E62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F73A-37F8-4A2E-AE5E-0F1A5062B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55197" cy="4351338"/>
          </a:xfrm>
        </p:spPr>
        <p:txBody>
          <a:bodyPr/>
          <a:lstStyle/>
          <a:p>
            <a:r>
              <a:rPr lang="en-US" dirty="0"/>
              <a:t>Similar to OSI layers 1-4</a:t>
            </a:r>
          </a:p>
          <a:p>
            <a:r>
              <a:rPr lang="en-US" dirty="0"/>
              <a:t>Transaction layer</a:t>
            </a:r>
          </a:p>
          <a:p>
            <a:pPr lvl="1"/>
            <a:r>
              <a:rPr lang="en-US" dirty="0"/>
              <a:t>TLP construction and management</a:t>
            </a:r>
          </a:p>
          <a:p>
            <a:r>
              <a:rPr lang="en-US" dirty="0"/>
              <a:t>Data link layer</a:t>
            </a:r>
          </a:p>
          <a:p>
            <a:pPr lvl="1"/>
            <a:r>
              <a:rPr lang="en-US" dirty="0"/>
              <a:t>Connection management, virtual channel control</a:t>
            </a:r>
          </a:p>
          <a:p>
            <a:r>
              <a:rPr lang="en-US" dirty="0"/>
              <a:t>Physical layer</a:t>
            </a:r>
          </a:p>
          <a:p>
            <a:pPr lvl="1"/>
            <a:r>
              <a:rPr lang="en-US" dirty="0"/>
              <a:t>2 sublayers</a:t>
            </a:r>
          </a:p>
          <a:p>
            <a:pPr lvl="1"/>
            <a:r>
              <a:rPr lang="en-US" dirty="0"/>
              <a:t>LVDS signals, 8b/10b encoding</a:t>
            </a:r>
          </a:p>
        </p:txBody>
      </p:sp>
      <p:pic>
        <p:nvPicPr>
          <p:cNvPr id="1026" name="Picture 2" descr="PCIe Layers">
            <a:extLst>
              <a:ext uri="{FF2B5EF4-FFF2-40B4-BE49-F238E27FC236}">
                <a16:creationId xmlns:a16="http://schemas.microsoft.com/office/drawing/2014/main" id="{272D9EF8-1FA1-4AD5-8B78-31519EDF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1427582"/>
            <a:ext cx="4802659" cy="474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65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BC2C-1064-4A23-AB7D-5528F081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4F72-3B60-41BC-933D-EBB263162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351338"/>
          </a:xfrm>
        </p:spPr>
        <p:txBody>
          <a:bodyPr/>
          <a:lstStyle/>
          <a:p>
            <a:r>
              <a:rPr lang="en-US" dirty="0"/>
              <a:t>FSM in each PCIe device for connection state</a:t>
            </a:r>
          </a:p>
          <a:p>
            <a:r>
              <a:rPr lang="en-US" dirty="0"/>
              <a:t>Data link layer manages starting connection for new devices, through DLLP</a:t>
            </a:r>
          </a:p>
        </p:txBody>
      </p:sp>
      <p:pic>
        <p:nvPicPr>
          <p:cNvPr id="2050" name="Picture 2" descr="Data link control and management state machine diagram">
            <a:extLst>
              <a:ext uri="{FF2B5EF4-FFF2-40B4-BE49-F238E27FC236}">
                <a16:creationId xmlns:a16="http://schemas.microsoft.com/office/drawing/2014/main" id="{5F63BA56-9E90-4C51-8895-CA03BE169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656" y="1090726"/>
            <a:ext cx="3054752" cy="50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8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9F2E-2AD4-49D9-85BD-0DCCE1AE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TLP Packet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4D04-12D2-499D-87E0-6E0AC4635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3851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PCIe TLP header">
            <a:extLst>
              <a:ext uri="{FF2B5EF4-FFF2-40B4-BE49-F238E27FC236}">
                <a16:creationId xmlns:a16="http://schemas.microsoft.com/office/drawing/2014/main" id="{FB91E790-75BF-46F2-B476-A8C6C7E5C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135" y="2145898"/>
            <a:ext cx="41052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78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PCI Express</vt:lpstr>
      <vt:lpstr>Introduction</vt:lpstr>
      <vt:lpstr>Network Architecture</vt:lpstr>
      <vt:lpstr>Connection</vt:lpstr>
      <vt:lpstr>TLP Packet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 Express</dc:title>
  <dc:creator>David Stockhouse</dc:creator>
  <cp:lastModifiedBy>David Stockhouse</cp:lastModifiedBy>
  <cp:revision>2</cp:revision>
  <dcterms:created xsi:type="dcterms:W3CDTF">2019-04-17T15:25:04Z</dcterms:created>
  <dcterms:modified xsi:type="dcterms:W3CDTF">2019-04-17T15:34:39Z</dcterms:modified>
</cp:coreProperties>
</file>