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42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F1AE8-169A-448B-8F06-14A9CDED5B93}" type="datetimeFigureOut">
              <a:rPr lang="en-CA" smtClean="0"/>
              <a:t>2014-08-22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B34FE-F7D5-4B7A-8A17-7F2D2F8BD1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36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B34FE-F7D5-4B7A-8A17-7F2D2F8BD1A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768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3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707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28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66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44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245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7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793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310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864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807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1ADD5-E14D-449A-83D5-794C8D646EDC}" type="datetimeFigureOut">
              <a:rPr lang="en-CA" smtClean="0"/>
              <a:t>2014-08-22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60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172364" y="2156936"/>
            <a:ext cx="3913580" cy="73866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sz="1400" dirty="0" smtClean="0"/>
              <a:t>Defines hardware and </a:t>
            </a:r>
            <a:r>
              <a:rPr lang="en-US" sz="1400" dirty="0" err="1" smtClean="0"/>
              <a:t>RPvds</a:t>
            </a:r>
            <a:r>
              <a:rPr lang="en-US" sz="1400" dirty="0" smtClean="0"/>
              <a:t> circuits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sz="1400" dirty="0" smtClean="0"/>
              <a:t>One or multiple experiment protocol files can be made for each behavioral box</a:t>
            </a:r>
            <a:endParaRPr lang="en-CA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172365" y="3872805"/>
            <a:ext cx="3971636" cy="138499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sz="1400" dirty="0" smtClean="0"/>
              <a:t>Defines which subjects are assigned to which behavioral box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sz="1400" dirty="0" smtClean="0"/>
              <a:t>User-defined configuration for how to display and graph subject performance during experiment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sz="1400" dirty="0" smtClean="0"/>
              <a:t>Customizable functions for controlling experiment (advanced options)</a:t>
            </a:r>
            <a:endParaRPr lang="en-CA" sz="1400" dirty="0"/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2293554" y="29705"/>
            <a:ext cx="2878810" cy="1379430"/>
            <a:chOff x="1159790" y="29705"/>
            <a:chExt cx="3657600" cy="1752600"/>
          </a:xfrm>
        </p:grpSpPr>
        <p:sp>
          <p:nvSpPr>
            <p:cNvPr id="21" name="Rectangle 20"/>
            <p:cNvSpPr/>
            <p:nvPr/>
          </p:nvSpPr>
          <p:spPr>
            <a:xfrm>
              <a:off x="1159790" y="297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12190" y="1821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4590" y="3345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16990" y="4869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</a:p>
            <a:p>
              <a:pPr algn="ctr"/>
              <a:r>
                <a:rPr lang="en-US" sz="1400" dirty="0" smtClean="0"/>
                <a:t>TDT Software</a:t>
              </a: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172364" y="328136"/>
            <a:ext cx="3895436" cy="73866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sz="1400" dirty="0" smtClean="0"/>
              <a:t>Create real-time components for signal generation and data </a:t>
            </a:r>
            <a:r>
              <a:rPr lang="en-US" sz="1400" dirty="0" smtClean="0"/>
              <a:t>acquisition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sz="1400" dirty="0" smtClean="0"/>
              <a:t>Behavioral hardware input/output</a:t>
            </a:r>
            <a:endParaRPr lang="en-CA" sz="1400" dirty="0"/>
          </a:p>
        </p:txBody>
      </p: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2293554" y="1924138"/>
            <a:ext cx="2878810" cy="1379430"/>
            <a:chOff x="990600" y="1066800"/>
            <a:chExt cx="3657600" cy="1752600"/>
          </a:xfrm>
        </p:grpSpPr>
        <p:sp>
          <p:nvSpPr>
            <p:cNvPr id="54" name="Rectangle 53"/>
            <p:cNvSpPr/>
            <p:nvPr/>
          </p:nvSpPr>
          <p:spPr>
            <a:xfrm>
              <a:off x="990600" y="1066800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43000" y="1219200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5400" y="1371600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47800" y="1524000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prot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58" name="Picture 2" descr="C:\Users\dstolzbe\AppData\Local\Microsoft\Windows\Temporary Internet Files\Content.IE5\5GOW8B4R\MC900356045[1].wmf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64" b="12092"/>
          <a:stretch/>
        </p:blipFill>
        <p:spPr bwMode="auto">
          <a:xfrm>
            <a:off x="3483288" y="3361295"/>
            <a:ext cx="847649" cy="62412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2641860" y="4005423"/>
            <a:ext cx="2530504" cy="1005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Psychophysics Experiment Configuration</a:t>
            </a:r>
          </a:p>
          <a:p>
            <a:pPr algn="ctr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ep_PsychConfig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C:\Users\dstolzbe\AppData\Local\Microsoft\Windows\Temporary Internet Files\Content.IE5\5GOW8B4R\MC900356045[1].wmf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64" b="12092"/>
          <a:stretch/>
        </p:blipFill>
        <p:spPr bwMode="auto">
          <a:xfrm>
            <a:off x="3483288" y="1484744"/>
            <a:ext cx="847649" cy="62412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2651096" y="5640260"/>
            <a:ext cx="2530504" cy="1005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Run-Time</a:t>
            </a:r>
          </a:p>
          <a:p>
            <a:pPr algn="ctr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ep_RunExpt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Down Arrow 49"/>
          <p:cNvSpPr/>
          <p:nvPr/>
        </p:nvSpPr>
        <p:spPr>
          <a:xfrm>
            <a:off x="3742654" y="5105400"/>
            <a:ext cx="328916" cy="457200"/>
          </a:xfrm>
          <a:prstGeom prst="downArrow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5181600" y="5562600"/>
            <a:ext cx="3962400" cy="52322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sz="1400" dirty="0" smtClean="0"/>
              <a:t>Runs Behavioral experiment with or without </a:t>
            </a:r>
            <a:r>
              <a:rPr lang="en-US" sz="1400" dirty="0" err="1" smtClean="0"/>
              <a:t>OpenEx</a:t>
            </a:r>
            <a:endParaRPr lang="en-CA" sz="1400" dirty="0"/>
          </a:p>
        </p:txBody>
      </p:sp>
      <p:sp>
        <p:nvSpPr>
          <p:cNvPr id="26" name="Rectangle 25"/>
          <p:cNvSpPr/>
          <p:nvPr/>
        </p:nvSpPr>
        <p:spPr>
          <a:xfrm>
            <a:off x="106670" y="2971800"/>
            <a:ext cx="2007104" cy="895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Paradigm Contingencies &amp; Display</a:t>
            </a:r>
          </a:p>
          <a:p>
            <a:pPr algn="ctr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ep_BitMasker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(*.mat)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Bent Arrow 1"/>
          <p:cNvSpPr/>
          <p:nvPr/>
        </p:nvSpPr>
        <p:spPr>
          <a:xfrm rot="10800000" flipH="1">
            <a:off x="1051660" y="3962400"/>
            <a:ext cx="1462940" cy="807283"/>
          </a:xfrm>
          <a:prstGeom prst="bentArrow">
            <a:avLst>
              <a:gd name="adj1" fmla="val 15791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19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9122</TotalTime>
  <Words>113</Words>
  <Application>Microsoft Office PowerPoint</Application>
  <PresentationFormat>On-screen Show (4:3)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Cerebral Systems Laboratory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Stolzberg</dc:creator>
  <cp:lastModifiedBy>Daniel</cp:lastModifiedBy>
  <cp:revision>21</cp:revision>
  <dcterms:created xsi:type="dcterms:W3CDTF">2014-08-05T16:28:53Z</dcterms:created>
  <dcterms:modified xsi:type="dcterms:W3CDTF">2014-08-22T19:57:26Z</dcterms:modified>
</cp:coreProperties>
</file>