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4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2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4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9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1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69390" y="5270043"/>
            <a:ext cx="32004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Psychophysics Experiment Configuration</a:t>
            </a:r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ep_PsychConfig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12190" y="2649874"/>
            <a:ext cx="3657600" cy="1752600"/>
            <a:chOff x="990600" y="1066800"/>
            <a:chExt cx="3657600" cy="1752600"/>
          </a:xfrm>
        </p:grpSpPr>
        <p:sp>
          <p:nvSpPr>
            <p:cNvPr id="4" name="Rectangle 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Experiment Protocol</a:t>
              </a:r>
            </a:p>
            <a:p>
              <a:pPr algn="ctr"/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Experiment Protocol</a:t>
              </a:r>
            </a:p>
            <a:p>
              <a:pPr algn="ctr"/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Experiment Protocol</a:t>
              </a:r>
            </a:p>
            <a:p>
              <a:pPr algn="ctr"/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Experiment Protocol</a:t>
              </a:r>
            </a:p>
            <a:p>
              <a:pPr algn="ctr"/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05400" y="2884713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One or multiple experiment protocol files can be made for each behavioral box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5237386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which subjects are assigned to which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User-defined configuration for how to display and graph subject performance during experiment</a:t>
            </a:r>
            <a:endParaRPr lang="en-CA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59790" y="29705"/>
            <a:ext cx="3657600" cy="175260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RPvds</a:t>
              </a:r>
              <a:r>
                <a:rPr lang="en-US" dirty="0" smtClean="0"/>
                <a:t> Circuit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RPvds</a:t>
              </a:r>
              <a:r>
                <a:rPr lang="en-US" dirty="0" smtClean="0"/>
                <a:t> Circuit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RPvds</a:t>
              </a:r>
              <a:r>
                <a:rPr lang="en-US" dirty="0" smtClean="0"/>
                <a:t> Circuit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RPvds</a:t>
              </a:r>
              <a:r>
                <a:rPr lang="en-US" dirty="0" smtClean="0"/>
                <a:t> Circuit</a:t>
              </a:r>
            </a:p>
            <a:p>
              <a:pPr algn="ctr"/>
              <a:r>
                <a:rPr lang="en-US" dirty="0" smtClean="0"/>
                <a:t>TDT Software</a:t>
              </a:r>
            </a:p>
            <a:p>
              <a:pPr algn="ctr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05400" y="67294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CA" dirty="0"/>
          </a:p>
        </p:txBody>
      </p:sp>
      <p:pic>
        <p:nvPicPr>
          <p:cNvPr id="1026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2945765" y="1905000"/>
            <a:ext cx="847649" cy="6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2962555" y="4543309"/>
            <a:ext cx="847649" cy="6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83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7</cp:revision>
  <dcterms:created xsi:type="dcterms:W3CDTF">2014-08-05T16:28:53Z</dcterms:created>
  <dcterms:modified xsi:type="dcterms:W3CDTF">2014-08-11T19:14:56Z</dcterms:modified>
</cp:coreProperties>
</file>