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18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ADD5-E14D-449A-83D5-794C8D646EDC}" type="datetimeFigureOut">
              <a:rPr lang="en-CA" smtClean="0"/>
              <a:t>2014-08-05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0761-64D1-4B08-9600-F65053EA0D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34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ADD5-E14D-449A-83D5-794C8D646EDC}" type="datetimeFigureOut">
              <a:rPr lang="en-CA" smtClean="0"/>
              <a:t>2014-08-05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0761-64D1-4B08-9600-F65053EA0D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7071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ADD5-E14D-449A-83D5-794C8D646EDC}" type="datetimeFigureOut">
              <a:rPr lang="en-CA" smtClean="0"/>
              <a:t>2014-08-05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0761-64D1-4B08-9600-F65053EA0D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2280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ADD5-E14D-449A-83D5-794C8D646EDC}" type="datetimeFigureOut">
              <a:rPr lang="en-CA" smtClean="0"/>
              <a:t>2014-08-05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0761-64D1-4B08-9600-F65053EA0D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7668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ADD5-E14D-449A-83D5-794C8D646EDC}" type="datetimeFigureOut">
              <a:rPr lang="en-CA" smtClean="0"/>
              <a:t>2014-08-05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0761-64D1-4B08-9600-F65053EA0D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0440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ADD5-E14D-449A-83D5-794C8D646EDC}" type="datetimeFigureOut">
              <a:rPr lang="en-CA" smtClean="0"/>
              <a:t>2014-08-05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0761-64D1-4B08-9600-F65053EA0D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2457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ADD5-E14D-449A-83D5-794C8D646EDC}" type="datetimeFigureOut">
              <a:rPr lang="en-CA" smtClean="0"/>
              <a:t>2014-08-05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0761-64D1-4B08-9600-F65053EA0D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470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ADD5-E14D-449A-83D5-794C8D646EDC}" type="datetimeFigureOut">
              <a:rPr lang="en-CA" smtClean="0"/>
              <a:t>2014-08-05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0761-64D1-4B08-9600-F65053EA0D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7932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ADD5-E14D-449A-83D5-794C8D646EDC}" type="datetimeFigureOut">
              <a:rPr lang="en-CA" smtClean="0"/>
              <a:t>2014-08-05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0761-64D1-4B08-9600-F65053EA0D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3108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ADD5-E14D-449A-83D5-794C8D646EDC}" type="datetimeFigureOut">
              <a:rPr lang="en-CA" smtClean="0"/>
              <a:t>2014-08-05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0761-64D1-4B08-9600-F65053EA0D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8644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ADD5-E14D-449A-83D5-794C8D646EDC}" type="datetimeFigureOut">
              <a:rPr lang="en-CA" smtClean="0"/>
              <a:t>2014-08-05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0761-64D1-4B08-9600-F65053EA0D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8075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1ADD5-E14D-449A-83D5-794C8D646EDC}" type="datetimeFigureOut">
              <a:rPr lang="en-CA" smtClean="0"/>
              <a:t>2014-08-05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00761-64D1-4B08-9600-F65053EA0D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8605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876800" y="1764828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2238" indent="-122238">
              <a:buFont typeface="Arial" panose="020B0604020202020204" pitchFamily="34" charset="0"/>
              <a:buChar char="•"/>
            </a:pPr>
            <a:r>
              <a:rPr lang="en-US" dirty="0" smtClean="0"/>
              <a:t>Defines hardware and </a:t>
            </a:r>
            <a:r>
              <a:rPr lang="en-US" dirty="0" err="1" smtClean="0"/>
              <a:t>RPvds</a:t>
            </a:r>
            <a:r>
              <a:rPr lang="en-US" dirty="0" smtClean="0"/>
              <a:t> circuits</a:t>
            </a:r>
          </a:p>
          <a:p>
            <a:pPr marL="122238" indent="-122238">
              <a:buFont typeface="Arial" panose="020B0604020202020204" pitchFamily="34" charset="0"/>
              <a:buChar char="•"/>
            </a:pPr>
            <a:r>
              <a:rPr lang="en-US" dirty="0" smtClean="0"/>
              <a:t>One or multiple experiment protocol files can be made for each behavioral box</a:t>
            </a:r>
            <a:endParaRPr lang="en-CA" dirty="0"/>
          </a:p>
        </p:txBody>
      </p:sp>
      <p:sp>
        <p:nvSpPr>
          <p:cNvPr id="20" name="TextBox 19"/>
          <p:cNvSpPr txBox="1"/>
          <p:nvPr/>
        </p:nvSpPr>
        <p:spPr>
          <a:xfrm>
            <a:off x="4953000" y="3673355"/>
            <a:ext cx="3733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2238" indent="-122238">
              <a:buFont typeface="Arial" panose="020B0604020202020204" pitchFamily="34" charset="0"/>
              <a:buChar char="•"/>
            </a:pPr>
            <a:r>
              <a:rPr lang="en-US" dirty="0" smtClean="0"/>
              <a:t>Defines which subjects are assigned to which behavioral box</a:t>
            </a:r>
          </a:p>
          <a:p>
            <a:pPr marL="122238" indent="-122238">
              <a:buFont typeface="Arial" panose="020B0604020202020204" pitchFamily="34" charset="0"/>
              <a:buChar char="•"/>
            </a:pPr>
            <a:r>
              <a:rPr lang="en-US" dirty="0" smtClean="0"/>
              <a:t>User-defined configuration for how to display and graph subject performance during experiment</a:t>
            </a:r>
            <a:endParaRPr lang="en-CA" dirty="0"/>
          </a:p>
        </p:txBody>
      </p:sp>
      <p:grpSp>
        <p:nvGrpSpPr>
          <p:cNvPr id="43" name="Group 42"/>
          <p:cNvGrpSpPr>
            <a:grpSpLocks noChangeAspect="1"/>
          </p:cNvGrpSpPr>
          <p:nvPr/>
        </p:nvGrpSpPr>
        <p:grpSpPr>
          <a:xfrm>
            <a:off x="1295904" y="29705"/>
            <a:ext cx="2878810" cy="1379430"/>
            <a:chOff x="1159790" y="29705"/>
            <a:chExt cx="3657600" cy="1752600"/>
          </a:xfrm>
        </p:grpSpPr>
        <p:sp>
          <p:nvSpPr>
            <p:cNvPr id="21" name="Rectangle 20"/>
            <p:cNvSpPr/>
            <p:nvPr/>
          </p:nvSpPr>
          <p:spPr>
            <a:xfrm>
              <a:off x="1159790" y="29705"/>
              <a:ext cx="3200400" cy="1295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RPvds</a:t>
              </a:r>
              <a:r>
                <a:rPr lang="en-US" sz="1400" dirty="0" smtClean="0"/>
                <a:t> Circuit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312190" y="182105"/>
              <a:ext cx="3200400" cy="1295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RPvds</a:t>
              </a:r>
              <a:r>
                <a:rPr lang="en-US" sz="1400" dirty="0" smtClean="0"/>
                <a:t> Circuit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464590" y="334505"/>
              <a:ext cx="3200400" cy="1295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RPvds</a:t>
              </a:r>
              <a:r>
                <a:rPr lang="en-US" sz="1400" dirty="0" smtClean="0"/>
                <a:t> Circuit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616990" y="486905"/>
              <a:ext cx="3200400" cy="1295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RPvds</a:t>
              </a:r>
              <a:r>
                <a:rPr lang="en-US" sz="1400" dirty="0" smtClean="0"/>
                <a:t> Circuit</a:t>
              </a:r>
            </a:p>
            <a:p>
              <a:pPr algn="ctr"/>
              <a:r>
                <a:rPr lang="en-US" sz="1400" dirty="0" smtClean="0"/>
                <a:t>TDT Software</a:t>
              </a:r>
            </a:p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(*.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rcx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4953000" y="360226"/>
            <a:ext cx="373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2238" indent="-122238">
              <a:buFont typeface="Arial" panose="020B0604020202020204" pitchFamily="34" charset="0"/>
              <a:buChar char="•"/>
            </a:pPr>
            <a:r>
              <a:rPr lang="en-US" dirty="0" smtClean="0"/>
              <a:t>Create real-time components for signal generation and data acquisition</a:t>
            </a:r>
            <a:endParaRPr lang="en-CA" dirty="0"/>
          </a:p>
        </p:txBody>
      </p:sp>
      <p:grpSp>
        <p:nvGrpSpPr>
          <p:cNvPr id="53" name="Group 52"/>
          <p:cNvGrpSpPr>
            <a:grpSpLocks noChangeAspect="1"/>
          </p:cNvGrpSpPr>
          <p:nvPr/>
        </p:nvGrpSpPr>
        <p:grpSpPr>
          <a:xfrm>
            <a:off x="1295904" y="1924138"/>
            <a:ext cx="2878810" cy="1379430"/>
            <a:chOff x="990600" y="1066800"/>
            <a:chExt cx="3657600" cy="1752600"/>
          </a:xfrm>
        </p:grpSpPr>
        <p:sp>
          <p:nvSpPr>
            <p:cNvPr id="54" name="Rectangle 53"/>
            <p:cNvSpPr/>
            <p:nvPr/>
          </p:nvSpPr>
          <p:spPr>
            <a:xfrm>
              <a:off x="990600" y="1066800"/>
              <a:ext cx="3200400" cy="1295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Experiment Protocol</a:t>
              </a:r>
            </a:p>
            <a:p>
              <a:pPr algn="ctr"/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ep_ExperimentDesign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143000" y="1219200"/>
              <a:ext cx="3200400" cy="1295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Experiment Protocol</a:t>
              </a:r>
            </a:p>
            <a:p>
              <a:pPr algn="ctr"/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ep_ExperimentDesign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295400" y="1371600"/>
              <a:ext cx="3200400" cy="1295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Experiment Protocol</a:t>
              </a:r>
            </a:p>
            <a:p>
              <a:pPr algn="ctr"/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ep_ExperimentDesign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447800" y="1524000"/>
              <a:ext cx="3200400" cy="1295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Experiment Protocol</a:t>
              </a:r>
            </a:p>
            <a:p>
              <a:pPr algn="ctr"/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ep_ExperimentDesign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(*.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prot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58" name="Picture 2" descr="C:\Users\dstolzbe\AppData\Local\Microsoft\Windows\Temporary Internet Files\Content.IE5\5GOW8B4R\MC900356045[1].wmf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64" b="12092"/>
          <a:stretch/>
        </p:blipFill>
        <p:spPr bwMode="auto">
          <a:xfrm>
            <a:off x="2485638" y="3361295"/>
            <a:ext cx="847649" cy="624121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ectangle 58"/>
          <p:cNvSpPr/>
          <p:nvPr/>
        </p:nvSpPr>
        <p:spPr>
          <a:xfrm>
            <a:off x="1644210" y="4005423"/>
            <a:ext cx="2530504" cy="10053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Psychophysics Experiment Configuration</a:t>
            </a:r>
          </a:p>
          <a:p>
            <a:pPr algn="ctr"/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ep_PsychConfig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(*.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 descr="C:\Users\dstolzbe\AppData\Local\Microsoft\Windows\Temporary Internet Files\Content.IE5\5GOW8B4R\MC900356045[1].wmf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64" b="12092"/>
          <a:stretch/>
        </p:blipFill>
        <p:spPr bwMode="auto">
          <a:xfrm>
            <a:off x="2485638" y="1484744"/>
            <a:ext cx="847649" cy="624121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Rectangle 59"/>
          <p:cNvSpPr/>
          <p:nvPr/>
        </p:nvSpPr>
        <p:spPr>
          <a:xfrm>
            <a:off x="1653446" y="5640260"/>
            <a:ext cx="2530504" cy="10053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Run-Time</a:t>
            </a:r>
          </a:p>
          <a:p>
            <a:pPr algn="ctr"/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ep_RunExpt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Down Arrow 49"/>
          <p:cNvSpPr/>
          <p:nvPr/>
        </p:nvSpPr>
        <p:spPr>
          <a:xfrm>
            <a:off x="2745004" y="5105400"/>
            <a:ext cx="328916" cy="457200"/>
          </a:xfrm>
          <a:prstGeom prst="downArrow">
            <a:avLst/>
          </a:prstGeom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1196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8817</TotalTime>
  <Words>85</Words>
  <Application>Microsoft Office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Cerebral Systems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Stolzberg</dc:creator>
  <cp:lastModifiedBy>Daniel Stolzberg</cp:lastModifiedBy>
  <cp:revision>12</cp:revision>
  <dcterms:created xsi:type="dcterms:W3CDTF">2014-08-05T16:28:53Z</dcterms:created>
  <dcterms:modified xsi:type="dcterms:W3CDTF">2014-08-11T19:26:24Z</dcterms:modified>
</cp:coreProperties>
</file>