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616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1AE8-169A-448B-8F06-14A9CDED5B93}" type="datetimeFigureOut">
              <a:rPr lang="en-CA" smtClean="0"/>
              <a:t>2014-08-11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B34FE-F7D5-4B7A-8A17-7F2D2F8BD1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3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B34FE-F7D5-4B7A-8A17-7F2D2F8BD1A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68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07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2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6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4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45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93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10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64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ADD5-E14D-449A-83D5-794C8D646EDC}" type="datetimeFigureOut">
              <a:rPr lang="en-CA" smtClean="0"/>
              <a:t>2014-08-11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07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1ADD5-E14D-449A-83D5-794C8D646EDC}" type="datetimeFigureOut">
              <a:rPr lang="en-CA" smtClean="0"/>
              <a:t>2014-08-11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00761-64D1-4B08-9600-F65053EA0D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60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334000" y="2152471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Defines hardware and </a:t>
            </a:r>
            <a:r>
              <a:rPr lang="en-US" dirty="0" err="1" smtClean="0"/>
              <a:t>RPvds</a:t>
            </a:r>
            <a:r>
              <a:rPr lang="en-US" dirty="0" smtClean="0"/>
              <a:t> circuits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One or multiple experiment protocol files can be made for each behavioral box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3673355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Defines which subjects are assigned to which behavioral box</a:t>
            </a:r>
          </a:p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User-defined configuration for how to display and graph subject performance during experiment</a:t>
            </a:r>
            <a:endParaRPr lang="en-CA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2293554" y="29705"/>
            <a:ext cx="2878810" cy="1379430"/>
            <a:chOff x="1159790" y="29705"/>
            <a:chExt cx="3657600" cy="1752600"/>
          </a:xfrm>
        </p:grpSpPr>
        <p:sp>
          <p:nvSpPr>
            <p:cNvPr id="21" name="Rectangle 20"/>
            <p:cNvSpPr/>
            <p:nvPr/>
          </p:nvSpPr>
          <p:spPr>
            <a:xfrm>
              <a:off x="1159790" y="297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2190" y="1821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4590" y="3345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16990" y="486905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RPvds</a:t>
              </a:r>
              <a:r>
                <a:rPr lang="en-US" sz="1400" dirty="0" smtClean="0"/>
                <a:t> Circuit</a:t>
              </a:r>
            </a:p>
            <a:p>
              <a:pPr algn="ctr"/>
              <a:r>
                <a:rPr lang="en-US" sz="1400" dirty="0" smtClean="0"/>
                <a:t>TDT Software</a:t>
              </a: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410200" y="360226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Create real-time components for signal generation and data acquisition</a:t>
            </a:r>
            <a:endParaRPr lang="en-CA" dirty="0"/>
          </a:p>
        </p:txBody>
      </p: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2293554" y="1924138"/>
            <a:ext cx="2878810" cy="1379430"/>
            <a:chOff x="990600" y="1066800"/>
            <a:chExt cx="3657600" cy="1752600"/>
          </a:xfrm>
        </p:grpSpPr>
        <p:sp>
          <p:nvSpPr>
            <p:cNvPr id="54" name="Rectangle 53"/>
            <p:cNvSpPr/>
            <p:nvPr/>
          </p:nvSpPr>
          <p:spPr>
            <a:xfrm>
              <a:off x="990600" y="10668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43000" y="12192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13716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447800" y="1524000"/>
              <a:ext cx="32004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Experiment Protocol</a:t>
              </a:r>
            </a:p>
            <a:p>
              <a:pPr algn="ctr"/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ep_ExperimentDesign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(*.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prot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58" name="Picture 2" descr="C:\Users\dstolzbe\AppData\Local\Microsoft\Windows\Temporary Internet Files\Content.IE5\5GOW8B4R\MC900356045[1].wmf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4" b="12092"/>
          <a:stretch/>
        </p:blipFill>
        <p:spPr bwMode="auto">
          <a:xfrm>
            <a:off x="3483288" y="3361295"/>
            <a:ext cx="847649" cy="62412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2641860" y="4005423"/>
            <a:ext cx="2530504" cy="100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Psychophysics Experiment Configuration</a:t>
            </a:r>
          </a:p>
          <a:p>
            <a:pPr algn="ctr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ep_PsychConfig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dstolzbe\AppData\Local\Microsoft\Windows\Temporary Internet Files\Content.IE5\5GOW8B4R\MC900356045[1].wmf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4" b="12092"/>
          <a:stretch/>
        </p:blipFill>
        <p:spPr bwMode="auto">
          <a:xfrm>
            <a:off x="3483288" y="1484744"/>
            <a:ext cx="847649" cy="62412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2651096" y="5640260"/>
            <a:ext cx="2530504" cy="10053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Run-Time</a:t>
            </a:r>
          </a:p>
          <a:p>
            <a:pPr algn="ctr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ep_RunExpt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3742654" y="5105400"/>
            <a:ext cx="328916" cy="457200"/>
          </a:xfrm>
          <a:prstGeom prst="downArrow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410200" y="585888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238" indent="-122238">
              <a:buFont typeface="Arial" panose="020B0604020202020204" pitchFamily="34" charset="0"/>
              <a:buChar char="•"/>
            </a:pPr>
            <a:r>
              <a:rPr lang="en-US" dirty="0" smtClean="0"/>
              <a:t>Runs Behavioral experiment with or without </a:t>
            </a:r>
            <a:r>
              <a:rPr lang="en-US" dirty="0" err="1" smtClean="0"/>
              <a:t>OpenEx</a:t>
            </a:r>
            <a:endParaRPr lang="en-CA" dirty="0"/>
          </a:p>
        </p:txBody>
      </p:sp>
      <p:sp>
        <p:nvSpPr>
          <p:cNvPr id="26" name="Rectangle 25"/>
          <p:cNvSpPr/>
          <p:nvPr/>
        </p:nvSpPr>
        <p:spPr>
          <a:xfrm>
            <a:off x="106670" y="3066474"/>
            <a:ext cx="2007104" cy="741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Paradigm Contingencies &amp; Display</a:t>
            </a:r>
          </a:p>
          <a:p>
            <a:pPr algn="ctr"/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ep_BitMasker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Bent Arrow 1"/>
          <p:cNvSpPr/>
          <p:nvPr/>
        </p:nvSpPr>
        <p:spPr>
          <a:xfrm rot="10800000" flipH="1">
            <a:off x="1051660" y="3962400"/>
            <a:ext cx="1462940" cy="807283"/>
          </a:xfrm>
          <a:prstGeom prst="bentArrow">
            <a:avLst>
              <a:gd name="adj1" fmla="val 15791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9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9074</TotalTime>
  <Words>98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Company>Cerebral Systems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</cp:lastModifiedBy>
  <cp:revision>16</cp:revision>
  <dcterms:created xsi:type="dcterms:W3CDTF">2014-08-05T16:28:53Z</dcterms:created>
  <dcterms:modified xsi:type="dcterms:W3CDTF">2014-08-12T01:44:54Z</dcterms:modified>
</cp:coreProperties>
</file>