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9" r:id="rId2"/>
    <p:sldId id="260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60"/>
  </p:normalViewPr>
  <p:slideViewPr>
    <p:cSldViewPr>
      <p:cViewPr>
        <p:scale>
          <a:sx n="91" d="100"/>
          <a:sy n="91" d="100"/>
        </p:scale>
        <p:origin x="44" y="1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68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Electrophysiology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Simple Implementation of Simple or Dynamic Experiments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172364" y="2880898"/>
            <a:ext cx="3913580" cy="116955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Defines hardware and </a:t>
            </a:r>
            <a:r>
              <a:rPr lang="en-US" sz="1400" dirty="0" err="1" smtClean="0"/>
              <a:t>RPvds</a:t>
            </a:r>
            <a:r>
              <a:rPr lang="en-US" sz="1400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One or multiple experiment protocol files can be made for each behavioral </a:t>
            </a:r>
            <a:r>
              <a:rPr lang="en-US" sz="1400" dirty="0" smtClean="0"/>
              <a:t>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Custom trial-selection function for dynamic experiments (optional)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72365" y="4596767"/>
            <a:ext cx="3971636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Runs electrophysiology experiment by controlling </a:t>
            </a:r>
            <a:r>
              <a:rPr lang="en-US" sz="1400" dirty="0" err="1" smtClean="0"/>
              <a:t>OpenEx</a:t>
            </a:r>
            <a:r>
              <a:rPr lang="en-US" sz="1400" dirty="0" smtClean="0"/>
              <a:t> and trial-by-trial stimulus parameters</a:t>
            </a:r>
            <a:endParaRPr lang="en-CA" sz="1400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2293554" y="753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  <a:endParaRPr lang="en-US" sz="1400" dirty="0" smtClean="0"/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72364" y="1052098"/>
            <a:ext cx="3895436" cy="73866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Create real-time components for signal generation and data acquisition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sz="1400" dirty="0" smtClean="0"/>
              <a:t>Behavioral hardware input/output</a:t>
            </a:r>
            <a:endParaRPr lang="en-CA" sz="1400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293554" y="2648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2641860" y="4709698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Electrophysiology</a:t>
            </a:r>
          </a:p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ep_EPhysController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739935" y="4140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3748426" y="2247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Epsych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ehavioral Experiments with/without Electrophysiology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8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70" y="29705"/>
            <a:ext cx="9037331" cy="6615857"/>
            <a:chOff x="106670" y="29705"/>
            <a:chExt cx="9037331" cy="6615857"/>
          </a:xfrm>
        </p:grpSpPr>
        <p:sp>
          <p:nvSpPr>
            <p:cNvPr id="19" name="TextBox 18"/>
            <p:cNvSpPr txBox="1"/>
            <p:nvPr/>
          </p:nvSpPr>
          <p:spPr>
            <a:xfrm>
              <a:off x="5172364" y="2156936"/>
              <a:ext cx="3913580" cy="116955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Defines hardware and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circuits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One or multiple experiment protocol files can be made for each behavioral </a:t>
              </a:r>
              <a:r>
                <a:rPr lang="en-US" sz="1400" dirty="0" smtClean="0"/>
                <a:t>box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/>
                <a:t>Custom trial-selection function for dynamic experiments (optional)</a:t>
              </a:r>
              <a:endParaRPr lang="en-CA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72365" y="3872805"/>
              <a:ext cx="3971636" cy="138499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Defines which </a:t>
              </a:r>
              <a:r>
                <a:rPr lang="en-US" sz="1400" dirty="0" smtClean="0"/>
                <a:t>subject is assigned </a:t>
              </a:r>
              <a:r>
                <a:rPr lang="en-US" sz="1400" dirty="0" smtClean="0"/>
                <a:t>to which behavioral box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User-defined configuration for how to display and graph subject performance </a:t>
              </a:r>
              <a:r>
                <a:rPr lang="en-US" sz="1400" dirty="0" smtClean="0"/>
                <a:t>during the </a:t>
              </a:r>
              <a:r>
                <a:rPr lang="en-US" sz="1400" dirty="0" smtClean="0"/>
                <a:t>experiment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Customizable functions for </a:t>
              </a:r>
              <a:r>
                <a:rPr lang="en-US" sz="1400" dirty="0" smtClean="0"/>
                <a:t>full control over experiment during runtime (optional)</a:t>
              </a:r>
              <a:endParaRPr lang="en-CA" sz="1400" dirty="0"/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2293554" y="29705"/>
              <a:ext cx="2878810" cy="1379430"/>
              <a:chOff x="1159790" y="29705"/>
              <a:chExt cx="3657600" cy="1752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59790" y="297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12190" y="1821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64590" y="3345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6990" y="486905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Circuit</a:t>
                </a:r>
              </a:p>
              <a:p>
                <a:pPr algn="ctr"/>
                <a:r>
                  <a:rPr lang="en-US" sz="1400" dirty="0" smtClean="0"/>
                  <a:t>TDT </a:t>
                </a:r>
                <a:r>
                  <a:rPr lang="en-US" sz="1400" dirty="0" err="1" smtClean="0"/>
                  <a:t>RPvds</a:t>
                </a:r>
                <a:r>
                  <a:rPr lang="en-US" sz="1400" dirty="0" smtClean="0"/>
                  <a:t> Software</a:t>
                </a:r>
                <a:endParaRPr lang="en-US" sz="1400" dirty="0" smtClean="0"/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(*.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172364" y="328136"/>
              <a:ext cx="3895436" cy="73866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Create real-time components for signal generation and data acquisition</a:t>
              </a:r>
            </a:p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Behavioral hardware input/output</a:t>
              </a:r>
              <a:endParaRPr lang="en-CA" sz="1400" dirty="0"/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2293554" y="1924138"/>
              <a:ext cx="2878810" cy="1379430"/>
              <a:chOff x="990600" y="1066800"/>
              <a:chExt cx="3657600" cy="17526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990600" y="10668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43000" y="12192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95400" y="13716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47800" y="1524000"/>
                <a:ext cx="3200400" cy="1295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Experiment Protocol</a:t>
                </a:r>
              </a:p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ep_ExperimentDesign</a:t>
                </a:r>
                <a:endPara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(*.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prot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C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641860" y="4005423"/>
              <a:ext cx="2530504" cy="1005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Psychophysics Experiment Configuration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ep_PsychConfig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config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51096" y="5640260"/>
              <a:ext cx="2530504" cy="1005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Run-Time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ep_RunExpt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3742654" y="5105400"/>
              <a:ext cx="328916" cy="457200"/>
            </a:xfrm>
            <a:prstGeom prst="downArrow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5562600"/>
              <a:ext cx="3962400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122238" indent="-122238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Runs Behavioral experiment </a:t>
              </a:r>
              <a:r>
                <a:rPr lang="en-US" sz="1400" dirty="0" smtClean="0"/>
                <a:t>with or without TDT </a:t>
              </a:r>
              <a:r>
                <a:rPr lang="en-US" sz="1400" dirty="0" err="1" smtClean="0"/>
                <a:t>OpenEx</a:t>
              </a:r>
              <a:r>
                <a:rPr lang="en-US" sz="1400" dirty="0" smtClean="0"/>
                <a:t> software for electrophysiology</a:t>
              </a:r>
              <a:endParaRPr lang="en-CA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70" y="2590800"/>
              <a:ext cx="2007104" cy="12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Paradigm Contingencies &amp; Display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ep_BitMasker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(*.bitmask)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Bent Arrow 1"/>
            <p:cNvSpPr/>
            <p:nvPr/>
          </p:nvSpPr>
          <p:spPr>
            <a:xfrm rot="10800000" flipH="1">
              <a:off x="1051660" y="3962400"/>
              <a:ext cx="1462940" cy="807283"/>
            </a:xfrm>
            <a:prstGeom prst="bentArrow">
              <a:avLst>
                <a:gd name="adj1" fmla="val 1579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3739935" y="3416972"/>
              <a:ext cx="328916" cy="457200"/>
            </a:xfrm>
            <a:prstGeom prst="downArrow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748426" y="1524000"/>
              <a:ext cx="328916" cy="457200"/>
            </a:xfrm>
            <a:prstGeom prst="downArrow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9235</TotalTime>
  <Words>225</Words>
  <Application>Microsoft Office PowerPoint</Application>
  <PresentationFormat>On-screen Show (4:3)</PresentationFormat>
  <Paragraphs>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Electrophysiology</vt:lpstr>
      <vt:lpstr>PowerPoint Presentation</vt:lpstr>
      <vt:lpstr>Epsych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</cp:lastModifiedBy>
  <cp:revision>45</cp:revision>
  <dcterms:created xsi:type="dcterms:W3CDTF">2014-08-05T16:28:53Z</dcterms:created>
  <dcterms:modified xsi:type="dcterms:W3CDTF">2014-08-24T21:29:00Z</dcterms:modified>
</cp:coreProperties>
</file>