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E20638-A7AF-496D-93A6-0B5E3373B0B1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2F16719-4314-4855-9060-5929ED43F413}">
      <dgm:prSet phldrT="[Text]" custT="1"/>
      <dgm:spPr/>
      <dgm:t>
        <a:bodyPr/>
        <a:lstStyle/>
        <a:p>
          <a:pPr algn="ctr"/>
          <a:r>
            <a:rPr lang="en-US" sz="2000" b="0" dirty="0">
              <a:latin typeface="Arial" panose="020B0604020202020204" pitchFamily="34" charset="0"/>
              <a:cs typeface="Arial" panose="020B0604020202020204" pitchFamily="34" charset="0"/>
            </a:rPr>
            <a:t>RUNTIME</a:t>
          </a:r>
        </a:p>
      </dgm:t>
    </dgm:pt>
    <dgm:pt modelId="{3B59925F-D550-4509-B76D-9D5C34070B2D}" type="parTrans" cxnId="{9D3AC150-F820-430F-A5E6-2B774B8C91B6}">
      <dgm:prSet/>
      <dgm:spPr/>
      <dgm:t>
        <a:bodyPr/>
        <a:lstStyle/>
        <a:p>
          <a:pPr algn="ctr"/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D1B468-4ADC-40EF-AA45-4B3993F13981}" type="sibTrans" cxnId="{9D3AC150-F820-430F-A5E6-2B774B8C91B6}">
      <dgm:prSet/>
      <dgm:spPr/>
      <dgm:t>
        <a:bodyPr/>
        <a:lstStyle/>
        <a:p>
          <a:pPr algn="ctr"/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B07FD72-BBD0-4A83-A33E-C314DF094299}" type="asst">
      <dgm:prSet phldrT="[Text]" custT="1"/>
      <dgm:spPr/>
      <dgm:t>
        <a:bodyPr/>
        <a:lstStyle/>
        <a:p>
          <a:pPr algn="ctr"/>
          <a:r>
            <a:rPr lang="en-US" sz="2000" b="0" dirty="0">
              <a:latin typeface="Arial" panose="020B0604020202020204" pitchFamily="34" charset="0"/>
              <a:cs typeface="Arial" panose="020B0604020202020204" pitchFamily="34" charset="0"/>
            </a:rPr>
            <a:t>Subject</a:t>
          </a:r>
        </a:p>
        <a:p>
          <a:pPr algn="ctr"/>
          <a:r>
            <a:rPr lang="en-US" sz="1200" b="0" dirty="0">
              <a:latin typeface="Arial" panose="020B0604020202020204" pitchFamily="34" charset="0"/>
              <a:cs typeface="Arial" panose="020B0604020202020204" pitchFamily="34" charset="0"/>
            </a:rPr>
            <a:t>Identifying &amp; descriptive information</a:t>
          </a:r>
        </a:p>
        <a:p>
          <a:pPr algn="ctr"/>
          <a:r>
            <a:rPr lang="en-US" sz="1200" b="0" dirty="0">
              <a:latin typeface="Arial" panose="020B0604020202020204" pitchFamily="34" charset="0"/>
              <a:cs typeface="Arial" panose="020B0604020202020204" pitchFamily="34" charset="0"/>
            </a:rPr>
            <a:t>Subject-specific protocols</a:t>
          </a:r>
          <a:endParaRPr lang="en-US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6F42EE-05BA-404B-9EB9-6795E6693D09}" type="parTrans" cxnId="{7CD252E3-052A-45B3-82AE-B367F861B0FD}">
      <dgm:prSet custT="1"/>
      <dgm:spPr/>
      <dgm:t>
        <a:bodyPr/>
        <a:lstStyle/>
        <a:p>
          <a:pPr algn="ctr"/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1D98B0-1776-47DA-B43B-D0464A2490E4}" type="sibTrans" cxnId="{7CD252E3-052A-45B3-82AE-B367F861B0FD}">
      <dgm:prSet/>
      <dgm:spPr/>
      <dgm:t>
        <a:bodyPr/>
        <a:lstStyle/>
        <a:p>
          <a:pPr algn="ctr"/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14562E-C9BE-49CB-A279-37874B8BFB98}">
      <dgm:prSet phldrT="[Text]" custT="1"/>
      <dgm:spPr/>
      <dgm:t>
        <a:bodyPr/>
        <a:lstStyle/>
        <a:p>
          <a:pPr algn="ctr"/>
          <a:r>
            <a:rPr lang="en-US" sz="2000" b="0" dirty="0"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  <a:p>
          <a:pPr algn="ctr"/>
          <a:r>
            <a:rPr lang="en-US" sz="1200" b="0" dirty="0">
              <a:latin typeface="Arial" panose="020B0604020202020204" pitchFamily="34" charset="0"/>
              <a:cs typeface="Arial" panose="020B0604020202020204" pitchFamily="34" charset="0"/>
            </a:rPr>
            <a:t>Abstraction layer</a:t>
          </a:r>
        </a:p>
      </dgm:t>
    </dgm:pt>
    <dgm:pt modelId="{58C21C66-1A24-49F9-9269-1FAE2381270D}" type="parTrans" cxnId="{4F80DFBB-C771-4AC9-80C0-EEF57EB9EBFB}">
      <dgm:prSet custT="1"/>
      <dgm:spPr/>
      <dgm:t>
        <a:bodyPr/>
        <a:lstStyle/>
        <a:p>
          <a:pPr algn="ctr"/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130F60-EE7F-4928-941E-1FD97A3BD954}" type="sibTrans" cxnId="{4F80DFBB-C771-4AC9-80C0-EEF57EB9EBFB}">
      <dgm:prSet/>
      <dgm:spPr/>
      <dgm:t>
        <a:bodyPr/>
        <a:lstStyle/>
        <a:p>
          <a:pPr algn="ctr"/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1E2989-389E-4FCB-A58E-4C131C569AB8}">
      <dgm:prSet phldrT="[Text]" custT="1"/>
      <dgm:spPr/>
      <dgm:t>
        <a:bodyPr/>
        <a:lstStyle/>
        <a:p>
          <a:pPr algn="ctr"/>
          <a:r>
            <a:rPr lang="en-US" sz="2000" b="0" dirty="0" err="1">
              <a:latin typeface="Arial" panose="020B0604020202020204" pitchFamily="34" charset="0"/>
              <a:cs typeface="Arial" panose="020B0604020202020204" pitchFamily="34" charset="0"/>
            </a:rPr>
            <a:t>RuntimeConfig</a:t>
          </a:r>
          <a:endParaRPr lang="en-US" sz="2000" b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ctr"/>
          <a:r>
            <a:rPr lang="en-US" sz="1200" b="0" dirty="0">
              <a:latin typeface="Arial" panose="020B0604020202020204" pitchFamily="34" charset="0"/>
              <a:cs typeface="Arial" panose="020B0604020202020204" pitchFamily="34" charset="0"/>
            </a:rPr>
            <a:t>User customizations</a:t>
          </a:r>
        </a:p>
      </dgm:t>
    </dgm:pt>
    <dgm:pt modelId="{D00E739B-1489-4748-BCE8-C6F5BD364405}" type="parTrans" cxnId="{93CD25BE-3495-417B-A12B-859CF58D67D6}">
      <dgm:prSet custT="1"/>
      <dgm:spPr/>
      <dgm:t>
        <a:bodyPr/>
        <a:lstStyle/>
        <a:p>
          <a:pPr algn="ctr"/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89B1992-375C-4DB9-8C9D-46EEC7D15DC0}" type="sibTrans" cxnId="{93CD25BE-3495-417B-A12B-859CF58D67D6}">
      <dgm:prSet/>
      <dgm:spPr/>
      <dgm:t>
        <a:bodyPr/>
        <a:lstStyle/>
        <a:p>
          <a:pPr algn="ctr"/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665E6E-7693-4B4D-957C-8DB1D6E77D6A}">
      <dgm:prSet phldrT="[Text]" custT="1"/>
      <dgm:spPr/>
      <dgm:t>
        <a:bodyPr/>
        <a:lstStyle/>
        <a:p>
          <a:pPr algn="ctr"/>
          <a:r>
            <a:rPr lang="en-US" sz="2000" b="0" dirty="0" err="1">
              <a:latin typeface="Arial" panose="020B0604020202020204" pitchFamily="34" charset="0"/>
              <a:cs typeface="Arial" panose="020B0604020202020204" pitchFamily="34" charset="0"/>
            </a:rPr>
            <a:t>TDTActiveX</a:t>
          </a:r>
          <a:endParaRPr lang="en-US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915E3B0-E90D-4145-A77A-8AC6F1A9DF88}" type="parTrans" cxnId="{2BAC505B-A8C3-46C7-BE2C-32B0F0043ACB}">
      <dgm:prSet custT="1"/>
      <dgm:spPr>
        <a:ln>
          <a:prstDash val="dash"/>
        </a:ln>
      </dgm:spPr>
      <dgm:t>
        <a:bodyPr/>
        <a:lstStyle/>
        <a:p>
          <a:pPr algn="ctr"/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C562D7-8C2D-47F2-ABE7-BA9DAA0D8EF9}" type="sibTrans" cxnId="{2BAC505B-A8C3-46C7-BE2C-32B0F0043ACB}">
      <dgm:prSet/>
      <dgm:spPr/>
      <dgm:t>
        <a:bodyPr/>
        <a:lstStyle/>
        <a:p>
          <a:pPr algn="ctr"/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E87D97-3F82-4F6C-99EF-A96351AE42AA}">
      <dgm:prSet phldrT="[Text]" custT="1"/>
      <dgm:spPr/>
      <dgm:t>
        <a:bodyPr/>
        <a:lstStyle/>
        <a:p>
          <a:pPr algn="ctr"/>
          <a:r>
            <a:rPr lang="en-US" sz="2000" b="0" dirty="0" err="1">
              <a:latin typeface="Arial" panose="020B0604020202020204" pitchFamily="34" charset="0"/>
              <a:cs typeface="Arial" panose="020B0604020202020204" pitchFamily="34" charset="0"/>
            </a:rPr>
            <a:t>TDTSynapse</a:t>
          </a:r>
          <a:endParaRPr lang="en-US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045D68-1DD4-4AD0-999F-7EBB27022E91}" type="parTrans" cxnId="{E56C4DA6-57EF-4377-B53D-63630FBE1C1C}">
      <dgm:prSet custT="1"/>
      <dgm:spPr>
        <a:ln>
          <a:prstDash val="dash"/>
        </a:ln>
      </dgm:spPr>
      <dgm:t>
        <a:bodyPr/>
        <a:lstStyle/>
        <a:p>
          <a:pPr algn="ctr"/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B6EAD9-12A5-4023-BB9C-BCE6F121E781}" type="sibTrans" cxnId="{E56C4DA6-57EF-4377-B53D-63630FBE1C1C}">
      <dgm:prSet/>
      <dgm:spPr/>
      <dgm:t>
        <a:bodyPr/>
        <a:lstStyle/>
        <a:p>
          <a:pPr algn="ctr"/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9FBDE0D-32AD-451E-A36F-39F6040D8BC0}">
      <dgm:prSet phldrT="[Text]" custT="1"/>
      <dgm:spPr/>
      <dgm:t>
        <a:bodyPr/>
        <a:lstStyle/>
        <a:p>
          <a:pPr algn="ctr"/>
          <a:r>
            <a:rPr lang="en-US" sz="2000" b="0" dirty="0" err="1">
              <a:latin typeface="Arial" panose="020B0604020202020204" pitchFamily="34" charset="0"/>
              <a:cs typeface="Arial" panose="020B0604020202020204" pitchFamily="34" charset="0"/>
            </a:rPr>
            <a:t>NationalInstruments</a:t>
          </a:r>
          <a:endParaRPr lang="en-US" sz="20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C683329-F021-46C4-873A-4A90024F5824}" type="parTrans" cxnId="{5142D18F-A5E8-4845-8E55-D54B7A84A722}">
      <dgm:prSet custT="1"/>
      <dgm:spPr>
        <a:ln>
          <a:prstDash val="dash"/>
        </a:ln>
      </dgm:spPr>
      <dgm:t>
        <a:bodyPr/>
        <a:lstStyle/>
        <a:p>
          <a:pPr algn="ctr"/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B81935-3677-45AA-9416-1517CF79D130}" type="sibTrans" cxnId="{5142D18F-A5E8-4845-8E55-D54B7A84A722}">
      <dgm:prSet/>
      <dgm:spPr/>
      <dgm:t>
        <a:bodyPr/>
        <a:lstStyle/>
        <a:p>
          <a:pPr algn="ctr"/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B26AC4C-94D8-4E12-8FD2-335821A03BDC}">
      <dgm:prSet phldrT="[Text]" custT="1"/>
      <dgm:spPr/>
      <dgm:t>
        <a:bodyPr/>
        <a:lstStyle/>
        <a:p>
          <a:pPr algn="ctr"/>
          <a:r>
            <a:rPr lang="en-US" sz="2000" b="0" dirty="0">
              <a:latin typeface="Arial" panose="020B0604020202020204" pitchFamily="34" charset="0"/>
              <a:cs typeface="Arial" panose="020B0604020202020204" pitchFamily="34" charset="0"/>
            </a:rPr>
            <a:t>Some new system interface…</a:t>
          </a:r>
        </a:p>
      </dgm:t>
    </dgm:pt>
    <dgm:pt modelId="{5C3EDCDC-DF4C-4B63-8217-2313688AFDDB}" type="parTrans" cxnId="{BDA78710-EDDB-4EE5-B6A5-1242F2572039}">
      <dgm:prSet custT="1"/>
      <dgm:spPr>
        <a:ln>
          <a:prstDash val="dash"/>
        </a:ln>
      </dgm:spPr>
      <dgm:t>
        <a:bodyPr/>
        <a:lstStyle/>
        <a:p>
          <a:pPr algn="ctr"/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202101-939C-4639-A60A-6A91AEF27C2A}" type="sibTrans" cxnId="{BDA78710-EDDB-4EE5-B6A5-1242F2572039}">
      <dgm:prSet/>
      <dgm:spPr/>
      <dgm:t>
        <a:bodyPr/>
        <a:lstStyle/>
        <a:p>
          <a:pPr algn="ctr"/>
          <a:endParaRPr lang="en-US" sz="2000" b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891ABF-C99F-4A23-A210-2A4F0440584A}" type="pres">
      <dgm:prSet presAssocID="{9AE20638-A7AF-496D-93A6-0B5E3373B0B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F265EC5-10EA-4CE7-B990-0D8A4B4B4AA5}" type="pres">
      <dgm:prSet presAssocID="{92F16719-4314-4855-9060-5929ED43F413}" presName="root1" presStyleCnt="0"/>
      <dgm:spPr/>
    </dgm:pt>
    <dgm:pt modelId="{62D217EF-F3EF-442A-9728-0F6250A80547}" type="pres">
      <dgm:prSet presAssocID="{92F16719-4314-4855-9060-5929ED43F413}" presName="LevelOneTextNode" presStyleLbl="node0" presStyleIdx="0" presStyleCnt="1">
        <dgm:presLayoutVars>
          <dgm:chPref val="3"/>
        </dgm:presLayoutVars>
      </dgm:prSet>
      <dgm:spPr/>
    </dgm:pt>
    <dgm:pt modelId="{7FEC6CA3-E19F-473E-AB49-A1A320644F97}" type="pres">
      <dgm:prSet presAssocID="{92F16719-4314-4855-9060-5929ED43F413}" presName="level2hierChild" presStyleCnt="0"/>
      <dgm:spPr/>
    </dgm:pt>
    <dgm:pt modelId="{452CAEC8-30FA-4E4A-A0CD-B145BF3AF42F}" type="pres">
      <dgm:prSet presAssocID="{D00E739B-1489-4748-BCE8-C6F5BD364405}" presName="conn2-1" presStyleLbl="parChTrans1D2" presStyleIdx="0" presStyleCnt="3"/>
      <dgm:spPr/>
    </dgm:pt>
    <dgm:pt modelId="{71A76CF3-AD04-4A62-A6F8-547099891DBE}" type="pres">
      <dgm:prSet presAssocID="{D00E739B-1489-4748-BCE8-C6F5BD364405}" presName="connTx" presStyleLbl="parChTrans1D2" presStyleIdx="0" presStyleCnt="3"/>
      <dgm:spPr/>
    </dgm:pt>
    <dgm:pt modelId="{648FD88E-1A7E-4AFB-8C7C-3AB3C527BB57}" type="pres">
      <dgm:prSet presAssocID="{B81E2989-389E-4FCB-A58E-4C131C569AB8}" presName="root2" presStyleCnt="0"/>
      <dgm:spPr/>
    </dgm:pt>
    <dgm:pt modelId="{8BFE763E-1F61-43EB-86C6-6758D7B275C0}" type="pres">
      <dgm:prSet presAssocID="{B81E2989-389E-4FCB-A58E-4C131C569AB8}" presName="LevelTwoTextNode" presStyleLbl="node2" presStyleIdx="0" presStyleCnt="2">
        <dgm:presLayoutVars>
          <dgm:chPref val="3"/>
        </dgm:presLayoutVars>
      </dgm:prSet>
      <dgm:spPr/>
    </dgm:pt>
    <dgm:pt modelId="{F74EABC8-8330-4BE5-985E-DFADAD390910}" type="pres">
      <dgm:prSet presAssocID="{B81E2989-389E-4FCB-A58E-4C131C569AB8}" presName="level3hierChild" presStyleCnt="0"/>
      <dgm:spPr/>
    </dgm:pt>
    <dgm:pt modelId="{8F8123F4-E80D-407E-B824-28C40A5675FD}" type="pres">
      <dgm:prSet presAssocID="{AE6F42EE-05BA-404B-9EB9-6795E6693D09}" presName="conn2-1" presStyleLbl="parChTrans1D2" presStyleIdx="1" presStyleCnt="3"/>
      <dgm:spPr/>
    </dgm:pt>
    <dgm:pt modelId="{000A9F72-345C-4272-9599-355C5BF14E00}" type="pres">
      <dgm:prSet presAssocID="{AE6F42EE-05BA-404B-9EB9-6795E6693D09}" presName="connTx" presStyleLbl="parChTrans1D2" presStyleIdx="1" presStyleCnt="3"/>
      <dgm:spPr/>
    </dgm:pt>
    <dgm:pt modelId="{409554E5-22E2-45D9-AB39-8E38CD3905E8}" type="pres">
      <dgm:prSet presAssocID="{BB07FD72-BBD0-4A83-A33E-C314DF094299}" presName="root2" presStyleCnt="0"/>
      <dgm:spPr/>
    </dgm:pt>
    <dgm:pt modelId="{576BC15B-169B-4BA9-BA1B-CA768D797C57}" type="pres">
      <dgm:prSet presAssocID="{BB07FD72-BBD0-4A83-A33E-C314DF094299}" presName="LevelTwoTextNode" presStyleLbl="asst1" presStyleIdx="0" presStyleCnt="1">
        <dgm:presLayoutVars>
          <dgm:chPref val="3"/>
        </dgm:presLayoutVars>
      </dgm:prSet>
      <dgm:spPr/>
    </dgm:pt>
    <dgm:pt modelId="{EC799BB0-2433-423F-ABA8-87CF306F3ACA}" type="pres">
      <dgm:prSet presAssocID="{BB07FD72-BBD0-4A83-A33E-C314DF094299}" presName="level3hierChild" presStyleCnt="0"/>
      <dgm:spPr/>
    </dgm:pt>
    <dgm:pt modelId="{34D9AAE3-5725-4E9F-BDDB-DEB9447AD4B3}" type="pres">
      <dgm:prSet presAssocID="{58C21C66-1A24-49F9-9269-1FAE2381270D}" presName="conn2-1" presStyleLbl="parChTrans1D2" presStyleIdx="2" presStyleCnt="3"/>
      <dgm:spPr/>
    </dgm:pt>
    <dgm:pt modelId="{0208604E-140B-40D2-A7E8-09F6F94BB223}" type="pres">
      <dgm:prSet presAssocID="{58C21C66-1A24-49F9-9269-1FAE2381270D}" presName="connTx" presStyleLbl="parChTrans1D2" presStyleIdx="2" presStyleCnt="3"/>
      <dgm:spPr/>
    </dgm:pt>
    <dgm:pt modelId="{2C359AD2-22D1-414E-AA84-7DED84EDFCBA}" type="pres">
      <dgm:prSet presAssocID="{D114562E-C9BE-49CB-A279-37874B8BFB98}" presName="root2" presStyleCnt="0"/>
      <dgm:spPr/>
    </dgm:pt>
    <dgm:pt modelId="{23C82D94-A270-4AB9-8A2D-D31F996A4AF1}" type="pres">
      <dgm:prSet presAssocID="{D114562E-C9BE-49CB-A279-37874B8BFB98}" presName="LevelTwoTextNode" presStyleLbl="node2" presStyleIdx="1" presStyleCnt="2">
        <dgm:presLayoutVars>
          <dgm:chPref val="3"/>
        </dgm:presLayoutVars>
      </dgm:prSet>
      <dgm:spPr/>
    </dgm:pt>
    <dgm:pt modelId="{C3A46373-48B0-48F6-AEB3-94B3CEDF4DCD}" type="pres">
      <dgm:prSet presAssocID="{D114562E-C9BE-49CB-A279-37874B8BFB98}" presName="level3hierChild" presStyleCnt="0"/>
      <dgm:spPr/>
    </dgm:pt>
    <dgm:pt modelId="{5D3E1F1E-DE1B-42AF-BA46-55CB2B590D43}" type="pres">
      <dgm:prSet presAssocID="{3915E3B0-E90D-4145-A77A-8AC6F1A9DF88}" presName="conn2-1" presStyleLbl="parChTrans1D3" presStyleIdx="0" presStyleCnt="4"/>
      <dgm:spPr/>
    </dgm:pt>
    <dgm:pt modelId="{37469FC6-F97C-4564-BD28-5FB6D4A4424E}" type="pres">
      <dgm:prSet presAssocID="{3915E3B0-E90D-4145-A77A-8AC6F1A9DF88}" presName="connTx" presStyleLbl="parChTrans1D3" presStyleIdx="0" presStyleCnt="4"/>
      <dgm:spPr/>
    </dgm:pt>
    <dgm:pt modelId="{4C40D167-6C91-4AA0-8868-B3E707D0ECAC}" type="pres">
      <dgm:prSet presAssocID="{0A665E6E-7693-4B4D-957C-8DB1D6E77D6A}" presName="root2" presStyleCnt="0"/>
      <dgm:spPr/>
    </dgm:pt>
    <dgm:pt modelId="{C63E3B85-DB6F-4358-AD04-C7E79D27D0F9}" type="pres">
      <dgm:prSet presAssocID="{0A665E6E-7693-4B4D-957C-8DB1D6E77D6A}" presName="LevelTwoTextNode" presStyleLbl="node3" presStyleIdx="0" presStyleCnt="4">
        <dgm:presLayoutVars>
          <dgm:chPref val="3"/>
        </dgm:presLayoutVars>
      </dgm:prSet>
      <dgm:spPr/>
    </dgm:pt>
    <dgm:pt modelId="{1FF39D6F-DEAC-411A-91CB-5CC5798BB2B0}" type="pres">
      <dgm:prSet presAssocID="{0A665E6E-7693-4B4D-957C-8DB1D6E77D6A}" presName="level3hierChild" presStyleCnt="0"/>
      <dgm:spPr/>
    </dgm:pt>
    <dgm:pt modelId="{46EA138D-EC26-4575-8A60-6B619CF0FFA4}" type="pres">
      <dgm:prSet presAssocID="{A2045D68-1DD4-4AD0-999F-7EBB27022E91}" presName="conn2-1" presStyleLbl="parChTrans1D3" presStyleIdx="1" presStyleCnt="4"/>
      <dgm:spPr/>
    </dgm:pt>
    <dgm:pt modelId="{4E950AA0-5003-43C1-BB95-727AB5C079C1}" type="pres">
      <dgm:prSet presAssocID="{A2045D68-1DD4-4AD0-999F-7EBB27022E91}" presName="connTx" presStyleLbl="parChTrans1D3" presStyleIdx="1" presStyleCnt="4"/>
      <dgm:spPr/>
    </dgm:pt>
    <dgm:pt modelId="{C4CD80C0-41ED-4212-B216-020ED8F0CC6B}" type="pres">
      <dgm:prSet presAssocID="{61E87D97-3F82-4F6C-99EF-A96351AE42AA}" presName="root2" presStyleCnt="0"/>
      <dgm:spPr/>
    </dgm:pt>
    <dgm:pt modelId="{CC83036E-2DF9-4076-BD5A-4FFFC4C489CB}" type="pres">
      <dgm:prSet presAssocID="{61E87D97-3F82-4F6C-99EF-A96351AE42AA}" presName="LevelTwoTextNode" presStyleLbl="node3" presStyleIdx="1" presStyleCnt="4">
        <dgm:presLayoutVars>
          <dgm:chPref val="3"/>
        </dgm:presLayoutVars>
      </dgm:prSet>
      <dgm:spPr/>
    </dgm:pt>
    <dgm:pt modelId="{54819D07-0508-4B63-B552-91B6348008A4}" type="pres">
      <dgm:prSet presAssocID="{61E87D97-3F82-4F6C-99EF-A96351AE42AA}" presName="level3hierChild" presStyleCnt="0"/>
      <dgm:spPr/>
    </dgm:pt>
    <dgm:pt modelId="{8B1D37C4-BE69-4E8F-8073-932B19B29946}" type="pres">
      <dgm:prSet presAssocID="{2C683329-F021-46C4-873A-4A90024F5824}" presName="conn2-1" presStyleLbl="parChTrans1D3" presStyleIdx="2" presStyleCnt="4"/>
      <dgm:spPr/>
    </dgm:pt>
    <dgm:pt modelId="{4097D33A-C689-4E08-A5EE-335DF88C37F6}" type="pres">
      <dgm:prSet presAssocID="{2C683329-F021-46C4-873A-4A90024F5824}" presName="connTx" presStyleLbl="parChTrans1D3" presStyleIdx="2" presStyleCnt="4"/>
      <dgm:spPr/>
    </dgm:pt>
    <dgm:pt modelId="{4FDDD39C-ECF9-4356-B317-9DBF7A3901AE}" type="pres">
      <dgm:prSet presAssocID="{99FBDE0D-32AD-451E-A36F-39F6040D8BC0}" presName="root2" presStyleCnt="0"/>
      <dgm:spPr/>
    </dgm:pt>
    <dgm:pt modelId="{599E43A8-1BED-49D5-BE29-4DA6FD83C36B}" type="pres">
      <dgm:prSet presAssocID="{99FBDE0D-32AD-451E-A36F-39F6040D8BC0}" presName="LevelTwoTextNode" presStyleLbl="node3" presStyleIdx="2" presStyleCnt="4">
        <dgm:presLayoutVars>
          <dgm:chPref val="3"/>
        </dgm:presLayoutVars>
      </dgm:prSet>
      <dgm:spPr/>
    </dgm:pt>
    <dgm:pt modelId="{AD7A3A98-55B6-4BF4-990B-1E30C9200F74}" type="pres">
      <dgm:prSet presAssocID="{99FBDE0D-32AD-451E-A36F-39F6040D8BC0}" presName="level3hierChild" presStyleCnt="0"/>
      <dgm:spPr/>
    </dgm:pt>
    <dgm:pt modelId="{E47D70A8-9449-4BA9-81D4-07206E945891}" type="pres">
      <dgm:prSet presAssocID="{5C3EDCDC-DF4C-4B63-8217-2313688AFDDB}" presName="conn2-1" presStyleLbl="parChTrans1D3" presStyleIdx="3" presStyleCnt="4"/>
      <dgm:spPr/>
    </dgm:pt>
    <dgm:pt modelId="{5919FB03-1F63-4400-A1AD-748A7B57E0A6}" type="pres">
      <dgm:prSet presAssocID="{5C3EDCDC-DF4C-4B63-8217-2313688AFDDB}" presName="connTx" presStyleLbl="parChTrans1D3" presStyleIdx="3" presStyleCnt="4"/>
      <dgm:spPr/>
    </dgm:pt>
    <dgm:pt modelId="{AC5D55A3-6674-4A9D-B80E-73F96726E7CF}" type="pres">
      <dgm:prSet presAssocID="{AB26AC4C-94D8-4E12-8FD2-335821A03BDC}" presName="root2" presStyleCnt="0"/>
      <dgm:spPr/>
    </dgm:pt>
    <dgm:pt modelId="{8D515895-ACF2-4C34-9E6A-146C8645314E}" type="pres">
      <dgm:prSet presAssocID="{AB26AC4C-94D8-4E12-8FD2-335821A03BDC}" presName="LevelTwoTextNode" presStyleLbl="node3" presStyleIdx="3" presStyleCnt="4">
        <dgm:presLayoutVars>
          <dgm:chPref val="3"/>
        </dgm:presLayoutVars>
      </dgm:prSet>
      <dgm:spPr/>
    </dgm:pt>
    <dgm:pt modelId="{BD379F1F-B6B1-46B2-AB07-F32E03CFC060}" type="pres">
      <dgm:prSet presAssocID="{AB26AC4C-94D8-4E12-8FD2-335821A03BDC}" presName="level3hierChild" presStyleCnt="0"/>
      <dgm:spPr/>
    </dgm:pt>
  </dgm:ptLst>
  <dgm:cxnLst>
    <dgm:cxn modelId="{BDA78710-EDDB-4EE5-B6A5-1242F2572039}" srcId="{D114562E-C9BE-49CB-A279-37874B8BFB98}" destId="{AB26AC4C-94D8-4E12-8FD2-335821A03BDC}" srcOrd="3" destOrd="0" parTransId="{5C3EDCDC-DF4C-4B63-8217-2313688AFDDB}" sibTransId="{05202101-939C-4639-A60A-6A91AEF27C2A}"/>
    <dgm:cxn modelId="{320F2A1E-3FD8-4005-8379-F233F4D68D7F}" type="presOf" srcId="{92F16719-4314-4855-9060-5929ED43F413}" destId="{62D217EF-F3EF-442A-9728-0F6250A80547}" srcOrd="0" destOrd="0" presId="urn:microsoft.com/office/officeart/2008/layout/HorizontalMultiLevelHierarchy"/>
    <dgm:cxn modelId="{E1EE4F2C-0CFD-4BAA-B226-6197151CDFCF}" type="presOf" srcId="{B81E2989-389E-4FCB-A58E-4C131C569AB8}" destId="{8BFE763E-1F61-43EB-86C6-6758D7B275C0}" srcOrd="0" destOrd="0" presId="urn:microsoft.com/office/officeart/2008/layout/HorizontalMultiLevelHierarchy"/>
    <dgm:cxn modelId="{7FC8912F-BB57-4C41-9C14-ACB1CF3FD976}" type="presOf" srcId="{D00E739B-1489-4748-BCE8-C6F5BD364405}" destId="{71A76CF3-AD04-4A62-A6F8-547099891DBE}" srcOrd="1" destOrd="0" presId="urn:microsoft.com/office/officeart/2008/layout/HorizontalMultiLevelHierarchy"/>
    <dgm:cxn modelId="{ECB1A239-2A81-419D-B498-CC6472465C2A}" type="presOf" srcId="{58C21C66-1A24-49F9-9269-1FAE2381270D}" destId="{0208604E-140B-40D2-A7E8-09F6F94BB223}" srcOrd="1" destOrd="0" presId="urn:microsoft.com/office/officeart/2008/layout/HorizontalMultiLevelHierarchy"/>
    <dgm:cxn modelId="{A9B2B539-3F7B-460B-A347-B2FA51129246}" type="presOf" srcId="{A2045D68-1DD4-4AD0-999F-7EBB27022E91}" destId="{46EA138D-EC26-4575-8A60-6B619CF0FFA4}" srcOrd="0" destOrd="0" presId="urn:microsoft.com/office/officeart/2008/layout/HorizontalMultiLevelHierarchy"/>
    <dgm:cxn modelId="{2BAC505B-A8C3-46C7-BE2C-32B0F0043ACB}" srcId="{D114562E-C9BE-49CB-A279-37874B8BFB98}" destId="{0A665E6E-7693-4B4D-957C-8DB1D6E77D6A}" srcOrd="0" destOrd="0" parTransId="{3915E3B0-E90D-4145-A77A-8AC6F1A9DF88}" sibTransId="{D8C562D7-8C2D-47F2-ABE7-BA9DAA0D8EF9}"/>
    <dgm:cxn modelId="{ED7F1F60-3A39-45EF-94CF-79F4FF6A80FD}" type="presOf" srcId="{AE6F42EE-05BA-404B-9EB9-6795E6693D09}" destId="{000A9F72-345C-4272-9599-355C5BF14E00}" srcOrd="1" destOrd="0" presId="urn:microsoft.com/office/officeart/2008/layout/HorizontalMultiLevelHierarchy"/>
    <dgm:cxn modelId="{C9891E46-215D-4717-BB64-21718CC5C79C}" type="presOf" srcId="{2C683329-F021-46C4-873A-4A90024F5824}" destId="{8B1D37C4-BE69-4E8F-8073-932B19B29946}" srcOrd="0" destOrd="0" presId="urn:microsoft.com/office/officeart/2008/layout/HorizontalMultiLevelHierarchy"/>
    <dgm:cxn modelId="{8DBC806A-B548-4333-8F83-95F05E59C70B}" type="presOf" srcId="{2C683329-F021-46C4-873A-4A90024F5824}" destId="{4097D33A-C689-4E08-A5EE-335DF88C37F6}" srcOrd="1" destOrd="0" presId="urn:microsoft.com/office/officeart/2008/layout/HorizontalMultiLevelHierarchy"/>
    <dgm:cxn modelId="{9D3AC150-F820-430F-A5E6-2B774B8C91B6}" srcId="{9AE20638-A7AF-496D-93A6-0B5E3373B0B1}" destId="{92F16719-4314-4855-9060-5929ED43F413}" srcOrd="0" destOrd="0" parTransId="{3B59925F-D550-4509-B76D-9D5C34070B2D}" sibTransId="{1ED1B468-4ADC-40EF-AA45-4B3993F13981}"/>
    <dgm:cxn modelId="{3244DC71-1057-4733-88A5-B61B8B910CE1}" type="presOf" srcId="{9AE20638-A7AF-496D-93A6-0B5E3373B0B1}" destId="{FA891ABF-C99F-4A23-A210-2A4F0440584A}" srcOrd="0" destOrd="0" presId="urn:microsoft.com/office/officeart/2008/layout/HorizontalMultiLevelHierarchy"/>
    <dgm:cxn modelId="{69F5BE73-5034-4899-B784-F947AC14E41E}" type="presOf" srcId="{AB26AC4C-94D8-4E12-8FD2-335821A03BDC}" destId="{8D515895-ACF2-4C34-9E6A-146C8645314E}" srcOrd="0" destOrd="0" presId="urn:microsoft.com/office/officeart/2008/layout/HorizontalMultiLevelHierarchy"/>
    <dgm:cxn modelId="{5142D18F-A5E8-4845-8E55-D54B7A84A722}" srcId="{D114562E-C9BE-49CB-A279-37874B8BFB98}" destId="{99FBDE0D-32AD-451E-A36F-39F6040D8BC0}" srcOrd="2" destOrd="0" parTransId="{2C683329-F021-46C4-873A-4A90024F5824}" sibTransId="{42B81935-3677-45AA-9416-1517CF79D130}"/>
    <dgm:cxn modelId="{41300B97-CF41-49E0-A6CE-96A5E1FEDDB9}" type="presOf" srcId="{0A665E6E-7693-4B4D-957C-8DB1D6E77D6A}" destId="{C63E3B85-DB6F-4358-AD04-C7E79D27D0F9}" srcOrd="0" destOrd="0" presId="urn:microsoft.com/office/officeart/2008/layout/HorizontalMultiLevelHierarchy"/>
    <dgm:cxn modelId="{CA7A169C-4165-4093-970C-427730032216}" type="presOf" srcId="{3915E3B0-E90D-4145-A77A-8AC6F1A9DF88}" destId="{37469FC6-F97C-4564-BD28-5FB6D4A4424E}" srcOrd="1" destOrd="0" presId="urn:microsoft.com/office/officeart/2008/layout/HorizontalMultiLevelHierarchy"/>
    <dgm:cxn modelId="{8227C99D-21D2-4985-8965-F30DF49F92FC}" type="presOf" srcId="{61E87D97-3F82-4F6C-99EF-A96351AE42AA}" destId="{CC83036E-2DF9-4076-BD5A-4FFFC4C489CB}" srcOrd="0" destOrd="0" presId="urn:microsoft.com/office/officeart/2008/layout/HorizontalMultiLevelHierarchy"/>
    <dgm:cxn modelId="{E56C4DA6-57EF-4377-B53D-63630FBE1C1C}" srcId="{D114562E-C9BE-49CB-A279-37874B8BFB98}" destId="{61E87D97-3F82-4F6C-99EF-A96351AE42AA}" srcOrd="1" destOrd="0" parTransId="{A2045D68-1DD4-4AD0-999F-7EBB27022E91}" sibTransId="{A4B6EAD9-12A5-4023-BB9C-BCE6F121E781}"/>
    <dgm:cxn modelId="{ACBB66B3-3FEC-4CE0-AAE1-A5D93D4223AB}" type="presOf" srcId="{5C3EDCDC-DF4C-4B63-8217-2313688AFDDB}" destId="{5919FB03-1F63-4400-A1AD-748A7B57E0A6}" srcOrd="1" destOrd="0" presId="urn:microsoft.com/office/officeart/2008/layout/HorizontalMultiLevelHierarchy"/>
    <dgm:cxn modelId="{4F80DFBB-C771-4AC9-80C0-EEF57EB9EBFB}" srcId="{92F16719-4314-4855-9060-5929ED43F413}" destId="{D114562E-C9BE-49CB-A279-37874B8BFB98}" srcOrd="2" destOrd="0" parTransId="{58C21C66-1A24-49F9-9269-1FAE2381270D}" sibTransId="{A3130F60-EE7F-4928-941E-1FD97A3BD954}"/>
    <dgm:cxn modelId="{250C44BC-77E7-49A9-8288-BE54DE771322}" type="presOf" srcId="{99FBDE0D-32AD-451E-A36F-39F6040D8BC0}" destId="{599E43A8-1BED-49D5-BE29-4DA6FD83C36B}" srcOrd="0" destOrd="0" presId="urn:microsoft.com/office/officeart/2008/layout/HorizontalMultiLevelHierarchy"/>
    <dgm:cxn modelId="{93CD25BE-3495-417B-A12B-859CF58D67D6}" srcId="{92F16719-4314-4855-9060-5929ED43F413}" destId="{B81E2989-389E-4FCB-A58E-4C131C569AB8}" srcOrd="0" destOrd="0" parTransId="{D00E739B-1489-4748-BCE8-C6F5BD364405}" sibTransId="{B89B1992-375C-4DB9-8C9D-46EEC7D15DC0}"/>
    <dgm:cxn modelId="{834D5BC0-18E0-4127-A36D-9B350A97D46E}" type="presOf" srcId="{3915E3B0-E90D-4145-A77A-8AC6F1A9DF88}" destId="{5D3E1F1E-DE1B-42AF-BA46-55CB2B590D43}" srcOrd="0" destOrd="0" presId="urn:microsoft.com/office/officeart/2008/layout/HorizontalMultiLevelHierarchy"/>
    <dgm:cxn modelId="{805423CC-C9E5-4B2D-9E9B-F5FFF4133167}" type="presOf" srcId="{5C3EDCDC-DF4C-4B63-8217-2313688AFDDB}" destId="{E47D70A8-9449-4BA9-81D4-07206E945891}" srcOrd="0" destOrd="0" presId="urn:microsoft.com/office/officeart/2008/layout/HorizontalMultiLevelHierarchy"/>
    <dgm:cxn modelId="{D6BEBCD1-6FB4-4337-9332-07881A5EC57E}" type="presOf" srcId="{58C21C66-1A24-49F9-9269-1FAE2381270D}" destId="{34D9AAE3-5725-4E9F-BDDB-DEB9447AD4B3}" srcOrd="0" destOrd="0" presId="urn:microsoft.com/office/officeart/2008/layout/HorizontalMultiLevelHierarchy"/>
    <dgm:cxn modelId="{016A80D7-12DE-43C9-91E7-E153559404F3}" type="presOf" srcId="{D114562E-C9BE-49CB-A279-37874B8BFB98}" destId="{23C82D94-A270-4AB9-8A2D-D31F996A4AF1}" srcOrd="0" destOrd="0" presId="urn:microsoft.com/office/officeart/2008/layout/HorizontalMultiLevelHierarchy"/>
    <dgm:cxn modelId="{562B13E3-23EF-4E26-A953-D66DFD45D219}" type="presOf" srcId="{D00E739B-1489-4748-BCE8-C6F5BD364405}" destId="{452CAEC8-30FA-4E4A-A0CD-B145BF3AF42F}" srcOrd="0" destOrd="0" presId="urn:microsoft.com/office/officeart/2008/layout/HorizontalMultiLevelHierarchy"/>
    <dgm:cxn modelId="{7CD252E3-052A-45B3-82AE-B367F861B0FD}" srcId="{92F16719-4314-4855-9060-5929ED43F413}" destId="{BB07FD72-BBD0-4A83-A33E-C314DF094299}" srcOrd="1" destOrd="0" parTransId="{AE6F42EE-05BA-404B-9EB9-6795E6693D09}" sibTransId="{901D98B0-1776-47DA-B43B-D0464A2490E4}"/>
    <dgm:cxn modelId="{3B0E51E9-F37A-4339-A380-9073E39D1D6B}" type="presOf" srcId="{AE6F42EE-05BA-404B-9EB9-6795E6693D09}" destId="{8F8123F4-E80D-407E-B824-28C40A5675FD}" srcOrd="0" destOrd="0" presId="urn:microsoft.com/office/officeart/2008/layout/HorizontalMultiLevelHierarchy"/>
    <dgm:cxn modelId="{20CD1FF3-762E-48A5-9451-35FCAF3B1D93}" type="presOf" srcId="{BB07FD72-BBD0-4A83-A33E-C314DF094299}" destId="{576BC15B-169B-4BA9-BA1B-CA768D797C57}" srcOrd="0" destOrd="0" presId="urn:microsoft.com/office/officeart/2008/layout/HorizontalMultiLevelHierarchy"/>
    <dgm:cxn modelId="{8DC3DBFE-95BE-47E0-8AEA-B8607F9849DC}" type="presOf" srcId="{A2045D68-1DD4-4AD0-999F-7EBB27022E91}" destId="{4E950AA0-5003-43C1-BB95-727AB5C079C1}" srcOrd="1" destOrd="0" presId="urn:microsoft.com/office/officeart/2008/layout/HorizontalMultiLevelHierarchy"/>
    <dgm:cxn modelId="{0B79169E-1081-462D-ABB3-3738CA33574B}" type="presParOf" srcId="{FA891ABF-C99F-4A23-A210-2A4F0440584A}" destId="{5F265EC5-10EA-4CE7-B990-0D8A4B4B4AA5}" srcOrd="0" destOrd="0" presId="urn:microsoft.com/office/officeart/2008/layout/HorizontalMultiLevelHierarchy"/>
    <dgm:cxn modelId="{EB8E34A9-ADF7-4EAB-B1B8-CDC63D09888B}" type="presParOf" srcId="{5F265EC5-10EA-4CE7-B990-0D8A4B4B4AA5}" destId="{62D217EF-F3EF-442A-9728-0F6250A80547}" srcOrd="0" destOrd="0" presId="urn:microsoft.com/office/officeart/2008/layout/HorizontalMultiLevelHierarchy"/>
    <dgm:cxn modelId="{1895509C-3CAB-45E6-AF24-6B615CD018EF}" type="presParOf" srcId="{5F265EC5-10EA-4CE7-B990-0D8A4B4B4AA5}" destId="{7FEC6CA3-E19F-473E-AB49-A1A320644F97}" srcOrd="1" destOrd="0" presId="urn:microsoft.com/office/officeart/2008/layout/HorizontalMultiLevelHierarchy"/>
    <dgm:cxn modelId="{CB55EB82-B918-4363-9F98-C0A019CA45E4}" type="presParOf" srcId="{7FEC6CA3-E19F-473E-AB49-A1A320644F97}" destId="{452CAEC8-30FA-4E4A-A0CD-B145BF3AF42F}" srcOrd="0" destOrd="0" presId="urn:microsoft.com/office/officeart/2008/layout/HorizontalMultiLevelHierarchy"/>
    <dgm:cxn modelId="{E031DF7E-B638-4279-A877-9AA3F8FA1EFB}" type="presParOf" srcId="{452CAEC8-30FA-4E4A-A0CD-B145BF3AF42F}" destId="{71A76CF3-AD04-4A62-A6F8-547099891DBE}" srcOrd="0" destOrd="0" presId="urn:microsoft.com/office/officeart/2008/layout/HorizontalMultiLevelHierarchy"/>
    <dgm:cxn modelId="{0A686759-738F-4F22-96B7-A75E68DBF55E}" type="presParOf" srcId="{7FEC6CA3-E19F-473E-AB49-A1A320644F97}" destId="{648FD88E-1A7E-4AFB-8C7C-3AB3C527BB57}" srcOrd="1" destOrd="0" presId="urn:microsoft.com/office/officeart/2008/layout/HorizontalMultiLevelHierarchy"/>
    <dgm:cxn modelId="{01E5EEC1-A43A-4242-A29F-12A95994EBC6}" type="presParOf" srcId="{648FD88E-1A7E-4AFB-8C7C-3AB3C527BB57}" destId="{8BFE763E-1F61-43EB-86C6-6758D7B275C0}" srcOrd="0" destOrd="0" presId="urn:microsoft.com/office/officeart/2008/layout/HorizontalMultiLevelHierarchy"/>
    <dgm:cxn modelId="{BFAC4307-6228-4573-8AFC-8FCEF8B1A26F}" type="presParOf" srcId="{648FD88E-1A7E-4AFB-8C7C-3AB3C527BB57}" destId="{F74EABC8-8330-4BE5-985E-DFADAD390910}" srcOrd="1" destOrd="0" presId="urn:microsoft.com/office/officeart/2008/layout/HorizontalMultiLevelHierarchy"/>
    <dgm:cxn modelId="{7E243A8B-53AD-460C-81DA-C02D4095A5EC}" type="presParOf" srcId="{7FEC6CA3-E19F-473E-AB49-A1A320644F97}" destId="{8F8123F4-E80D-407E-B824-28C40A5675FD}" srcOrd="2" destOrd="0" presId="urn:microsoft.com/office/officeart/2008/layout/HorizontalMultiLevelHierarchy"/>
    <dgm:cxn modelId="{F7846200-1144-4747-AD2D-CDDD124DDE1E}" type="presParOf" srcId="{8F8123F4-E80D-407E-B824-28C40A5675FD}" destId="{000A9F72-345C-4272-9599-355C5BF14E00}" srcOrd="0" destOrd="0" presId="urn:microsoft.com/office/officeart/2008/layout/HorizontalMultiLevelHierarchy"/>
    <dgm:cxn modelId="{B5AD6839-3D13-4592-A54A-975641D78FF6}" type="presParOf" srcId="{7FEC6CA3-E19F-473E-AB49-A1A320644F97}" destId="{409554E5-22E2-45D9-AB39-8E38CD3905E8}" srcOrd="3" destOrd="0" presId="urn:microsoft.com/office/officeart/2008/layout/HorizontalMultiLevelHierarchy"/>
    <dgm:cxn modelId="{B5EE325C-6B71-4529-82C1-07B947DE0089}" type="presParOf" srcId="{409554E5-22E2-45D9-AB39-8E38CD3905E8}" destId="{576BC15B-169B-4BA9-BA1B-CA768D797C57}" srcOrd="0" destOrd="0" presId="urn:microsoft.com/office/officeart/2008/layout/HorizontalMultiLevelHierarchy"/>
    <dgm:cxn modelId="{8F518533-A8E8-4DB0-93EA-F3FEDB2CCDD1}" type="presParOf" srcId="{409554E5-22E2-45D9-AB39-8E38CD3905E8}" destId="{EC799BB0-2433-423F-ABA8-87CF306F3ACA}" srcOrd="1" destOrd="0" presId="urn:microsoft.com/office/officeart/2008/layout/HorizontalMultiLevelHierarchy"/>
    <dgm:cxn modelId="{CD3BEA3E-CDE2-49D0-AF19-E5D61BA32311}" type="presParOf" srcId="{7FEC6CA3-E19F-473E-AB49-A1A320644F97}" destId="{34D9AAE3-5725-4E9F-BDDB-DEB9447AD4B3}" srcOrd="4" destOrd="0" presId="urn:microsoft.com/office/officeart/2008/layout/HorizontalMultiLevelHierarchy"/>
    <dgm:cxn modelId="{B52CA6F5-0D26-477D-A8BD-1A80F4196394}" type="presParOf" srcId="{34D9AAE3-5725-4E9F-BDDB-DEB9447AD4B3}" destId="{0208604E-140B-40D2-A7E8-09F6F94BB223}" srcOrd="0" destOrd="0" presId="urn:microsoft.com/office/officeart/2008/layout/HorizontalMultiLevelHierarchy"/>
    <dgm:cxn modelId="{85F19BE2-27E6-48E3-8C4A-CC548C4B790E}" type="presParOf" srcId="{7FEC6CA3-E19F-473E-AB49-A1A320644F97}" destId="{2C359AD2-22D1-414E-AA84-7DED84EDFCBA}" srcOrd="5" destOrd="0" presId="urn:microsoft.com/office/officeart/2008/layout/HorizontalMultiLevelHierarchy"/>
    <dgm:cxn modelId="{52AA6944-245B-4B64-8DFC-E3FFFC209AF8}" type="presParOf" srcId="{2C359AD2-22D1-414E-AA84-7DED84EDFCBA}" destId="{23C82D94-A270-4AB9-8A2D-D31F996A4AF1}" srcOrd="0" destOrd="0" presId="urn:microsoft.com/office/officeart/2008/layout/HorizontalMultiLevelHierarchy"/>
    <dgm:cxn modelId="{EA893C29-26EE-413C-BA06-FB8BCC22A283}" type="presParOf" srcId="{2C359AD2-22D1-414E-AA84-7DED84EDFCBA}" destId="{C3A46373-48B0-48F6-AEB3-94B3CEDF4DCD}" srcOrd="1" destOrd="0" presId="urn:microsoft.com/office/officeart/2008/layout/HorizontalMultiLevelHierarchy"/>
    <dgm:cxn modelId="{66CA08AE-5C53-477F-A030-08D6D8B0C59A}" type="presParOf" srcId="{C3A46373-48B0-48F6-AEB3-94B3CEDF4DCD}" destId="{5D3E1F1E-DE1B-42AF-BA46-55CB2B590D43}" srcOrd="0" destOrd="0" presId="urn:microsoft.com/office/officeart/2008/layout/HorizontalMultiLevelHierarchy"/>
    <dgm:cxn modelId="{6F86E374-9C6A-45D2-B30B-4EDF38DE9B26}" type="presParOf" srcId="{5D3E1F1E-DE1B-42AF-BA46-55CB2B590D43}" destId="{37469FC6-F97C-4564-BD28-5FB6D4A4424E}" srcOrd="0" destOrd="0" presId="urn:microsoft.com/office/officeart/2008/layout/HorizontalMultiLevelHierarchy"/>
    <dgm:cxn modelId="{038A8149-7BCB-426A-ABB3-EE260151F39D}" type="presParOf" srcId="{C3A46373-48B0-48F6-AEB3-94B3CEDF4DCD}" destId="{4C40D167-6C91-4AA0-8868-B3E707D0ECAC}" srcOrd="1" destOrd="0" presId="urn:microsoft.com/office/officeart/2008/layout/HorizontalMultiLevelHierarchy"/>
    <dgm:cxn modelId="{E23F2AD3-C8CF-4E5F-9E54-C697B7189BCA}" type="presParOf" srcId="{4C40D167-6C91-4AA0-8868-B3E707D0ECAC}" destId="{C63E3B85-DB6F-4358-AD04-C7E79D27D0F9}" srcOrd="0" destOrd="0" presId="urn:microsoft.com/office/officeart/2008/layout/HorizontalMultiLevelHierarchy"/>
    <dgm:cxn modelId="{B6E2FC15-E392-4C7B-BA73-2B6D75A0ECE2}" type="presParOf" srcId="{4C40D167-6C91-4AA0-8868-B3E707D0ECAC}" destId="{1FF39D6F-DEAC-411A-91CB-5CC5798BB2B0}" srcOrd="1" destOrd="0" presId="urn:microsoft.com/office/officeart/2008/layout/HorizontalMultiLevelHierarchy"/>
    <dgm:cxn modelId="{6C252F09-CD2C-48C9-B84A-7781984AF2D6}" type="presParOf" srcId="{C3A46373-48B0-48F6-AEB3-94B3CEDF4DCD}" destId="{46EA138D-EC26-4575-8A60-6B619CF0FFA4}" srcOrd="2" destOrd="0" presId="urn:microsoft.com/office/officeart/2008/layout/HorizontalMultiLevelHierarchy"/>
    <dgm:cxn modelId="{8D02D7B0-3D64-4BF3-B4F5-84D6D4FA540B}" type="presParOf" srcId="{46EA138D-EC26-4575-8A60-6B619CF0FFA4}" destId="{4E950AA0-5003-43C1-BB95-727AB5C079C1}" srcOrd="0" destOrd="0" presId="urn:microsoft.com/office/officeart/2008/layout/HorizontalMultiLevelHierarchy"/>
    <dgm:cxn modelId="{66FBD54E-B053-480D-B462-A6AD2082F055}" type="presParOf" srcId="{C3A46373-48B0-48F6-AEB3-94B3CEDF4DCD}" destId="{C4CD80C0-41ED-4212-B216-020ED8F0CC6B}" srcOrd="3" destOrd="0" presId="urn:microsoft.com/office/officeart/2008/layout/HorizontalMultiLevelHierarchy"/>
    <dgm:cxn modelId="{4989A2D6-440C-4A43-A26D-219B2C843AC3}" type="presParOf" srcId="{C4CD80C0-41ED-4212-B216-020ED8F0CC6B}" destId="{CC83036E-2DF9-4076-BD5A-4FFFC4C489CB}" srcOrd="0" destOrd="0" presId="urn:microsoft.com/office/officeart/2008/layout/HorizontalMultiLevelHierarchy"/>
    <dgm:cxn modelId="{F9EDE882-74CA-44DB-9B5C-6D4B3C7A3DA5}" type="presParOf" srcId="{C4CD80C0-41ED-4212-B216-020ED8F0CC6B}" destId="{54819D07-0508-4B63-B552-91B6348008A4}" srcOrd="1" destOrd="0" presId="urn:microsoft.com/office/officeart/2008/layout/HorizontalMultiLevelHierarchy"/>
    <dgm:cxn modelId="{BAF9C5D3-FCB5-41E2-8F33-BA744BA2BC58}" type="presParOf" srcId="{C3A46373-48B0-48F6-AEB3-94B3CEDF4DCD}" destId="{8B1D37C4-BE69-4E8F-8073-932B19B29946}" srcOrd="4" destOrd="0" presId="urn:microsoft.com/office/officeart/2008/layout/HorizontalMultiLevelHierarchy"/>
    <dgm:cxn modelId="{3838E380-7B99-477E-9F70-158A732E959F}" type="presParOf" srcId="{8B1D37C4-BE69-4E8F-8073-932B19B29946}" destId="{4097D33A-C689-4E08-A5EE-335DF88C37F6}" srcOrd="0" destOrd="0" presId="urn:microsoft.com/office/officeart/2008/layout/HorizontalMultiLevelHierarchy"/>
    <dgm:cxn modelId="{19773EE1-188F-439B-9647-FC17AE278094}" type="presParOf" srcId="{C3A46373-48B0-48F6-AEB3-94B3CEDF4DCD}" destId="{4FDDD39C-ECF9-4356-B317-9DBF7A3901AE}" srcOrd="5" destOrd="0" presId="urn:microsoft.com/office/officeart/2008/layout/HorizontalMultiLevelHierarchy"/>
    <dgm:cxn modelId="{1FDF5B02-B070-406C-BDB9-BC512089780E}" type="presParOf" srcId="{4FDDD39C-ECF9-4356-B317-9DBF7A3901AE}" destId="{599E43A8-1BED-49D5-BE29-4DA6FD83C36B}" srcOrd="0" destOrd="0" presId="urn:microsoft.com/office/officeart/2008/layout/HorizontalMultiLevelHierarchy"/>
    <dgm:cxn modelId="{CCC6AE03-E8E2-4D25-B9A6-2679C474ECC7}" type="presParOf" srcId="{4FDDD39C-ECF9-4356-B317-9DBF7A3901AE}" destId="{AD7A3A98-55B6-4BF4-990B-1E30C9200F74}" srcOrd="1" destOrd="0" presId="urn:microsoft.com/office/officeart/2008/layout/HorizontalMultiLevelHierarchy"/>
    <dgm:cxn modelId="{A90D2E34-4686-4FE2-A47B-7EF8E4D755E2}" type="presParOf" srcId="{C3A46373-48B0-48F6-AEB3-94B3CEDF4DCD}" destId="{E47D70A8-9449-4BA9-81D4-07206E945891}" srcOrd="6" destOrd="0" presId="urn:microsoft.com/office/officeart/2008/layout/HorizontalMultiLevelHierarchy"/>
    <dgm:cxn modelId="{F12A97E0-6D23-4DCA-B3B2-48AFD2770193}" type="presParOf" srcId="{E47D70A8-9449-4BA9-81D4-07206E945891}" destId="{5919FB03-1F63-4400-A1AD-748A7B57E0A6}" srcOrd="0" destOrd="0" presId="urn:microsoft.com/office/officeart/2008/layout/HorizontalMultiLevelHierarchy"/>
    <dgm:cxn modelId="{661C40C6-142E-454C-A73A-491AE7810912}" type="presParOf" srcId="{C3A46373-48B0-48F6-AEB3-94B3CEDF4DCD}" destId="{AC5D55A3-6674-4A9D-B80E-73F96726E7CF}" srcOrd="7" destOrd="0" presId="urn:microsoft.com/office/officeart/2008/layout/HorizontalMultiLevelHierarchy"/>
    <dgm:cxn modelId="{4F4C7D9F-B911-4935-A4C9-CC9C8C386910}" type="presParOf" srcId="{AC5D55A3-6674-4A9D-B80E-73F96726E7CF}" destId="{8D515895-ACF2-4C34-9E6A-146C8645314E}" srcOrd="0" destOrd="0" presId="urn:microsoft.com/office/officeart/2008/layout/HorizontalMultiLevelHierarchy"/>
    <dgm:cxn modelId="{2629154F-C552-4718-8A5E-1FE6E19A859F}" type="presParOf" srcId="{AC5D55A3-6674-4A9D-B80E-73F96726E7CF}" destId="{BD379F1F-B6B1-46B2-AB07-F32E03CFC06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7D70A8-9449-4BA9-81D4-07206E945891}">
      <dsp:nvSpPr>
        <dsp:cNvPr id="0" name=""/>
        <dsp:cNvSpPr/>
      </dsp:nvSpPr>
      <dsp:spPr>
        <a:xfrm>
          <a:off x="4496831" y="3361428"/>
          <a:ext cx="567875" cy="16231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937" y="0"/>
              </a:lnTo>
              <a:lnTo>
                <a:pt x="283937" y="1623119"/>
              </a:lnTo>
              <a:lnTo>
                <a:pt x="567875" y="162311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37779" y="4129998"/>
        <a:ext cx="85979" cy="85979"/>
      </dsp:txXfrm>
    </dsp:sp>
    <dsp:sp modelId="{8B1D37C4-BE69-4E8F-8073-932B19B29946}">
      <dsp:nvSpPr>
        <dsp:cNvPr id="0" name=""/>
        <dsp:cNvSpPr/>
      </dsp:nvSpPr>
      <dsp:spPr>
        <a:xfrm>
          <a:off x="4496831" y="3361428"/>
          <a:ext cx="567875" cy="541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937" y="0"/>
              </a:lnTo>
              <a:lnTo>
                <a:pt x="283937" y="541039"/>
              </a:lnTo>
              <a:lnTo>
                <a:pt x="567875" y="541039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61160" y="3612340"/>
        <a:ext cx="39217" cy="39217"/>
      </dsp:txXfrm>
    </dsp:sp>
    <dsp:sp modelId="{46EA138D-EC26-4575-8A60-6B619CF0FFA4}">
      <dsp:nvSpPr>
        <dsp:cNvPr id="0" name=""/>
        <dsp:cNvSpPr/>
      </dsp:nvSpPr>
      <dsp:spPr>
        <a:xfrm>
          <a:off x="4496831" y="2820389"/>
          <a:ext cx="567875" cy="541039"/>
        </a:xfrm>
        <a:custGeom>
          <a:avLst/>
          <a:gdLst/>
          <a:ahLst/>
          <a:cxnLst/>
          <a:rect l="0" t="0" r="0" b="0"/>
          <a:pathLst>
            <a:path>
              <a:moveTo>
                <a:pt x="0" y="541039"/>
              </a:moveTo>
              <a:lnTo>
                <a:pt x="283937" y="541039"/>
              </a:lnTo>
              <a:lnTo>
                <a:pt x="283937" y="0"/>
              </a:lnTo>
              <a:lnTo>
                <a:pt x="567875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61160" y="3071300"/>
        <a:ext cx="39217" cy="39217"/>
      </dsp:txXfrm>
    </dsp:sp>
    <dsp:sp modelId="{5D3E1F1E-DE1B-42AF-BA46-55CB2B590D43}">
      <dsp:nvSpPr>
        <dsp:cNvPr id="0" name=""/>
        <dsp:cNvSpPr/>
      </dsp:nvSpPr>
      <dsp:spPr>
        <a:xfrm>
          <a:off x="4496831" y="1738309"/>
          <a:ext cx="567875" cy="1623119"/>
        </a:xfrm>
        <a:custGeom>
          <a:avLst/>
          <a:gdLst/>
          <a:ahLst/>
          <a:cxnLst/>
          <a:rect l="0" t="0" r="0" b="0"/>
          <a:pathLst>
            <a:path>
              <a:moveTo>
                <a:pt x="0" y="1623119"/>
              </a:moveTo>
              <a:lnTo>
                <a:pt x="283937" y="1623119"/>
              </a:lnTo>
              <a:lnTo>
                <a:pt x="283937" y="0"/>
              </a:lnTo>
              <a:lnTo>
                <a:pt x="567875" y="0"/>
              </a:lnTo>
            </a:path>
          </a:pathLst>
        </a:custGeom>
        <a:noFill/>
        <a:ln w="12700" cap="flat" cmpd="sng" algn="ctr">
          <a:solidFill>
            <a:scrgbClr r="0" g="0" b="0"/>
          </a:solidFill>
          <a:prstDash val="dash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37779" y="2506879"/>
        <a:ext cx="85979" cy="85979"/>
      </dsp:txXfrm>
    </dsp:sp>
    <dsp:sp modelId="{34D9AAE3-5725-4E9F-BDDB-DEB9447AD4B3}">
      <dsp:nvSpPr>
        <dsp:cNvPr id="0" name=""/>
        <dsp:cNvSpPr/>
      </dsp:nvSpPr>
      <dsp:spPr>
        <a:xfrm>
          <a:off x="1089579" y="2279349"/>
          <a:ext cx="567875" cy="10820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3937" y="0"/>
              </a:lnTo>
              <a:lnTo>
                <a:pt x="283937" y="1082079"/>
              </a:lnTo>
              <a:lnTo>
                <a:pt x="567875" y="108207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42965" y="2789838"/>
        <a:ext cx="61101" cy="61101"/>
      </dsp:txXfrm>
    </dsp:sp>
    <dsp:sp modelId="{8F8123F4-E80D-407E-B824-28C40A5675FD}">
      <dsp:nvSpPr>
        <dsp:cNvPr id="0" name=""/>
        <dsp:cNvSpPr/>
      </dsp:nvSpPr>
      <dsp:spPr>
        <a:xfrm>
          <a:off x="1089579" y="2233629"/>
          <a:ext cx="5678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787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59320" y="2265152"/>
        <a:ext cx="28393" cy="28393"/>
      </dsp:txXfrm>
    </dsp:sp>
    <dsp:sp modelId="{452CAEC8-30FA-4E4A-A0CD-B145BF3AF42F}">
      <dsp:nvSpPr>
        <dsp:cNvPr id="0" name=""/>
        <dsp:cNvSpPr/>
      </dsp:nvSpPr>
      <dsp:spPr>
        <a:xfrm>
          <a:off x="1089579" y="1197269"/>
          <a:ext cx="567875" cy="1082079"/>
        </a:xfrm>
        <a:custGeom>
          <a:avLst/>
          <a:gdLst/>
          <a:ahLst/>
          <a:cxnLst/>
          <a:rect l="0" t="0" r="0" b="0"/>
          <a:pathLst>
            <a:path>
              <a:moveTo>
                <a:pt x="0" y="1082079"/>
              </a:moveTo>
              <a:lnTo>
                <a:pt x="283937" y="1082079"/>
              </a:lnTo>
              <a:lnTo>
                <a:pt x="283937" y="0"/>
              </a:lnTo>
              <a:lnTo>
                <a:pt x="567875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b="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42965" y="1707758"/>
        <a:ext cx="61101" cy="61101"/>
      </dsp:txXfrm>
    </dsp:sp>
    <dsp:sp modelId="{62D217EF-F3EF-442A-9728-0F6250A80547}">
      <dsp:nvSpPr>
        <dsp:cNvPr id="0" name=""/>
        <dsp:cNvSpPr/>
      </dsp:nvSpPr>
      <dsp:spPr>
        <a:xfrm rot="16200000">
          <a:off x="-1621315" y="1846517"/>
          <a:ext cx="4556125" cy="8656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rial" panose="020B0604020202020204" pitchFamily="34" charset="0"/>
              <a:cs typeface="Arial" panose="020B0604020202020204" pitchFamily="34" charset="0"/>
            </a:rPr>
            <a:t>RUNTIME</a:t>
          </a:r>
        </a:p>
      </dsp:txBody>
      <dsp:txXfrm>
        <a:off x="-1621315" y="1846517"/>
        <a:ext cx="4556125" cy="865663"/>
      </dsp:txXfrm>
    </dsp:sp>
    <dsp:sp modelId="{8BFE763E-1F61-43EB-86C6-6758D7B275C0}">
      <dsp:nvSpPr>
        <dsp:cNvPr id="0" name=""/>
        <dsp:cNvSpPr/>
      </dsp:nvSpPr>
      <dsp:spPr>
        <a:xfrm>
          <a:off x="1657454" y="764437"/>
          <a:ext cx="2839377" cy="86566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latin typeface="Arial" panose="020B0604020202020204" pitchFamily="34" charset="0"/>
              <a:cs typeface="Arial" panose="020B0604020202020204" pitchFamily="34" charset="0"/>
            </a:rPr>
            <a:t>RuntimeConfig</a:t>
          </a:r>
          <a:endParaRPr lang="en-US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User customizations</a:t>
          </a:r>
        </a:p>
      </dsp:txBody>
      <dsp:txXfrm>
        <a:off x="1657454" y="764437"/>
        <a:ext cx="2839377" cy="865663"/>
      </dsp:txXfrm>
    </dsp:sp>
    <dsp:sp modelId="{576BC15B-169B-4BA9-BA1B-CA768D797C57}">
      <dsp:nvSpPr>
        <dsp:cNvPr id="0" name=""/>
        <dsp:cNvSpPr/>
      </dsp:nvSpPr>
      <dsp:spPr>
        <a:xfrm>
          <a:off x="1657454" y="1846517"/>
          <a:ext cx="2839377" cy="86566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rial" panose="020B0604020202020204" pitchFamily="34" charset="0"/>
              <a:cs typeface="Arial" panose="020B0604020202020204" pitchFamily="34" charset="0"/>
            </a:rPr>
            <a:t>Subject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Identifying &amp; descriptive information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Subject-specific protocols</a:t>
          </a:r>
          <a:endParaRPr lang="en-US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57454" y="1846517"/>
        <a:ext cx="2839377" cy="865663"/>
      </dsp:txXfrm>
    </dsp:sp>
    <dsp:sp modelId="{23C82D94-A270-4AB9-8A2D-D31F996A4AF1}">
      <dsp:nvSpPr>
        <dsp:cNvPr id="0" name=""/>
        <dsp:cNvSpPr/>
      </dsp:nvSpPr>
      <dsp:spPr>
        <a:xfrm>
          <a:off x="1657454" y="2928597"/>
          <a:ext cx="2839377" cy="86566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rial" panose="020B0604020202020204" pitchFamily="34" charset="0"/>
              <a:cs typeface="Arial" panose="020B0604020202020204" pitchFamily="34" charset="0"/>
            </a:rPr>
            <a:t>Hardware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Abstraction layer</a:t>
          </a:r>
        </a:p>
      </dsp:txBody>
      <dsp:txXfrm>
        <a:off x="1657454" y="2928597"/>
        <a:ext cx="2839377" cy="865663"/>
      </dsp:txXfrm>
    </dsp:sp>
    <dsp:sp modelId="{C63E3B85-DB6F-4358-AD04-C7E79D27D0F9}">
      <dsp:nvSpPr>
        <dsp:cNvPr id="0" name=""/>
        <dsp:cNvSpPr/>
      </dsp:nvSpPr>
      <dsp:spPr>
        <a:xfrm>
          <a:off x="5064707" y="1305477"/>
          <a:ext cx="2839377" cy="8656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latin typeface="Arial" panose="020B0604020202020204" pitchFamily="34" charset="0"/>
              <a:cs typeface="Arial" panose="020B0604020202020204" pitchFamily="34" charset="0"/>
            </a:rPr>
            <a:t>TDTActiveX</a:t>
          </a:r>
          <a:endParaRPr lang="en-US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64707" y="1305477"/>
        <a:ext cx="2839377" cy="865663"/>
      </dsp:txXfrm>
    </dsp:sp>
    <dsp:sp modelId="{CC83036E-2DF9-4076-BD5A-4FFFC4C489CB}">
      <dsp:nvSpPr>
        <dsp:cNvPr id="0" name=""/>
        <dsp:cNvSpPr/>
      </dsp:nvSpPr>
      <dsp:spPr>
        <a:xfrm>
          <a:off x="5064707" y="2387557"/>
          <a:ext cx="2839377" cy="8656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latin typeface="Arial" panose="020B0604020202020204" pitchFamily="34" charset="0"/>
              <a:cs typeface="Arial" panose="020B0604020202020204" pitchFamily="34" charset="0"/>
            </a:rPr>
            <a:t>TDTSynapse</a:t>
          </a:r>
          <a:endParaRPr lang="en-US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64707" y="2387557"/>
        <a:ext cx="2839377" cy="865663"/>
      </dsp:txXfrm>
    </dsp:sp>
    <dsp:sp modelId="{599E43A8-1BED-49D5-BE29-4DA6FD83C36B}">
      <dsp:nvSpPr>
        <dsp:cNvPr id="0" name=""/>
        <dsp:cNvSpPr/>
      </dsp:nvSpPr>
      <dsp:spPr>
        <a:xfrm>
          <a:off x="5064707" y="3469636"/>
          <a:ext cx="2839377" cy="8656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 err="1">
              <a:latin typeface="Arial" panose="020B0604020202020204" pitchFamily="34" charset="0"/>
              <a:cs typeface="Arial" panose="020B0604020202020204" pitchFamily="34" charset="0"/>
            </a:rPr>
            <a:t>NationalInstruments</a:t>
          </a:r>
          <a:endParaRPr lang="en-US" sz="20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064707" y="3469636"/>
        <a:ext cx="2839377" cy="865663"/>
      </dsp:txXfrm>
    </dsp:sp>
    <dsp:sp modelId="{8D515895-ACF2-4C34-9E6A-146C8645314E}">
      <dsp:nvSpPr>
        <dsp:cNvPr id="0" name=""/>
        <dsp:cNvSpPr/>
      </dsp:nvSpPr>
      <dsp:spPr>
        <a:xfrm>
          <a:off x="5064707" y="4551716"/>
          <a:ext cx="2839377" cy="8656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Arial" panose="020B0604020202020204" pitchFamily="34" charset="0"/>
              <a:cs typeface="Arial" panose="020B0604020202020204" pitchFamily="34" charset="0"/>
            </a:rPr>
            <a:t>Some new system interface…</a:t>
          </a:r>
        </a:p>
      </dsp:txBody>
      <dsp:txXfrm>
        <a:off x="5064707" y="4551716"/>
        <a:ext cx="2839377" cy="865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03FB-AE39-4220-8744-C584C640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ACE37-646B-4289-B1C0-C198F016F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87CC-CF98-401C-9C01-7E5D4B93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5EBD-6AAC-4A15-9749-EDB84077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59B83-5236-46CB-B856-B867B3FC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7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6742-9262-466A-A5CD-9388CD42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4C9FAE-4347-4DDF-8C39-B500523DA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788DF-0DB8-4B0E-A2D3-95F3F679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84A48-0211-49B8-B2E9-8D900FC5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24DC-3FBE-41A2-88CD-7B96C29D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5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07E88-AAF9-425E-9AE7-953E26EE9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6C42D-9B8C-4685-97CB-A5C925D23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62AC-B7BE-42E2-94EE-BB2054FF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46FDC-5BA5-4A59-9D6A-9BD5D451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EDB0-50F3-4D51-B71A-C6335ACF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43D89-FC01-4B95-8D0D-BFB866BF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ED02-2930-47AC-9320-AD1CDD064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CE078-EAB3-474A-8699-063FE5CB3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6FD66-0D19-424C-8EED-8ABFD7AA7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7471C-24B3-4C39-8B31-B27C9D28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F5EE-EAAB-4781-9C58-D8FD8A7A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72C93-BF4B-4D47-AFE8-9B00C6EE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DB0D0-F874-4555-B7DD-D6DC10C9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8D744-B3B1-42CD-B372-36E6F262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ACF40-5E64-4CF9-9F93-11C01EE5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7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98BD-3EAB-4CB3-A202-6C184CE5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29FB-A735-4040-A919-AD0AAFEBE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40C6C-C277-4A36-BDC5-6F1363C70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F0145-7600-4831-A08A-0C8B6640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EFA66-05C0-4A90-AF12-D49F1151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89A45-05AE-4A5B-9255-BBC5BD1B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3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9127-8FA8-404B-BB2A-3CF625EF9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8BAE5-4CC3-4923-8AC7-5B873AD17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60468-03FD-4BB8-AE61-B9E098D4E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595F4-7195-4439-96CE-F96B5F322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A1C628-D7EE-4F74-8B93-1DC7FC09D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BBDFD-4532-4485-852A-7E9CC5A5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B43395-1E77-4856-9C2C-A212161A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77C28-FD27-4E8B-9C87-C8A451E4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6320-7E8E-49BF-9CC2-2AB1535C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9CABE-1CE3-4513-BB5D-371865723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6E5C4-1C83-4461-ABAA-5195B7E9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B1F02-8280-4C0F-8B23-BD88E334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5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4C27C-A3CE-4DDC-B96C-19DA07AC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73013-55DE-450B-8164-216E5F23B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50D20-7382-4132-A8AC-5F86702B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27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CCEA-2EA7-4AF1-8985-1C917156B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D07EA-075C-4321-92D8-E5001AA07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3BDC1-CE52-4418-9F72-BB4675B22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FFFC2-467F-4964-A426-C56ECFB4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2F01C-C671-410F-A623-B34EB1F4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4C5F6-2C66-49F4-9147-A976BDDB5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9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28D0-2196-4E6F-B848-27741AF6F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B6992-BBA7-485E-B21D-767EBCCB5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1E88D-5558-4DC7-BDC9-498A9BFFB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9B040-C798-4797-A46C-E780BAD18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C182F-E033-473E-B9A0-737B06A4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F95D3-96BB-4502-BD5B-62DCADF9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8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5D033-8910-4F90-A1D3-4A515E6F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4A468-218B-4002-A54F-A728964B2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DDDB-BC4B-4EFC-AC83-F28FD8EC6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AD2B6-0D9D-49D4-B148-6076ABCC32A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D570-BC02-43D5-8972-05D47F861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183E-A387-4A44-BF9F-E84D1635B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AF71F-1097-4644-A9AF-AD2FC0151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489D0E-22F8-4198-9F0B-A21C1C0F3C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71458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761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22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Stolzberg</dc:creator>
  <cp:lastModifiedBy>Daniel Stolzberg</cp:lastModifiedBy>
  <cp:revision>8</cp:revision>
  <dcterms:created xsi:type="dcterms:W3CDTF">2020-04-10T20:37:39Z</dcterms:created>
  <dcterms:modified xsi:type="dcterms:W3CDTF">2020-04-11T15:33:43Z</dcterms:modified>
</cp:coreProperties>
</file>