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118D86-AC3C-4488-953F-91452B46B37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2BA"/>
    <a:srgbClr val="FFDF00"/>
    <a:srgbClr val="FECE2F"/>
    <a:srgbClr val="EB3F26"/>
    <a:srgbClr val="CD2286"/>
    <a:srgbClr val="1F018D"/>
    <a:srgbClr val="070218"/>
    <a:srgbClr val="BB0038"/>
    <a:srgbClr val="D1228B"/>
    <a:srgbClr val="230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7B39-FA11-40DA-9925-85F4CD4BC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F08D-90BF-459C-AD06-03F26FC51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6B0B-874E-45F6-AC70-7D19AE1F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EFE2-EB42-4965-9C2A-E694D967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B623-0377-4900-84D2-8792CC42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9F7-7094-475B-A6C2-6770A598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36C6A-DC50-462B-B2C0-0C62B3D40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5449-15B9-41C8-91B9-DB2FDB54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D7F0-E241-4CFD-B642-2FD0EBB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3E71-D750-4E34-97B6-410E9DFB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6D48C-5F30-4D7D-92F7-20A56C7B9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50877-6543-4B15-BDEF-B3CBCEFD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DEB4-9AD3-4475-BC8E-BFCAD6B2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7E7A-8BF1-4C67-A2B1-ABE1EA47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37A2-B693-4DE6-9C48-7C781511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9CC-ED0E-4B33-B9A1-3D225168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F9B1-8A06-4C4C-BEDA-F79700BF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B7E1-D01B-44F2-89B4-D313A265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603C-54EE-46FC-A668-CC0BEB36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1A58-31FA-4E5F-9A47-787DA7F0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E408-9988-41CB-BAA2-62BD262E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DF93-1CDF-47EA-8214-2C7EDBD8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7808-89CB-4700-92BF-8CEDDD25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4EAD-58E0-403D-B0AC-87A4DB7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F7AC-830B-4FBE-B479-2D480E29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7563-02E8-4268-934D-1A606F59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0AB3-E2E5-4D76-98EF-DB7F6664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CFB4-090C-41C5-AA5E-D4195F2F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A404B-E0E0-434A-9AF6-EE4481D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D9431-2E7C-42B9-94BC-E5D56228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6BE9-863A-497E-BD8E-20D75683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89E3-8BC1-449E-9DC9-49EABDC8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BCB7-9BBF-4FDE-ABB4-8083FFCE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2177-D303-467C-9700-CEB70267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7ADD-E42E-4DFB-ADF8-DF40B6E2A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44825-59A6-4238-9DB8-59D582819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C5F1B-4D1E-4F4B-AF6F-6B6B4B8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F939A-01D8-4E6E-B466-100DDB38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B5324-732F-4EBE-922E-BE38C4B5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4CAE-8ADF-496F-A722-F5B484F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604F-8B14-4074-A9FC-F92AD2D0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FEF23-49BC-49A6-AB21-3AD9CA9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EFDC5-9F37-4BA3-B6AD-F3025FFC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C894-50DD-43D9-A20E-6B0A2BA2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A4249-84D5-4366-AAE9-B9A64298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8ABFE-F2A6-4BCE-96F4-A0DED10F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8072-3559-4885-AE7B-734254FC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F9EB-28F5-4BAF-B4D9-495ADAC4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E1AF-78E4-48BB-B9D5-426EF8E4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6980-B125-4B80-BA92-7877E4BC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3C18D-12B5-43DB-8B76-2FED037D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B87A-5D45-4E91-92B8-21FA32C4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A64E-B607-4048-8F4F-A99F870C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0E874-6D3E-4025-A01D-8D68272ED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AAA3E-8A79-4B6C-BE1F-A15A7B13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9DEB-1966-49B7-9286-9D95EEE2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24023-CF14-4E5D-BFB8-601C7EC2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3DAB4-BA41-415E-B9F7-544F3FC0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7587-DA91-4720-BD8E-262F06D5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756C0-4FDE-426E-A879-540F0279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EFA4-116F-4366-BB2E-748263202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2698-FCA6-49C4-B2D5-FAB6DCB80E2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A522-AAE1-43C4-AE36-A3F48DA69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C7CF-FBD2-4EDF-A733-9F660C1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2C86A-CC5F-4B53-A326-9B4472563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5623" r="12102" b="10751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AD2D13-8364-4841-997E-3FAC12DF4CA2}"/>
              </a:ext>
            </a:extLst>
          </p:cNvPr>
          <p:cNvSpPr/>
          <p:nvPr/>
        </p:nvSpPr>
        <p:spPr>
          <a:xfrm>
            <a:off x="-68096" y="-2"/>
            <a:ext cx="9330406" cy="6857999"/>
          </a:xfrm>
          <a:prstGeom prst="roundRect">
            <a:avLst>
              <a:gd name="adj" fmla="val 0"/>
            </a:avLst>
          </a:prstGeom>
          <a:solidFill>
            <a:srgbClr val="2A02BA"/>
          </a:solidFill>
          <a:ln>
            <a:noFill/>
          </a:ln>
          <a:effectLst>
            <a:outerShdw blurRad="711200" sx="102000" sy="102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A25036D-A7D7-4470-B478-F0FD2106CFF6}"/>
              </a:ext>
            </a:extLst>
          </p:cNvPr>
          <p:cNvSpPr/>
          <p:nvPr/>
        </p:nvSpPr>
        <p:spPr>
          <a:xfrm>
            <a:off x="588751" y="449094"/>
            <a:ext cx="555779" cy="327414"/>
          </a:xfrm>
          <a:custGeom>
            <a:avLst/>
            <a:gdLst>
              <a:gd name="connsiteX0" fmla="*/ -106 w 7667911"/>
              <a:gd name="connsiteY0" fmla="*/ 4482382 h 4517231"/>
              <a:gd name="connsiteX1" fmla="*/ -106 w 7667911"/>
              <a:gd name="connsiteY1" fmla="*/ 4465046 h 4517231"/>
              <a:gd name="connsiteX2" fmla="*/ 59616 w 7667911"/>
              <a:gd name="connsiteY2" fmla="*/ 4433138 h 4517231"/>
              <a:gd name="connsiteX3" fmla="*/ 896673 w 7667911"/>
              <a:gd name="connsiteY3" fmla="*/ 3907738 h 4517231"/>
              <a:gd name="connsiteX4" fmla="*/ 2216362 w 7667911"/>
              <a:gd name="connsiteY4" fmla="*/ 3074206 h 4517231"/>
              <a:gd name="connsiteX5" fmla="*/ 2439723 w 7667911"/>
              <a:gd name="connsiteY5" fmla="*/ 2902756 h 4517231"/>
              <a:gd name="connsiteX6" fmla="*/ 2728045 w 7667911"/>
              <a:gd name="connsiteY6" fmla="*/ 2700540 h 4517231"/>
              <a:gd name="connsiteX7" fmla="*/ 2655369 w 7667911"/>
              <a:gd name="connsiteY7" fmla="*/ 2682633 h 4517231"/>
              <a:gd name="connsiteX8" fmla="*/ 1899941 w 7667911"/>
              <a:gd name="connsiteY8" fmla="*/ 2476226 h 4517231"/>
              <a:gd name="connsiteX9" fmla="*/ 997162 w 7667911"/>
              <a:gd name="connsiteY9" fmla="*/ 1921585 h 4517231"/>
              <a:gd name="connsiteX10" fmla="*/ 656357 w 7667911"/>
              <a:gd name="connsiteY10" fmla="*/ 1593925 h 4517231"/>
              <a:gd name="connsiteX11" fmla="*/ 367559 w 7667911"/>
              <a:gd name="connsiteY11" fmla="*/ 1120438 h 4517231"/>
              <a:gd name="connsiteX12" fmla="*/ 1737064 w 7667911"/>
              <a:gd name="connsiteY12" fmla="*/ 1307318 h 4517231"/>
              <a:gd name="connsiteX13" fmla="*/ 1720681 w 7667911"/>
              <a:gd name="connsiteY13" fmla="*/ 1259693 h 4517231"/>
              <a:gd name="connsiteX14" fmla="*/ 1391401 w 7667911"/>
              <a:gd name="connsiteY14" fmla="*/ 742676 h 4517231"/>
              <a:gd name="connsiteX15" fmla="*/ 1176232 w 7667911"/>
              <a:gd name="connsiteY15" fmla="*/ 166985 h 4517231"/>
              <a:gd name="connsiteX16" fmla="*/ 1289674 w 7667911"/>
              <a:gd name="connsiteY16" fmla="*/ 188416 h 4517231"/>
              <a:gd name="connsiteX17" fmla="*/ 2434770 w 7667911"/>
              <a:gd name="connsiteY17" fmla="*/ 594372 h 4517231"/>
              <a:gd name="connsiteX18" fmla="*/ 3321262 w 7667911"/>
              <a:gd name="connsiteY18" fmla="*/ 915650 h 4517231"/>
              <a:gd name="connsiteX19" fmla="*/ 4178512 w 7667911"/>
              <a:gd name="connsiteY19" fmla="*/ 1214068 h 4517231"/>
              <a:gd name="connsiteX20" fmla="*/ 4772681 w 7667911"/>
              <a:gd name="connsiteY20" fmla="*/ 1433905 h 4517231"/>
              <a:gd name="connsiteX21" fmla="*/ 5001281 w 7667911"/>
              <a:gd name="connsiteY21" fmla="*/ 1412760 h 4517231"/>
              <a:gd name="connsiteX22" fmla="*/ 6124469 w 7667911"/>
              <a:gd name="connsiteY22" fmla="*/ 699432 h 4517231"/>
              <a:gd name="connsiteX23" fmla="*/ 6746452 w 7667911"/>
              <a:gd name="connsiteY23" fmla="*/ 692956 h 4517231"/>
              <a:gd name="connsiteX24" fmla="*/ 6887517 w 7667911"/>
              <a:gd name="connsiteY24" fmla="*/ 802779 h 4517231"/>
              <a:gd name="connsiteX25" fmla="*/ 6753691 w 7667911"/>
              <a:gd name="connsiteY25" fmla="*/ 139553 h 4517231"/>
              <a:gd name="connsiteX26" fmla="*/ 7130690 w 7667911"/>
              <a:gd name="connsiteY26" fmla="*/ 52590 h 4517231"/>
              <a:gd name="connsiteX27" fmla="*/ 7338907 w 7667911"/>
              <a:gd name="connsiteY27" fmla="*/ -274 h 4517231"/>
              <a:gd name="connsiteX28" fmla="*/ 7425489 w 7667911"/>
              <a:gd name="connsiteY28" fmla="*/ -274 h 4517231"/>
              <a:gd name="connsiteX29" fmla="*/ 7508928 w 7667911"/>
              <a:gd name="connsiteY29" fmla="*/ 394918 h 4517231"/>
              <a:gd name="connsiteX30" fmla="*/ 7599987 w 7667911"/>
              <a:gd name="connsiteY30" fmla="*/ 876598 h 4517231"/>
              <a:gd name="connsiteX31" fmla="*/ 7667805 w 7667911"/>
              <a:gd name="connsiteY31" fmla="*/ 1190351 h 4517231"/>
              <a:gd name="connsiteX32" fmla="*/ 7316333 w 7667911"/>
              <a:gd name="connsiteY32" fmla="*/ 1256359 h 4517231"/>
              <a:gd name="connsiteX33" fmla="*/ 7000198 w 7667911"/>
              <a:gd name="connsiteY33" fmla="*/ 1319796 h 4517231"/>
              <a:gd name="connsiteX34" fmla="*/ 6889613 w 7667911"/>
              <a:gd name="connsiteY34" fmla="*/ 820876 h 4517231"/>
              <a:gd name="connsiteX35" fmla="*/ 6721020 w 7667911"/>
              <a:gd name="connsiteY35" fmla="*/ 1033379 h 4517231"/>
              <a:gd name="connsiteX36" fmla="*/ 6563191 w 7667911"/>
              <a:gd name="connsiteY36" fmla="*/ 1533441 h 4517231"/>
              <a:gd name="connsiteX37" fmla="*/ 6141233 w 7667911"/>
              <a:gd name="connsiteY37" fmla="*/ 2548616 h 4517231"/>
              <a:gd name="connsiteX38" fmla="*/ 5631741 w 7667911"/>
              <a:gd name="connsiteY38" fmla="*/ 3033629 h 4517231"/>
              <a:gd name="connsiteX39" fmla="*/ 4596278 w 7667911"/>
              <a:gd name="connsiteY39" fmla="*/ 3627894 h 4517231"/>
              <a:gd name="connsiteX40" fmla="*/ 4344056 w 7667911"/>
              <a:gd name="connsiteY40" fmla="*/ 3730573 h 4517231"/>
              <a:gd name="connsiteX41" fmla="*/ 3382793 w 7667911"/>
              <a:gd name="connsiteY41" fmla="*/ 4031659 h 4517231"/>
              <a:gd name="connsiteX42" fmla="*/ 2635462 w 7667911"/>
              <a:gd name="connsiteY42" fmla="*/ 4154817 h 4517231"/>
              <a:gd name="connsiteX43" fmla="*/ 2044054 w 7667911"/>
              <a:gd name="connsiteY43" fmla="*/ 4273689 h 4517231"/>
              <a:gd name="connsiteX44" fmla="*/ 1426168 w 7667911"/>
              <a:gd name="connsiteY44" fmla="*/ 4388846 h 4517231"/>
              <a:gd name="connsiteX45" fmla="*/ 519483 w 7667911"/>
              <a:gd name="connsiteY45" fmla="*/ 4500098 h 4517231"/>
              <a:gd name="connsiteX46" fmla="*/ 449950 w 7667911"/>
              <a:gd name="connsiteY46" fmla="*/ 4516957 h 4517231"/>
              <a:gd name="connsiteX47" fmla="*/ 328792 w 7667911"/>
              <a:gd name="connsiteY47" fmla="*/ 4516957 h 451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667911" h="4517231">
                <a:moveTo>
                  <a:pt x="-106" y="4482382"/>
                </a:moveTo>
                <a:lnTo>
                  <a:pt x="-106" y="4465046"/>
                </a:lnTo>
                <a:cubicBezTo>
                  <a:pt x="19801" y="4454474"/>
                  <a:pt x="40471" y="4445139"/>
                  <a:pt x="59616" y="4433138"/>
                </a:cubicBezTo>
                <a:cubicBezTo>
                  <a:pt x="339013" y="4258259"/>
                  <a:pt x="618038" y="4083122"/>
                  <a:pt x="896673" y="3907738"/>
                </a:cubicBezTo>
                <a:cubicBezTo>
                  <a:pt x="1336918" y="3630466"/>
                  <a:pt x="1777640" y="3353955"/>
                  <a:pt x="2216362" y="3074206"/>
                </a:cubicBezTo>
                <a:cubicBezTo>
                  <a:pt x="2295229" y="3023914"/>
                  <a:pt x="2363809" y="2957810"/>
                  <a:pt x="2439723" y="2902756"/>
                </a:cubicBezTo>
                <a:cubicBezTo>
                  <a:pt x="2534973" y="2833033"/>
                  <a:pt x="2633271" y="2766739"/>
                  <a:pt x="2728045" y="2700540"/>
                </a:cubicBezTo>
                <a:cubicBezTo>
                  <a:pt x="2704156" y="2693291"/>
                  <a:pt x="2679896" y="2687310"/>
                  <a:pt x="2655369" y="2682633"/>
                </a:cubicBezTo>
                <a:cubicBezTo>
                  <a:pt x="2396536" y="2642761"/>
                  <a:pt x="2143086" y="2573505"/>
                  <a:pt x="1899941" y="2476226"/>
                </a:cubicBezTo>
                <a:cubicBezTo>
                  <a:pt x="1569385" y="2344591"/>
                  <a:pt x="1263985" y="2156958"/>
                  <a:pt x="997162" y="1921585"/>
                </a:cubicBezTo>
                <a:cubicBezTo>
                  <a:pt x="878861" y="1817572"/>
                  <a:pt x="764752" y="1708130"/>
                  <a:pt x="656357" y="1593925"/>
                </a:cubicBezTo>
                <a:cubicBezTo>
                  <a:pt x="530056" y="1460575"/>
                  <a:pt x="398611" y="1327987"/>
                  <a:pt x="367559" y="1120438"/>
                </a:cubicBezTo>
                <a:lnTo>
                  <a:pt x="1737064" y="1307318"/>
                </a:lnTo>
                <a:cubicBezTo>
                  <a:pt x="1727539" y="1279981"/>
                  <a:pt x="1726205" y="1269218"/>
                  <a:pt x="1720681" y="1259693"/>
                </a:cubicBezTo>
                <a:cubicBezTo>
                  <a:pt x="1611524" y="1086910"/>
                  <a:pt x="1504844" y="912412"/>
                  <a:pt x="1391401" y="742676"/>
                </a:cubicBezTo>
                <a:cubicBezTo>
                  <a:pt x="1275768" y="569702"/>
                  <a:pt x="1164802" y="396919"/>
                  <a:pt x="1176232" y="166985"/>
                </a:cubicBezTo>
                <a:cubicBezTo>
                  <a:pt x="1218427" y="174700"/>
                  <a:pt x="1255861" y="176510"/>
                  <a:pt x="1289674" y="188416"/>
                </a:cubicBezTo>
                <a:cubicBezTo>
                  <a:pt x="1671693" y="322719"/>
                  <a:pt x="2053389" y="458040"/>
                  <a:pt x="2434770" y="594372"/>
                </a:cubicBezTo>
                <a:cubicBezTo>
                  <a:pt x="2730616" y="700290"/>
                  <a:pt x="3025320" y="810399"/>
                  <a:pt x="3321262" y="915650"/>
                </a:cubicBezTo>
                <a:cubicBezTo>
                  <a:pt x="3606345" y="1016901"/>
                  <a:pt x="3893429" y="1112722"/>
                  <a:pt x="4178512" y="1214068"/>
                </a:cubicBezTo>
                <a:cubicBezTo>
                  <a:pt x="4377489" y="1284839"/>
                  <a:pt x="4574085" y="1362182"/>
                  <a:pt x="4772681" y="1433905"/>
                </a:cubicBezTo>
                <a:cubicBezTo>
                  <a:pt x="4850405" y="1462004"/>
                  <a:pt x="4925081" y="1461718"/>
                  <a:pt x="5001281" y="1412760"/>
                </a:cubicBezTo>
                <a:cubicBezTo>
                  <a:pt x="5373423" y="1171873"/>
                  <a:pt x="5743469" y="926128"/>
                  <a:pt x="6124469" y="699432"/>
                </a:cubicBezTo>
                <a:cubicBezTo>
                  <a:pt x="6320303" y="582942"/>
                  <a:pt x="6538616" y="563225"/>
                  <a:pt x="6746452" y="692956"/>
                </a:cubicBezTo>
                <a:cubicBezTo>
                  <a:pt x="6793220" y="722197"/>
                  <a:pt x="6834082" y="760773"/>
                  <a:pt x="6887517" y="802779"/>
                </a:cubicBezTo>
                <a:cubicBezTo>
                  <a:pt x="6841512" y="574750"/>
                  <a:pt x="6798554" y="362057"/>
                  <a:pt x="6753691" y="139553"/>
                </a:cubicBezTo>
                <a:cubicBezTo>
                  <a:pt x="6878373" y="110978"/>
                  <a:pt x="7004674" y="82403"/>
                  <a:pt x="7130690" y="52590"/>
                </a:cubicBezTo>
                <a:cubicBezTo>
                  <a:pt x="7200413" y="36112"/>
                  <a:pt x="7269564" y="17442"/>
                  <a:pt x="7338907" y="-274"/>
                </a:cubicBezTo>
                <a:lnTo>
                  <a:pt x="7425489" y="-274"/>
                </a:lnTo>
                <a:cubicBezTo>
                  <a:pt x="7453397" y="131457"/>
                  <a:pt x="7482639" y="262806"/>
                  <a:pt x="7508928" y="394918"/>
                </a:cubicBezTo>
                <a:cubicBezTo>
                  <a:pt x="7540551" y="555224"/>
                  <a:pt x="7567126" y="716578"/>
                  <a:pt x="7599987" y="876598"/>
                </a:cubicBezTo>
                <a:cubicBezTo>
                  <a:pt x="7618371" y="965942"/>
                  <a:pt x="7667805" y="1173015"/>
                  <a:pt x="7667805" y="1190351"/>
                </a:cubicBezTo>
                <a:cubicBezTo>
                  <a:pt x="7550647" y="1211115"/>
                  <a:pt x="7433204" y="1234452"/>
                  <a:pt x="7316333" y="1256359"/>
                </a:cubicBezTo>
                <a:cubicBezTo>
                  <a:pt x="7211558" y="1276076"/>
                  <a:pt x="7107735" y="1298174"/>
                  <a:pt x="7000198" y="1319796"/>
                </a:cubicBezTo>
                <a:cubicBezTo>
                  <a:pt x="6963622" y="1154823"/>
                  <a:pt x="6929808" y="1001947"/>
                  <a:pt x="6889613" y="820876"/>
                </a:cubicBezTo>
                <a:cubicBezTo>
                  <a:pt x="6822938" y="902696"/>
                  <a:pt x="6750547" y="959560"/>
                  <a:pt x="6721020" y="1033379"/>
                </a:cubicBezTo>
                <a:cubicBezTo>
                  <a:pt x="6656059" y="1195304"/>
                  <a:pt x="6599005" y="1362944"/>
                  <a:pt x="6563191" y="1533441"/>
                </a:cubicBezTo>
                <a:cubicBezTo>
                  <a:pt x="6486133" y="1899868"/>
                  <a:pt x="6417934" y="2267819"/>
                  <a:pt x="6141233" y="2548616"/>
                </a:cubicBezTo>
                <a:cubicBezTo>
                  <a:pt x="5976451" y="2715780"/>
                  <a:pt x="5820241" y="2897803"/>
                  <a:pt x="5631741" y="3033629"/>
                </a:cubicBezTo>
                <a:cubicBezTo>
                  <a:pt x="5308558" y="3266801"/>
                  <a:pt x="4971944" y="3482447"/>
                  <a:pt x="4596278" y="3627894"/>
                </a:cubicBezTo>
                <a:cubicBezTo>
                  <a:pt x="4511696" y="3660755"/>
                  <a:pt x="4426638" y="3693140"/>
                  <a:pt x="4344056" y="3730573"/>
                </a:cubicBezTo>
                <a:cubicBezTo>
                  <a:pt x="4035827" y="3870210"/>
                  <a:pt x="3717406" y="3976604"/>
                  <a:pt x="3382793" y="4031659"/>
                </a:cubicBezTo>
                <a:cubicBezTo>
                  <a:pt x="3133714" y="4072616"/>
                  <a:pt x="2883969" y="4110335"/>
                  <a:pt x="2635462" y="4154817"/>
                </a:cubicBezTo>
                <a:cubicBezTo>
                  <a:pt x="2437627" y="4190345"/>
                  <a:pt x="2241412" y="4235018"/>
                  <a:pt x="2044054" y="4273689"/>
                </a:cubicBezTo>
                <a:cubicBezTo>
                  <a:pt x="1838409" y="4313884"/>
                  <a:pt x="1633432" y="4359414"/>
                  <a:pt x="1426168" y="4388846"/>
                </a:cubicBezTo>
                <a:cubicBezTo>
                  <a:pt x="1124797" y="4432090"/>
                  <a:pt x="821711" y="4463141"/>
                  <a:pt x="519483" y="4500098"/>
                </a:cubicBezTo>
                <a:cubicBezTo>
                  <a:pt x="495985" y="4504318"/>
                  <a:pt x="472772" y="4509947"/>
                  <a:pt x="449950" y="4516957"/>
                </a:cubicBezTo>
                <a:lnTo>
                  <a:pt x="328792" y="451695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482600" dist="38100" dir="8100000" sx="86000" sy="86000" algn="tr" rotWithShape="0">
              <a:prstClr val="black"/>
            </a:outerShdw>
            <a:reflection endPos="0" dist="50800" dir="5400000" sy="-100000" algn="bl" rotWithShape="0"/>
          </a:effectLst>
        </p:spPr>
        <p:txBody>
          <a:bodyPr rtlCol="0"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F0159A-5802-4FF5-8EBB-6F4979AACB09}"/>
              </a:ext>
            </a:extLst>
          </p:cNvPr>
          <p:cNvSpPr txBox="1"/>
          <p:nvPr/>
        </p:nvSpPr>
        <p:spPr>
          <a:xfrm>
            <a:off x="1210904" y="345594"/>
            <a:ext cx="158104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Libertas</a:t>
            </a: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ADDD1945-BF7F-4C74-8AF9-5684519A938E}"/>
              </a:ext>
            </a:extLst>
          </p:cNvPr>
          <p:cNvSpPr/>
          <p:nvPr/>
        </p:nvSpPr>
        <p:spPr>
          <a:xfrm rot="16200000" flipH="1">
            <a:off x="4847875" y="1387138"/>
            <a:ext cx="6858001" cy="4083725"/>
          </a:xfrm>
          <a:prstGeom prst="flowChartDocument">
            <a:avLst/>
          </a:prstGeom>
          <a:solidFill>
            <a:srgbClr val="2A02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4C1A6-1668-46E0-B1A1-ABBFCD12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377" y="2885278"/>
            <a:ext cx="4841964" cy="47330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97B46E4-2B9C-4FE9-8E79-98ECCC12A149}"/>
              </a:ext>
            </a:extLst>
          </p:cNvPr>
          <p:cNvSpPr txBox="1"/>
          <p:nvPr/>
        </p:nvSpPr>
        <p:spPr>
          <a:xfrm>
            <a:off x="370116" y="1436913"/>
            <a:ext cx="73411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i="1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Unstoppable.</a:t>
            </a:r>
            <a:endParaRPr lang="en-US" sz="8800" i="1" dirty="0">
              <a:solidFill>
                <a:srgbClr val="FFDF00"/>
              </a:solidFill>
            </a:endParaRPr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BE281C42-EDB1-4DAA-9C04-C6659BDAF1F9}"/>
              </a:ext>
            </a:extLst>
          </p:cNvPr>
          <p:cNvSpPr/>
          <p:nvPr/>
        </p:nvSpPr>
        <p:spPr>
          <a:xfrm>
            <a:off x="7535119" y="210090"/>
            <a:ext cx="4496947" cy="76944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711200" sx="102000" sy="102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46A80-B1C4-4C9B-BE3D-A9CD506B4DAD}"/>
              </a:ext>
            </a:extLst>
          </p:cNvPr>
          <p:cNvSpPr txBox="1"/>
          <p:nvPr/>
        </p:nvSpPr>
        <p:spPr>
          <a:xfrm>
            <a:off x="7846493" y="412746"/>
            <a:ext cx="405939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Montserrat" panose="00000500000000000000" pitchFamily="50" charset="0"/>
              </a:rPr>
              <a:t>LIBERTAS</a:t>
            </a:r>
            <a:r>
              <a:rPr lang="en-US" sz="2000" spc="300" dirty="0">
                <a:solidFill>
                  <a:schemeClr val="bg1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Montserrat" panose="00000500000000000000" pitchFamily="50" charset="0"/>
              </a:rPr>
              <a:t>.ANUDIT.DEV</a:t>
            </a:r>
          </a:p>
        </p:txBody>
      </p:sp>
      <p:pic>
        <p:nvPicPr>
          <p:cNvPr id="1034" name="Graphic 1033">
            <a:extLst>
              <a:ext uri="{FF2B5EF4-FFF2-40B4-BE49-F238E27FC236}">
                <a16:creationId xmlns:a16="http://schemas.microsoft.com/office/drawing/2014/main" id="{9AF233CE-269F-4FAB-BD83-52D784FE3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947278">
            <a:off x="10899071" y="569972"/>
            <a:ext cx="1351362" cy="1013521"/>
          </a:xfrm>
          <a:prstGeom prst="rect">
            <a:avLst/>
          </a:prstGeom>
        </p:spPr>
      </p:pic>
      <p:pic>
        <p:nvPicPr>
          <p:cNvPr id="1037" name="Graphic 1036">
            <a:extLst>
              <a:ext uri="{FF2B5EF4-FFF2-40B4-BE49-F238E27FC236}">
                <a16:creationId xmlns:a16="http://schemas.microsoft.com/office/drawing/2014/main" id="{B3BE179C-3804-4E5F-9504-CFB531F3C2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6780" y="1962648"/>
            <a:ext cx="508846" cy="381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4FCDF0-314B-4C69-BF3D-193FB763F240}"/>
              </a:ext>
            </a:extLst>
          </p:cNvPr>
          <p:cNvSpPr txBox="1"/>
          <p:nvPr/>
        </p:nvSpPr>
        <p:spPr>
          <a:xfrm>
            <a:off x="505351" y="1060751"/>
            <a:ext cx="7341142" cy="769441"/>
          </a:xfrm>
          <a:prstGeom prst="rect">
            <a:avLst/>
          </a:prstGeom>
          <a:noFill/>
          <a:effectLst>
            <a:glow rad="2032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Your Word is now,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EDDF5-52F8-4FBA-8A1F-C9A858EC5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0423" y="3117180"/>
            <a:ext cx="409957" cy="3914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8F0781A-A5C2-4080-873D-C18A7D0E71AB}"/>
              </a:ext>
            </a:extLst>
          </p:cNvPr>
          <p:cNvGrpSpPr/>
          <p:nvPr/>
        </p:nvGrpSpPr>
        <p:grpSpPr>
          <a:xfrm>
            <a:off x="641442" y="3232821"/>
            <a:ext cx="3530793" cy="923330"/>
            <a:chOff x="603867" y="3051208"/>
            <a:chExt cx="3530793" cy="923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BA8EAC-DA51-4097-9FFA-42559D1B90D5}"/>
                </a:ext>
              </a:extLst>
            </p:cNvPr>
            <p:cNvSpPr/>
            <p:nvPr/>
          </p:nvSpPr>
          <p:spPr>
            <a:xfrm>
              <a:off x="603867" y="3182866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ADE85F-F396-4AEB-BA30-76B242A37EAD}"/>
                </a:ext>
              </a:extLst>
            </p:cNvPr>
            <p:cNvSpPr txBox="1"/>
            <p:nvPr/>
          </p:nvSpPr>
          <p:spPr>
            <a:xfrm>
              <a:off x="612205" y="3326995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01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F4A860-1519-407B-B1E0-2B3A7828574C}"/>
                </a:ext>
              </a:extLst>
            </p:cNvPr>
            <p:cNvSpPr txBox="1"/>
            <p:nvPr/>
          </p:nvSpPr>
          <p:spPr>
            <a:xfrm>
              <a:off x="1394581" y="3051208"/>
              <a:ext cx="2740079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A Decentralized Content Sharing Platform.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30798D-519E-46F4-B43F-05D6416C252B}"/>
              </a:ext>
            </a:extLst>
          </p:cNvPr>
          <p:cNvGrpSpPr/>
          <p:nvPr/>
        </p:nvGrpSpPr>
        <p:grpSpPr>
          <a:xfrm>
            <a:off x="631104" y="4416741"/>
            <a:ext cx="3564249" cy="923330"/>
            <a:chOff x="612205" y="4182789"/>
            <a:chExt cx="3564249" cy="923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446424-89E0-4CD6-B565-19E186AC36A5}"/>
                </a:ext>
              </a:extLst>
            </p:cNvPr>
            <p:cNvSpPr/>
            <p:nvPr/>
          </p:nvSpPr>
          <p:spPr>
            <a:xfrm>
              <a:off x="612205" y="431565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A2950C-E8CB-4818-A090-CDEE87397BAE}"/>
                </a:ext>
              </a:extLst>
            </p:cNvPr>
            <p:cNvSpPr txBox="1"/>
            <p:nvPr/>
          </p:nvSpPr>
          <p:spPr>
            <a:xfrm>
              <a:off x="620543" y="445978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02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94E74-79E9-486A-890A-39B3FBD49159}"/>
                </a:ext>
              </a:extLst>
            </p:cNvPr>
            <p:cNvSpPr txBox="1"/>
            <p:nvPr/>
          </p:nvSpPr>
          <p:spPr>
            <a:xfrm>
              <a:off x="1337890" y="4182789"/>
              <a:ext cx="283856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Censorship Resistant Platform accessible via IPFS and TOR.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713E4-4B13-4A04-B770-6F70E67EF481}"/>
              </a:ext>
            </a:extLst>
          </p:cNvPr>
          <p:cNvGrpSpPr/>
          <p:nvPr/>
        </p:nvGrpSpPr>
        <p:grpSpPr>
          <a:xfrm>
            <a:off x="4317183" y="3231609"/>
            <a:ext cx="3678659" cy="923330"/>
            <a:chOff x="620543" y="5252779"/>
            <a:chExt cx="3678659" cy="9233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EF6AF9-889D-44AF-9500-AC5B5A5150C1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A9AE-E978-48D4-BB2E-318DA409AAC0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03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8896B-A25A-446B-BC44-B2DC61C75A20}"/>
                </a:ext>
              </a:extLst>
            </p:cNvPr>
            <p:cNvSpPr txBox="1"/>
            <p:nvPr/>
          </p:nvSpPr>
          <p:spPr>
            <a:xfrm>
              <a:off x="1336808" y="5252779"/>
              <a:ext cx="296239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Share Videos &amp; Articles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Create Live Streams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Call anyone, via P2P.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6A537E-B52C-4F0F-B9A4-8B5299A45869}"/>
              </a:ext>
            </a:extLst>
          </p:cNvPr>
          <p:cNvGrpSpPr/>
          <p:nvPr/>
        </p:nvGrpSpPr>
        <p:grpSpPr>
          <a:xfrm>
            <a:off x="4325521" y="4418935"/>
            <a:ext cx="4188751" cy="923330"/>
            <a:chOff x="620543" y="5252779"/>
            <a:chExt cx="4188751" cy="92333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712F0E-F902-46CE-8B29-3DA4E3E19C41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4AE699-7306-4D87-8F43-8B928BABD9BC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04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AFF41F-B81C-4BAE-BBBD-B3EDB7509FB2}"/>
                </a:ext>
              </a:extLst>
            </p:cNvPr>
            <p:cNvSpPr txBox="1"/>
            <p:nvPr/>
          </p:nvSpPr>
          <p:spPr>
            <a:xfrm>
              <a:off x="1336808" y="5252779"/>
              <a:ext cx="3472486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Decentralized Governance, powered by the creators, always.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242F29-2347-47F1-8162-384D7694F7CE}"/>
              </a:ext>
            </a:extLst>
          </p:cNvPr>
          <p:cNvGrpSpPr/>
          <p:nvPr/>
        </p:nvGrpSpPr>
        <p:grpSpPr>
          <a:xfrm>
            <a:off x="1969703" y="5704901"/>
            <a:ext cx="5530372" cy="657590"/>
            <a:chOff x="620543" y="5385649"/>
            <a:chExt cx="5530372" cy="6575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9ED8F8-F097-4440-B2E3-A92273ABC9CD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9DDA56-09F7-49DB-99D1-8BD41333D3E2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05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E1CAEC-FE9E-431C-96D7-9985C0120531}"/>
                </a:ext>
              </a:extLst>
            </p:cNvPr>
            <p:cNvSpPr txBox="1"/>
            <p:nvPr/>
          </p:nvSpPr>
          <p:spPr>
            <a:xfrm>
              <a:off x="1444776" y="5396908"/>
              <a:ext cx="470613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Stream money directly to your creators, monetizing every second.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3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67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Harriet Display</vt:lpstr>
      <vt:lpstr>Montserrat</vt:lpstr>
      <vt:lpstr>Product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62</cp:revision>
  <dcterms:created xsi:type="dcterms:W3CDTF">2020-06-13T11:23:05Z</dcterms:created>
  <dcterms:modified xsi:type="dcterms:W3CDTF">2020-07-29T12:46:31Z</dcterms:modified>
</cp:coreProperties>
</file>