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18D86-AC3C-4488-953F-91452B46B37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2BA"/>
    <a:srgbClr val="FFDF00"/>
    <a:srgbClr val="FECE2F"/>
    <a:srgbClr val="EB3F26"/>
    <a:srgbClr val="CD2286"/>
    <a:srgbClr val="1F018D"/>
    <a:srgbClr val="070218"/>
    <a:srgbClr val="BB0038"/>
    <a:srgbClr val="D1228B"/>
    <a:srgbClr val="230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7B39-FA11-40DA-9925-85F4CD4BC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F08D-90BF-459C-AD06-03F26FC5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6B0B-874E-45F6-AC70-7D19AE1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EFE2-EB42-4965-9C2A-E694D967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623-0377-4900-84D2-8792CC4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9F7-7094-475B-A6C2-6770A59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36C6A-DC50-462B-B2C0-0C62B3D4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5449-15B9-41C8-91B9-DB2FDB5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D7F0-E241-4CFD-B642-2FD0EBB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3E71-D750-4E34-97B6-410E9DFB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6D48C-5F30-4D7D-92F7-20A56C7B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0877-6543-4B15-BDEF-B3CBCEFD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DEB4-9AD3-4475-BC8E-BFCAD6B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7E7A-8BF1-4C67-A2B1-ABE1EA4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37A2-B693-4DE6-9C48-7C781511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9CC-ED0E-4B33-B9A1-3D225168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F9B1-8A06-4C4C-BEDA-F79700B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B7E1-D01B-44F2-89B4-D313A265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603C-54EE-46FC-A668-CC0BEB3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A58-31FA-4E5F-9A47-787DA7F0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E408-9988-41CB-BAA2-62BD262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DF93-1CDF-47EA-8214-2C7EDBD8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7808-89CB-4700-92BF-8CEDDD25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4EAD-58E0-403D-B0AC-87A4DB7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F7AC-830B-4FBE-B479-2D480E29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563-02E8-4268-934D-1A606F59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0AB3-E2E5-4D76-98EF-DB7F6664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CFB4-090C-41C5-AA5E-D4195F2F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A404B-E0E0-434A-9AF6-EE4481D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D9431-2E7C-42B9-94BC-E5D56228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6BE9-863A-497E-BD8E-20D7568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89E3-8BC1-449E-9DC9-49EABDC8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BCB7-9BBF-4FDE-ABB4-8083FFCE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2177-D303-467C-9700-CEB7026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7ADD-E42E-4DFB-ADF8-DF40B6E2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44825-59A6-4238-9DB8-59D582819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C5F1B-4D1E-4F4B-AF6F-6B6B4B8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F939A-01D8-4E6E-B466-100DDB38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B5324-732F-4EBE-922E-BE38C4B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CAE-8ADF-496F-A722-F5B484F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604F-8B14-4074-A9FC-F92AD2D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FEF23-49BC-49A6-AB21-3AD9CA9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EFDC5-9F37-4BA3-B6AD-F3025FFC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AC894-50DD-43D9-A20E-6B0A2BA2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A4249-84D5-4366-AAE9-B9A6429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8ABFE-F2A6-4BCE-96F4-A0DED10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072-3559-4885-AE7B-734254F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F9EB-28F5-4BAF-B4D9-495ADAC4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E1AF-78E4-48BB-B9D5-426EF8E4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6980-B125-4B80-BA92-7877E4BC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3C18D-12B5-43DB-8B76-2FED037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B87A-5D45-4E91-92B8-21FA32C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64E-B607-4048-8F4F-A99F870C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E874-6D3E-4025-A01D-8D68272ED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AAA3E-8A79-4B6C-BE1F-A15A7B13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9DEB-1966-49B7-9286-9D95EEE2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4023-CF14-4E5D-BFB8-601C7EC2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DAB4-BA41-415E-B9F7-544F3FC0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587-DA91-4720-BD8E-262F06D5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56C0-4FDE-426E-A879-540F027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EFA4-116F-4366-BB2E-74826320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2698-FCA6-49C4-B2D5-FAB6DCB80E2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A522-AAE1-43C4-AE36-A3F48DA69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C7CF-FBD2-4EDF-A733-9F660C1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2C1D-D31D-410A-890B-B0FF2496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2C86A-CC5F-4B53-A326-9B447256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5623" r="12102" b="10751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AD2D13-8364-4841-997E-3FAC12DF4CA2}"/>
              </a:ext>
            </a:extLst>
          </p:cNvPr>
          <p:cNvSpPr/>
          <p:nvPr/>
        </p:nvSpPr>
        <p:spPr>
          <a:xfrm>
            <a:off x="-68096" y="-2"/>
            <a:ext cx="9330406" cy="6857999"/>
          </a:xfrm>
          <a:prstGeom prst="roundRect">
            <a:avLst>
              <a:gd name="adj" fmla="val 0"/>
            </a:avLst>
          </a:prstGeom>
          <a:solidFill>
            <a:srgbClr val="2A02BA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0159A-5802-4FF5-8EBB-6F4979AACB09}"/>
              </a:ext>
            </a:extLst>
          </p:cNvPr>
          <p:cNvSpPr txBox="1"/>
          <p:nvPr/>
        </p:nvSpPr>
        <p:spPr>
          <a:xfrm>
            <a:off x="1210904" y="345594"/>
            <a:ext cx="158104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Libertas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DDD1945-BF7F-4C74-8AF9-5684519A938E}"/>
              </a:ext>
            </a:extLst>
          </p:cNvPr>
          <p:cNvSpPr/>
          <p:nvPr/>
        </p:nvSpPr>
        <p:spPr>
          <a:xfrm rot="16200000" flipH="1">
            <a:off x="4847875" y="1387138"/>
            <a:ext cx="6858001" cy="4083725"/>
          </a:xfrm>
          <a:prstGeom prst="flowChartDocument">
            <a:avLst/>
          </a:prstGeom>
          <a:solidFill>
            <a:srgbClr val="2A02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B46E4-2B9C-4FE9-8E79-98ECCC12A149}"/>
              </a:ext>
            </a:extLst>
          </p:cNvPr>
          <p:cNvSpPr txBox="1"/>
          <p:nvPr/>
        </p:nvSpPr>
        <p:spPr>
          <a:xfrm>
            <a:off x="370116" y="1436913"/>
            <a:ext cx="73411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Unstoppable.</a:t>
            </a:r>
            <a:endParaRPr lang="en-US" sz="8800" i="1" dirty="0">
              <a:solidFill>
                <a:srgbClr val="FFDF00"/>
              </a:solidFill>
            </a:endParaRPr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BE281C42-EDB1-4DAA-9C04-C6659BDAF1F9}"/>
              </a:ext>
            </a:extLst>
          </p:cNvPr>
          <p:cNvSpPr/>
          <p:nvPr/>
        </p:nvSpPr>
        <p:spPr>
          <a:xfrm>
            <a:off x="7535119" y="210090"/>
            <a:ext cx="4496947" cy="76944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711200" sx="102000" sy="102000" algn="ctr" rotWithShape="0">
              <a:prstClr val="black">
                <a:alpha val="5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46A80-B1C4-4C9B-BE3D-A9CD506B4DAD}"/>
              </a:ext>
            </a:extLst>
          </p:cNvPr>
          <p:cNvSpPr txBox="1"/>
          <p:nvPr/>
        </p:nvSpPr>
        <p:spPr>
          <a:xfrm>
            <a:off x="7846493" y="412746"/>
            <a:ext cx="405939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LIBERTAS</a:t>
            </a:r>
            <a:r>
              <a:rPr lang="en-US" sz="2000" spc="300" dirty="0">
                <a:solidFill>
                  <a:schemeClr val="bg1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Montserrat" panose="00000500000000000000" pitchFamily="50" charset="0"/>
              </a:rPr>
              <a:t>.ANUDIT.DEV</a:t>
            </a:r>
          </a:p>
        </p:txBody>
      </p: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9AF233CE-269F-4FAB-BD83-52D784FE3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47278">
            <a:off x="10899071" y="569972"/>
            <a:ext cx="1351362" cy="1013521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B3BE179C-3804-4E5F-9504-CFB531F3C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6780" y="1962648"/>
            <a:ext cx="508846" cy="381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4FCDF0-314B-4C69-BF3D-193FB763F240}"/>
              </a:ext>
            </a:extLst>
          </p:cNvPr>
          <p:cNvSpPr txBox="1"/>
          <p:nvPr/>
        </p:nvSpPr>
        <p:spPr>
          <a:xfrm>
            <a:off x="505351" y="1060751"/>
            <a:ext cx="7341142" cy="769441"/>
          </a:xfrm>
          <a:prstGeom prst="rect">
            <a:avLst/>
          </a:prstGeom>
          <a:noFill/>
          <a:effectLst>
            <a:glow rad="2032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DF00"/>
                </a:solidFill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Harriet Display" panose="02000000000000000000" pitchFamily="2" charset="0"/>
              </a:rPr>
              <a:t>Your Word is now,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DDF5-52F8-4FBA-8A1F-C9A858EC5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0423" y="3117180"/>
            <a:ext cx="409957" cy="39142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0781A-A5C2-4080-873D-C18A7D0E71AB}"/>
              </a:ext>
            </a:extLst>
          </p:cNvPr>
          <p:cNvGrpSpPr/>
          <p:nvPr/>
        </p:nvGrpSpPr>
        <p:grpSpPr>
          <a:xfrm>
            <a:off x="645296" y="3086397"/>
            <a:ext cx="3530793" cy="923330"/>
            <a:chOff x="603867" y="3051208"/>
            <a:chExt cx="3530793" cy="923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BA8EAC-DA51-4097-9FFA-42559D1B90D5}"/>
                </a:ext>
              </a:extLst>
            </p:cNvPr>
            <p:cNvSpPr/>
            <p:nvPr/>
          </p:nvSpPr>
          <p:spPr>
            <a:xfrm>
              <a:off x="603867" y="3182866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DE85F-F396-4AEB-BA30-76B242A37EAD}"/>
                </a:ext>
              </a:extLst>
            </p:cNvPr>
            <p:cNvSpPr txBox="1"/>
            <p:nvPr/>
          </p:nvSpPr>
          <p:spPr>
            <a:xfrm>
              <a:off x="612205" y="3326995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01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860-1519-407B-B1E0-2B3A7828574C}"/>
                </a:ext>
              </a:extLst>
            </p:cNvPr>
            <p:cNvSpPr txBox="1"/>
            <p:nvPr/>
          </p:nvSpPr>
          <p:spPr>
            <a:xfrm>
              <a:off x="1394581" y="3051208"/>
              <a:ext cx="2740079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A Decentralized Social Networking Platform.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30798D-519E-46F4-B43F-05D6416C252B}"/>
              </a:ext>
            </a:extLst>
          </p:cNvPr>
          <p:cNvGrpSpPr/>
          <p:nvPr/>
        </p:nvGrpSpPr>
        <p:grpSpPr>
          <a:xfrm>
            <a:off x="631104" y="4241317"/>
            <a:ext cx="3564249" cy="923330"/>
            <a:chOff x="612205" y="4182789"/>
            <a:chExt cx="3564249" cy="923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446424-89E0-4CD6-B565-19E186AC36A5}"/>
                </a:ext>
              </a:extLst>
            </p:cNvPr>
            <p:cNvSpPr/>
            <p:nvPr/>
          </p:nvSpPr>
          <p:spPr>
            <a:xfrm>
              <a:off x="612205" y="431565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A2950C-E8CB-4818-A090-CDEE87397BAE}"/>
                </a:ext>
              </a:extLst>
            </p:cNvPr>
            <p:cNvSpPr txBox="1"/>
            <p:nvPr/>
          </p:nvSpPr>
          <p:spPr>
            <a:xfrm>
              <a:off x="620543" y="445978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02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94E74-79E9-486A-890A-39B3FBD49159}"/>
                </a:ext>
              </a:extLst>
            </p:cNvPr>
            <p:cNvSpPr txBox="1"/>
            <p:nvPr/>
          </p:nvSpPr>
          <p:spPr>
            <a:xfrm>
              <a:off x="1337890" y="4182789"/>
              <a:ext cx="283856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Censorship Resistant Platform accessible via IPFS and TOR.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713E4-4B13-4A04-B770-6F70E67EF481}"/>
              </a:ext>
            </a:extLst>
          </p:cNvPr>
          <p:cNvGrpSpPr/>
          <p:nvPr/>
        </p:nvGrpSpPr>
        <p:grpSpPr>
          <a:xfrm>
            <a:off x="4321037" y="3085185"/>
            <a:ext cx="3678659" cy="923330"/>
            <a:chOff x="620543" y="5252779"/>
            <a:chExt cx="3678659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3EF6AF9-889D-44AF-9500-AC5B5A5150C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A9AE-E978-48D4-BB2E-318DA409AAC0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03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8896B-A25A-446B-BC44-B2DC61C75A20}"/>
                </a:ext>
              </a:extLst>
            </p:cNvPr>
            <p:cNvSpPr txBox="1"/>
            <p:nvPr/>
          </p:nvSpPr>
          <p:spPr>
            <a:xfrm>
              <a:off x="1336808" y="5252779"/>
              <a:ext cx="296239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Share Videos &amp; Articles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Create Live Streams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Call anyone, via P2P.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A537E-B52C-4F0F-B9A4-8B5299A45869}"/>
              </a:ext>
            </a:extLst>
          </p:cNvPr>
          <p:cNvGrpSpPr/>
          <p:nvPr/>
        </p:nvGrpSpPr>
        <p:grpSpPr>
          <a:xfrm>
            <a:off x="4325521" y="4243511"/>
            <a:ext cx="4188751" cy="923330"/>
            <a:chOff x="620543" y="5252779"/>
            <a:chExt cx="4188751" cy="92333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712F0E-F902-46CE-8B29-3DA4E3E19C41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4AE699-7306-4D87-8F43-8B928BABD9B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04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AFF41F-B81C-4BAE-BBBD-B3EDB7509FB2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Decentralized Governance, powered by the creators, always.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242F29-2347-47F1-8162-384D7694F7CE}"/>
              </a:ext>
            </a:extLst>
          </p:cNvPr>
          <p:cNvGrpSpPr/>
          <p:nvPr/>
        </p:nvGrpSpPr>
        <p:grpSpPr>
          <a:xfrm>
            <a:off x="631104" y="5446369"/>
            <a:ext cx="3702757" cy="830997"/>
            <a:chOff x="620543" y="5268738"/>
            <a:chExt cx="3619642" cy="8309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9ED8F8-F097-4440-B2E3-A92273ABC9CD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72690"/>
                <a:gd name="connsiteY0" fmla="*/ 328795 h 657590"/>
                <a:gd name="connsiteX1" fmla="*/ 336345 w 672690"/>
                <a:gd name="connsiteY1" fmla="*/ 0 h 657590"/>
                <a:gd name="connsiteX2" fmla="*/ 672690 w 672690"/>
                <a:gd name="connsiteY2" fmla="*/ 328795 h 657590"/>
                <a:gd name="connsiteX3" fmla="*/ 336345 w 672690"/>
                <a:gd name="connsiteY3" fmla="*/ 657590 h 657590"/>
                <a:gd name="connsiteX4" fmla="*/ 0 w 6726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690" h="657590" extrusionOk="0">
                  <a:moveTo>
                    <a:pt x="0" y="328795"/>
                  </a:moveTo>
                  <a:cubicBezTo>
                    <a:pt x="-13648" y="109053"/>
                    <a:pt x="149945" y="-7796"/>
                    <a:pt x="336345" y="0"/>
                  </a:cubicBezTo>
                  <a:cubicBezTo>
                    <a:pt x="513445" y="-2097"/>
                    <a:pt x="630109" y="155227"/>
                    <a:pt x="672690" y="328795"/>
                  </a:cubicBezTo>
                  <a:cubicBezTo>
                    <a:pt x="686990" y="540636"/>
                    <a:pt x="543229" y="648814"/>
                    <a:pt x="336345" y="657590"/>
                  </a:cubicBezTo>
                  <a:cubicBezTo>
                    <a:pt x="19123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9DDA56-09F7-49DB-99D1-8BD41333D3E2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05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BE1CAEC-FE9E-431C-96D7-9985C0120531}"/>
                </a:ext>
              </a:extLst>
            </p:cNvPr>
            <p:cNvSpPr txBox="1"/>
            <p:nvPr/>
          </p:nvSpPr>
          <p:spPr>
            <a:xfrm>
              <a:off x="1332077" y="5268738"/>
              <a:ext cx="2908108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Stream money directly to your creators, monetizing every second.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DB8BCE2-B0A9-4E06-97DD-B577B41E98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41" t="24039" r="7909" b="13810"/>
          <a:stretch/>
        </p:blipFill>
        <p:spPr>
          <a:xfrm>
            <a:off x="8103537" y="4089869"/>
            <a:ext cx="4010412" cy="2849768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60EB76-3703-412E-96FD-ADC9CCCD7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9" y="334732"/>
            <a:ext cx="538215" cy="538215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7F00AE-E537-46D2-B79B-2B5CEE13CA4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" y="-409807"/>
            <a:ext cx="2188938" cy="218893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976D9-B534-4403-92AF-24F6E27475DD}"/>
              </a:ext>
            </a:extLst>
          </p:cNvPr>
          <p:cNvGrpSpPr/>
          <p:nvPr/>
        </p:nvGrpSpPr>
        <p:grpSpPr>
          <a:xfrm>
            <a:off x="4368609" y="5400202"/>
            <a:ext cx="4188751" cy="923330"/>
            <a:chOff x="620543" y="5252779"/>
            <a:chExt cx="4188751" cy="92333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4E6DF3-18F4-4053-AB90-81919D0F5C13}"/>
                </a:ext>
              </a:extLst>
            </p:cNvPr>
            <p:cNvSpPr/>
            <p:nvPr/>
          </p:nvSpPr>
          <p:spPr>
            <a:xfrm>
              <a:off x="620543" y="5385649"/>
              <a:ext cx="657590" cy="657590"/>
            </a:xfrm>
            <a:custGeom>
              <a:avLst/>
              <a:gdLst>
                <a:gd name="connsiteX0" fmla="*/ 0 w 657590"/>
                <a:gd name="connsiteY0" fmla="*/ 328795 h 657590"/>
                <a:gd name="connsiteX1" fmla="*/ 328795 w 657590"/>
                <a:gd name="connsiteY1" fmla="*/ 0 h 657590"/>
                <a:gd name="connsiteX2" fmla="*/ 657590 w 657590"/>
                <a:gd name="connsiteY2" fmla="*/ 328795 h 657590"/>
                <a:gd name="connsiteX3" fmla="*/ 328795 w 657590"/>
                <a:gd name="connsiteY3" fmla="*/ 657590 h 657590"/>
                <a:gd name="connsiteX4" fmla="*/ 0 w 657590"/>
                <a:gd name="connsiteY4" fmla="*/ 328795 h 6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590" h="657590" extrusionOk="0">
                  <a:moveTo>
                    <a:pt x="0" y="328795"/>
                  </a:moveTo>
                  <a:cubicBezTo>
                    <a:pt x="-7641" y="125846"/>
                    <a:pt x="143790" y="-41470"/>
                    <a:pt x="328795" y="0"/>
                  </a:cubicBezTo>
                  <a:cubicBezTo>
                    <a:pt x="501725" y="-2097"/>
                    <a:pt x="615009" y="155227"/>
                    <a:pt x="657590" y="328795"/>
                  </a:cubicBezTo>
                  <a:cubicBezTo>
                    <a:pt x="666321" y="528854"/>
                    <a:pt x="530820" y="649100"/>
                    <a:pt x="328795" y="657590"/>
                  </a:cubicBezTo>
                  <a:cubicBezTo>
                    <a:pt x="187854" y="659513"/>
                    <a:pt x="852" y="520122"/>
                    <a:pt x="0" y="328795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FD4111-1CA8-4062-8111-C2E5E2DBFFFC}"/>
                </a:ext>
              </a:extLst>
            </p:cNvPr>
            <p:cNvSpPr txBox="1"/>
            <p:nvPr/>
          </p:nvSpPr>
          <p:spPr>
            <a:xfrm>
              <a:off x="628881" y="5529778"/>
              <a:ext cx="649252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Product Sans" panose="020B0403030502040203" pitchFamily="34" charset="0"/>
                </a:rPr>
                <a:t>06</a:t>
              </a:r>
              <a:endParaRPr lang="en-US" b="1" spc="300" dirty="0">
                <a:effectLst>
                  <a:glow rad="63500">
                    <a:schemeClr val="bg1">
                      <a:alpha val="16000"/>
                    </a:schemeClr>
                  </a:glow>
                </a:effectLst>
                <a:latin typeface="Product Sans" panose="020B040303050204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8D4F43-A4F6-458C-A271-67C8FA8E96A5}"/>
                </a:ext>
              </a:extLst>
            </p:cNvPr>
            <p:cNvSpPr txBox="1"/>
            <p:nvPr/>
          </p:nvSpPr>
          <p:spPr>
            <a:xfrm>
              <a:off x="1336808" y="5252779"/>
              <a:ext cx="3472486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Import your content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from services like</a:t>
              </a:r>
            </a:p>
            <a:p>
              <a:r>
                <a:rPr lang="en-US" b="1" dirty="0">
                  <a:solidFill>
                    <a:schemeClr val="bg1"/>
                  </a:solidFill>
                  <a:effectLst>
                    <a:glow rad="63500">
                      <a:schemeClr val="bg1">
                        <a:alpha val="16000"/>
                      </a:schemeClr>
                    </a:glow>
                  </a:effectLst>
                  <a:latin typeface="Montserrat" panose="00000500000000000000" pitchFamily="50" charset="0"/>
                </a:rPr>
                <a:t>Medium seamlessly.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Harriet Display</vt:lpstr>
      <vt:lpstr>Montserrat</vt:lpstr>
      <vt:lpstr>Product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66</cp:revision>
  <dcterms:created xsi:type="dcterms:W3CDTF">2020-06-13T11:23:05Z</dcterms:created>
  <dcterms:modified xsi:type="dcterms:W3CDTF">2020-07-31T14:09:15Z</dcterms:modified>
</cp:coreProperties>
</file>