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Open Sans"/>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OpenSans-bold.fntdata"/><Relationship Id="rId21" Type="http://schemas.openxmlformats.org/officeDocument/2006/relationships/slide" Target="slides/slide16.xml"/><Relationship Id="rId43" Type="http://schemas.openxmlformats.org/officeDocument/2006/relationships/font" Target="fonts/OpenSans-regular.fntdata"/><Relationship Id="rId24" Type="http://schemas.openxmlformats.org/officeDocument/2006/relationships/slide" Target="slides/slide19.xml"/><Relationship Id="rId46" Type="http://schemas.openxmlformats.org/officeDocument/2006/relationships/font" Target="fonts/OpenSans-boldItalic.fntdata"/><Relationship Id="rId23" Type="http://schemas.openxmlformats.org/officeDocument/2006/relationships/slide" Target="slides/slide18.xml"/><Relationship Id="rId45" Type="http://schemas.openxmlformats.org/officeDocument/2006/relationships/font" Target="fonts/OpenSa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9d2c6d52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9d2c6d52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d15191e3c4_0_10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d15191e3c4_0_10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2d15191e3c4_0_7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2d15191e3c4_0_7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2d15191e3c4_0_1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2d15191e3c4_0_1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g2d15191e3c4_0_1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4" name="Google Shape;694;g2d15191e3c4_0_1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g1ff29ac3fb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0" name="Google Shape;820;g1ff29ac3fb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g2d15191e3c4_0_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2" name="Google Shape;832;g2d15191e3c4_0_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g2b4659f4fa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4" name="Google Shape;844;g2b4659f4fa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g2d15191e3c4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5" name="Google Shape;855;g2d15191e3c4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g1ff29ac3fb0_1_7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6" name="Google Shape;866;g1ff29ac3fb0_1_7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g2b4659f4fac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7" name="Google Shape;877;g2b4659f4fa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ff29ac3fb0_1_7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ff29ac3fb0_1_7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g2b347ebb72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8" name="Google Shape;898;g2b347ebb72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g29d358c7ce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5" name="Google Shape;925;g29d358c7ce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2" name="Shape 942"/>
        <p:cNvGrpSpPr/>
        <p:nvPr/>
      </p:nvGrpSpPr>
      <p:grpSpPr>
        <a:xfrm>
          <a:off x="0" y="0"/>
          <a:ext cx="0" cy="0"/>
          <a:chOff x="0" y="0"/>
          <a:chExt cx="0" cy="0"/>
        </a:xfrm>
      </p:grpSpPr>
      <p:sp>
        <p:nvSpPr>
          <p:cNvPr id="943" name="Google Shape;943;g29d358c7ce2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4" name="Google Shape;944;g29d358c7ce2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2" name="Shape 962"/>
        <p:cNvGrpSpPr/>
        <p:nvPr/>
      </p:nvGrpSpPr>
      <p:grpSpPr>
        <a:xfrm>
          <a:off x="0" y="0"/>
          <a:ext cx="0" cy="0"/>
          <a:chOff x="0" y="0"/>
          <a:chExt cx="0" cy="0"/>
        </a:xfrm>
      </p:grpSpPr>
      <p:sp>
        <p:nvSpPr>
          <p:cNvPr id="963" name="Google Shape;963;g1ff3d36fd0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4" name="Google Shape;964;g1ff3d36fd0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4" name="Shape 984"/>
        <p:cNvGrpSpPr/>
        <p:nvPr/>
      </p:nvGrpSpPr>
      <p:grpSpPr>
        <a:xfrm>
          <a:off x="0" y="0"/>
          <a:ext cx="0" cy="0"/>
          <a:chOff x="0" y="0"/>
          <a:chExt cx="0" cy="0"/>
        </a:xfrm>
      </p:grpSpPr>
      <p:sp>
        <p:nvSpPr>
          <p:cNvPr id="985" name="Google Shape;985;g1ff3d36fd0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6" name="Google Shape;986;g1ff3d36fd0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8" name="Shape 998"/>
        <p:cNvGrpSpPr/>
        <p:nvPr/>
      </p:nvGrpSpPr>
      <p:grpSpPr>
        <a:xfrm>
          <a:off x="0" y="0"/>
          <a:ext cx="0" cy="0"/>
          <a:chOff x="0" y="0"/>
          <a:chExt cx="0" cy="0"/>
        </a:xfrm>
      </p:grpSpPr>
      <p:sp>
        <p:nvSpPr>
          <p:cNvPr id="999" name="Google Shape;999;g1ff3d36fd01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0" name="Google Shape;1000;g1ff3d36fd01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1" name="Shape 1011"/>
        <p:cNvGrpSpPr/>
        <p:nvPr/>
      </p:nvGrpSpPr>
      <p:grpSpPr>
        <a:xfrm>
          <a:off x="0" y="0"/>
          <a:ext cx="0" cy="0"/>
          <a:chOff x="0" y="0"/>
          <a:chExt cx="0" cy="0"/>
        </a:xfrm>
      </p:grpSpPr>
      <p:sp>
        <p:nvSpPr>
          <p:cNvPr id="1012" name="Google Shape;1012;g1ff3d36fd01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3" name="Google Shape;1013;g1ff3d36fd01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5" name="Shape 1025"/>
        <p:cNvGrpSpPr/>
        <p:nvPr/>
      </p:nvGrpSpPr>
      <p:grpSpPr>
        <a:xfrm>
          <a:off x="0" y="0"/>
          <a:ext cx="0" cy="0"/>
          <a:chOff x="0" y="0"/>
          <a:chExt cx="0" cy="0"/>
        </a:xfrm>
      </p:grpSpPr>
      <p:sp>
        <p:nvSpPr>
          <p:cNvPr id="1026" name="Google Shape;1026;g31688e9f2d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7" name="Google Shape;1027;g31688e9f2d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6" name="Shape 1036"/>
        <p:cNvGrpSpPr/>
        <p:nvPr/>
      </p:nvGrpSpPr>
      <p:grpSpPr>
        <a:xfrm>
          <a:off x="0" y="0"/>
          <a:ext cx="0" cy="0"/>
          <a:chOff x="0" y="0"/>
          <a:chExt cx="0" cy="0"/>
        </a:xfrm>
      </p:grpSpPr>
      <p:sp>
        <p:nvSpPr>
          <p:cNvPr id="1037" name="Google Shape;1037;g31688e9f2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8" name="Google Shape;1038;g31688e9f2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3" name="Shape 1043"/>
        <p:cNvGrpSpPr/>
        <p:nvPr/>
      </p:nvGrpSpPr>
      <p:grpSpPr>
        <a:xfrm>
          <a:off x="0" y="0"/>
          <a:ext cx="0" cy="0"/>
          <a:chOff x="0" y="0"/>
          <a:chExt cx="0" cy="0"/>
        </a:xfrm>
      </p:grpSpPr>
      <p:sp>
        <p:nvSpPr>
          <p:cNvPr id="1044" name="Google Shape;1044;g31688e9f2d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5" name="Google Shape;1045;g31688e9f2d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d15191e3c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d15191e3c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0" name="Shape 1050"/>
        <p:cNvGrpSpPr/>
        <p:nvPr/>
      </p:nvGrpSpPr>
      <p:grpSpPr>
        <a:xfrm>
          <a:off x="0" y="0"/>
          <a:ext cx="0" cy="0"/>
          <a:chOff x="0" y="0"/>
          <a:chExt cx="0" cy="0"/>
        </a:xfrm>
      </p:grpSpPr>
      <p:sp>
        <p:nvSpPr>
          <p:cNvPr id="1051" name="Google Shape;1051;g31688e9f2d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2" name="Google Shape;1052;g31688e9f2d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7" name="Shape 1057"/>
        <p:cNvGrpSpPr/>
        <p:nvPr/>
      </p:nvGrpSpPr>
      <p:grpSpPr>
        <a:xfrm>
          <a:off x="0" y="0"/>
          <a:ext cx="0" cy="0"/>
          <a:chOff x="0" y="0"/>
          <a:chExt cx="0" cy="0"/>
        </a:xfrm>
      </p:grpSpPr>
      <p:sp>
        <p:nvSpPr>
          <p:cNvPr id="1058" name="Google Shape;1058;g31a7a09a09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9" name="Google Shape;1059;g31a7a09a0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6" name="Shape 1066"/>
        <p:cNvGrpSpPr/>
        <p:nvPr/>
      </p:nvGrpSpPr>
      <p:grpSpPr>
        <a:xfrm>
          <a:off x="0" y="0"/>
          <a:ext cx="0" cy="0"/>
          <a:chOff x="0" y="0"/>
          <a:chExt cx="0" cy="0"/>
        </a:xfrm>
      </p:grpSpPr>
      <p:sp>
        <p:nvSpPr>
          <p:cNvPr id="1067" name="Google Shape;1067;g31a7a09a09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8" name="Google Shape;1068;g31a7a09a09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6" name="Shape 1076"/>
        <p:cNvGrpSpPr/>
        <p:nvPr/>
      </p:nvGrpSpPr>
      <p:grpSpPr>
        <a:xfrm>
          <a:off x="0" y="0"/>
          <a:ext cx="0" cy="0"/>
          <a:chOff x="0" y="0"/>
          <a:chExt cx="0" cy="0"/>
        </a:xfrm>
      </p:grpSpPr>
      <p:sp>
        <p:nvSpPr>
          <p:cNvPr id="1077" name="Google Shape;1077;g2d65bc8eef1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8" name="Google Shape;1078;g2d65bc8eef1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3" name="Shape 1083"/>
        <p:cNvGrpSpPr/>
        <p:nvPr/>
      </p:nvGrpSpPr>
      <p:grpSpPr>
        <a:xfrm>
          <a:off x="0" y="0"/>
          <a:ext cx="0" cy="0"/>
          <a:chOff x="0" y="0"/>
          <a:chExt cx="0" cy="0"/>
        </a:xfrm>
      </p:grpSpPr>
      <p:sp>
        <p:nvSpPr>
          <p:cNvPr id="1084" name="Google Shape;1084;g2d15191e3c4_0_1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5" name="Google Shape;1085;g2d15191e3c4_0_1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2" name="Shape 1092"/>
        <p:cNvGrpSpPr/>
        <p:nvPr/>
      </p:nvGrpSpPr>
      <p:grpSpPr>
        <a:xfrm>
          <a:off x="0" y="0"/>
          <a:ext cx="0" cy="0"/>
          <a:chOff x="0" y="0"/>
          <a:chExt cx="0" cy="0"/>
        </a:xfrm>
      </p:grpSpPr>
      <p:sp>
        <p:nvSpPr>
          <p:cNvPr id="1093" name="Google Shape;1093;g29a72f55878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4" name="Google Shape;1094;g29a72f55878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9" name="Shape 1099"/>
        <p:cNvGrpSpPr/>
        <p:nvPr/>
      </p:nvGrpSpPr>
      <p:grpSpPr>
        <a:xfrm>
          <a:off x="0" y="0"/>
          <a:ext cx="0" cy="0"/>
          <a:chOff x="0" y="0"/>
          <a:chExt cx="0" cy="0"/>
        </a:xfrm>
      </p:grpSpPr>
      <p:sp>
        <p:nvSpPr>
          <p:cNvPr id="1100" name="Google Shape;1100;g29d98bec365_1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1" name="Google Shape;1101;g29d98bec365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6" name="Shape 1106"/>
        <p:cNvGrpSpPr/>
        <p:nvPr/>
      </p:nvGrpSpPr>
      <p:grpSpPr>
        <a:xfrm>
          <a:off x="0" y="0"/>
          <a:ext cx="0" cy="0"/>
          <a:chOff x="0" y="0"/>
          <a:chExt cx="0" cy="0"/>
        </a:xfrm>
      </p:grpSpPr>
      <p:sp>
        <p:nvSpPr>
          <p:cNvPr id="1107" name="Google Shape;1107;g29d98bec365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8" name="Google Shape;1108;g29d98bec365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d15191e3c4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d15191e3c4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d15191e3c4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d15191e3c4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d15191e3c4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d15191e3c4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d15191e3c4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d15191e3c4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ff29ac3fb0_1_9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ff29ac3fb0_1_9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ff29ac3fb0_1_9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ff29ac3fb0_1_9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25.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0" Type="http://schemas.openxmlformats.org/officeDocument/2006/relationships/image" Target="../media/image3.png"/><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8.png"/><Relationship Id="rId9" Type="http://schemas.openxmlformats.org/officeDocument/2006/relationships/image" Target="../media/image10.png"/><Relationship Id="rId5" Type="http://schemas.openxmlformats.org/officeDocument/2006/relationships/image" Target="../media/image18.png"/><Relationship Id="rId6" Type="http://schemas.openxmlformats.org/officeDocument/2006/relationships/image" Target="../media/image2.png"/><Relationship Id="rId7" Type="http://schemas.openxmlformats.org/officeDocument/2006/relationships/image" Target="../media/image14.png"/><Relationship Id="rId8"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 Id="rId4" Type="http://schemas.openxmlformats.org/officeDocument/2006/relationships/image" Target="../media/image16.png"/><Relationship Id="rId5" Type="http://schemas.openxmlformats.org/officeDocument/2006/relationships/image" Target="../media/image22.png"/><Relationship Id="rId6"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 Id="rId4" Type="http://schemas.openxmlformats.org/officeDocument/2006/relationships/image" Target="../media/image16.png"/><Relationship Id="rId5" Type="http://schemas.openxmlformats.org/officeDocument/2006/relationships/image" Target="../media/image22.png"/><Relationship Id="rId6"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7.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en.wikipedia.org/wiki/Beta_regression"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1.png"/><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2.png"/><Relationship Id="rId4" Type="http://schemas.openxmlformats.org/officeDocument/2006/relationships/image" Target="../media/image33.png"/><Relationship Id="rId5" Type="http://schemas.openxmlformats.org/officeDocument/2006/relationships/image" Target="../media/image3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www.niehs.nih.gov/research/supported/health/neurodegenerative/index.cfm" TargetMode="External"/><Relationship Id="rId4" Type="http://schemas.openxmlformats.org/officeDocument/2006/relationships/hyperlink" Target="https://doi.org/10.1126/science.abj8222"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s://doi.org/10.1016/j.chemolab.2021.104248" TargetMode="External"/><Relationship Id="rId4" Type="http://schemas.openxmlformats.org/officeDocument/2006/relationships/hyperlink" Target="http://www.jstor.org/stable/234582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630775"/>
            <a:ext cx="8520600" cy="1166400"/>
          </a:xfrm>
          <a:prstGeom prst="rect">
            <a:avLst/>
          </a:prstGeom>
          <a:noFill/>
        </p:spPr>
        <p:txBody>
          <a:bodyPr anchorCtr="0" anchor="b" bIns="91425" lIns="91425" spcFirstLastPara="1" rIns="91425" wrap="square" tIns="91425">
            <a:normAutofit fontScale="90000"/>
          </a:bodyPr>
          <a:lstStyle/>
          <a:p>
            <a:pPr indent="0" lvl="0" marL="0" rtl="0" algn="l">
              <a:lnSpc>
                <a:spcPct val="115000"/>
              </a:lnSpc>
              <a:spcBef>
                <a:spcPts val="0"/>
              </a:spcBef>
              <a:spcAft>
                <a:spcPts val="0"/>
              </a:spcAft>
              <a:buNone/>
            </a:pPr>
            <a:r>
              <a:t/>
            </a:r>
            <a:endParaRPr sz="2450"/>
          </a:p>
          <a:p>
            <a:pPr indent="0" lvl="0" marL="0" rtl="0" algn="ctr">
              <a:lnSpc>
                <a:spcPct val="115000"/>
              </a:lnSpc>
              <a:spcBef>
                <a:spcPts val="0"/>
              </a:spcBef>
              <a:spcAft>
                <a:spcPts val="0"/>
              </a:spcAft>
              <a:buNone/>
            </a:pPr>
            <a:r>
              <a:rPr b="1" lang="en" sz="2561"/>
              <a:t>Metatranscriptomic analysis of complex microbial communities</a:t>
            </a:r>
            <a:endParaRPr b="1" sz="2561"/>
          </a:p>
        </p:txBody>
      </p:sp>
      <p:sp>
        <p:nvSpPr>
          <p:cNvPr id="55" name="Google Shape;55;p13"/>
          <p:cNvSpPr txBox="1"/>
          <p:nvPr>
            <p:ph idx="1" type="subTitle"/>
          </p:nvPr>
        </p:nvSpPr>
        <p:spPr>
          <a:xfrm>
            <a:off x="311700" y="2834125"/>
            <a:ext cx="4217400" cy="1760700"/>
          </a:xfrm>
          <a:prstGeom prst="rect">
            <a:avLst/>
          </a:prstGeom>
          <a:noFill/>
        </p:spPr>
        <p:txBody>
          <a:bodyPr anchorCtr="0" anchor="t" bIns="91425" lIns="91425" spcFirstLastPara="1" rIns="91425" wrap="square" tIns="91425">
            <a:normAutofit/>
          </a:bodyPr>
          <a:lstStyle/>
          <a:p>
            <a:pPr indent="0" lvl="0" marL="0" rtl="0" algn="ctr">
              <a:spcBef>
                <a:spcPts val="0"/>
              </a:spcBef>
              <a:spcAft>
                <a:spcPts val="0"/>
              </a:spcAft>
              <a:buNone/>
            </a:pPr>
            <a:r>
              <a:rPr b="1" lang="en" sz="2400"/>
              <a:t>Team</a:t>
            </a:r>
            <a:endParaRPr b="1" sz="2400"/>
          </a:p>
          <a:p>
            <a:pPr indent="0" lvl="0" marL="0" rtl="0" algn="ctr">
              <a:spcBef>
                <a:spcPts val="0"/>
              </a:spcBef>
              <a:spcAft>
                <a:spcPts val="0"/>
              </a:spcAft>
              <a:buNone/>
            </a:pPr>
            <a:r>
              <a:rPr lang="en" sz="1800"/>
              <a:t>Alec Candib</a:t>
            </a:r>
            <a:endParaRPr sz="1800"/>
          </a:p>
          <a:p>
            <a:pPr indent="0" lvl="0" marL="0" rtl="0" algn="ctr">
              <a:spcBef>
                <a:spcPts val="0"/>
              </a:spcBef>
              <a:spcAft>
                <a:spcPts val="0"/>
              </a:spcAft>
              <a:buNone/>
            </a:pPr>
            <a:r>
              <a:rPr lang="en" sz="1800"/>
              <a:t>Priyanka Roy</a:t>
            </a:r>
            <a:endParaRPr sz="1800"/>
          </a:p>
          <a:p>
            <a:pPr indent="0" lvl="0" marL="0" rtl="0" algn="ctr">
              <a:spcBef>
                <a:spcPts val="0"/>
              </a:spcBef>
              <a:spcAft>
                <a:spcPts val="0"/>
              </a:spcAft>
              <a:buNone/>
            </a:pPr>
            <a:r>
              <a:rPr lang="en" sz="1800"/>
              <a:t>Emmanuel Saake</a:t>
            </a:r>
            <a:endParaRPr sz="1800"/>
          </a:p>
        </p:txBody>
      </p:sp>
      <p:sp>
        <p:nvSpPr>
          <p:cNvPr id="56" name="Google Shape;56;p13"/>
          <p:cNvSpPr txBox="1"/>
          <p:nvPr>
            <p:ph idx="1" type="subTitle"/>
          </p:nvPr>
        </p:nvSpPr>
        <p:spPr>
          <a:xfrm>
            <a:off x="3804350" y="2834125"/>
            <a:ext cx="4283400" cy="1760700"/>
          </a:xfrm>
          <a:prstGeom prst="rect">
            <a:avLst/>
          </a:prstGeom>
          <a:noFill/>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None/>
            </a:pPr>
            <a:r>
              <a:rPr b="1" lang="en" sz="2400"/>
              <a:t>PI</a:t>
            </a:r>
            <a:r>
              <a:rPr b="1" lang="en" sz="2700" u="sng"/>
              <a:t> </a:t>
            </a:r>
            <a:endParaRPr b="1" u="sng"/>
          </a:p>
          <a:p>
            <a:pPr indent="0" lvl="0" marL="0" marR="0" rtl="0" algn="ctr">
              <a:lnSpc>
                <a:spcPct val="100000"/>
              </a:lnSpc>
              <a:spcBef>
                <a:spcPts val="0"/>
              </a:spcBef>
              <a:spcAft>
                <a:spcPts val="0"/>
              </a:spcAft>
              <a:buNone/>
            </a:pPr>
            <a:r>
              <a:rPr b="1" lang="en" sz="1800"/>
              <a:t>PI:</a:t>
            </a:r>
            <a:r>
              <a:rPr lang="en" sz="1800"/>
              <a:t> Adam Labadorf</a:t>
            </a:r>
            <a:endParaRPr sz="1800"/>
          </a:p>
          <a:p>
            <a:pPr indent="0" lvl="0" marL="0" marR="0" rtl="0" algn="ctr">
              <a:lnSpc>
                <a:spcPct val="100000"/>
              </a:lnSpc>
              <a:spcBef>
                <a:spcPts val="0"/>
              </a:spcBef>
              <a:spcAft>
                <a:spcPts val="0"/>
              </a:spcAft>
              <a:buNone/>
            </a:pPr>
            <a:r>
              <a:rPr b="1" lang="en" sz="1800"/>
              <a:t>Postdoc:</a:t>
            </a:r>
            <a:r>
              <a:rPr lang="en" sz="1800"/>
              <a:t> Joseph Orofino</a:t>
            </a:r>
            <a:endParaRPr sz="1800"/>
          </a:p>
        </p:txBody>
      </p:sp>
      <p:sp>
        <p:nvSpPr>
          <p:cNvPr id="57" name="Google Shape;57;p13"/>
          <p:cNvSpPr txBox="1"/>
          <p:nvPr/>
        </p:nvSpPr>
        <p:spPr>
          <a:xfrm>
            <a:off x="6183325" y="4631775"/>
            <a:ext cx="2960700" cy="333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800">
                <a:solidFill>
                  <a:schemeClr val="dk2"/>
                </a:solidFill>
              </a:rPr>
              <a:t>Image Credit: </a:t>
            </a:r>
            <a:endParaRPr sz="800">
              <a:solidFill>
                <a:schemeClr val="dk2"/>
              </a:solidFill>
            </a:endParaRPr>
          </a:p>
          <a:p>
            <a:pPr indent="0" lvl="0" marL="0" rtl="0" algn="r">
              <a:spcBef>
                <a:spcPts val="0"/>
              </a:spcBef>
              <a:spcAft>
                <a:spcPts val="0"/>
              </a:spcAft>
              <a:buNone/>
            </a:pPr>
            <a:r>
              <a:rPr lang="en" sz="800">
                <a:solidFill>
                  <a:schemeClr val="dk2"/>
                </a:solidFill>
              </a:rPr>
              <a:t>https://smart.servier.com/smart_image/cerebrospinal-fluid/</a:t>
            </a:r>
            <a:endParaRPr sz="800">
              <a:solidFill>
                <a:schemeClr val="dk2"/>
              </a:solidFill>
            </a:endParaRPr>
          </a:p>
          <a:p>
            <a:pPr indent="0" lvl="0" marL="0" rtl="0" algn="r">
              <a:spcBef>
                <a:spcPts val="0"/>
              </a:spcBef>
              <a:spcAft>
                <a:spcPts val="0"/>
              </a:spcAft>
              <a:buNone/>
            </a:pPr>
            <a:r>
              <a:rPr lang="en" sz="800">
                <a:solidFill>
                  <a:schemeClr val="dk2"/>
                </a:solidFill>
              </a:rPr>
              <a:t>WhiteDragon / Shutterstock.com</a:t>
            </a:r>
            <a:endParaRPr sz="800">
              <a:solidFill>
                <a:schemeClr val="dk2"/>
              </a:solidFill>
            </a:endParaRPr>
          </a:p>
        </p:txBody>
      </p:sp>
      <p:pic>
        <p:nvPicPr>
          <p:cNvPr id="58" name="Google Shape;58;p13"/>
          <p:cNvPicPr preferRelativeResize="0"/>
          <p:nvPr/>
        </p:nvPicPr>
        <p:blipFill rotWithShape="1">
          <a:blip r:embed="rId3">
            <a:alphaModFix/>
          </a:blip>
          <a:srcRect b="43863" l="18903" r="15046" t="11065"/>
          <a:stretch/>
        </p:blipFill>
        <p:spPr>
          <a:xfrm>
            <a:off x="1892275" y="109900"/>
            <a:ext cx="5359462" cy="1760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20"/>
              <a:t>Some short RNA sequences are shared by all life</a:t>
            </a:r>
            <a:endParaRPr sz="2420"/>
          </a:p>
        </p:txBody>
      </p:sp>
      <p:sp>
        <p:nvSpPr>
          <p:cNvPr id="388" name="Google Shape;388;p22"/>
          <p:cNvSpPr txBox="1"/>
          <p:nvPr>
            <p:ph idx="12" type="sldNum"/>
          </p:nvPr>
        </p:nvSpPr>
        <p:spPr>
          <a:xfrm>
            <a:off x="3795683" y="1726082"/>
            <a:ext cx="253800" cy="182100"/>
          </a:xfrm>
          <a:prstGeom prst="rect">
            <a:avLst/>
          </a:prstGeom>
        </p:spPr>
        <p:txBody>
          <a:bodyPr anchorCtr="0" anchor="ctr" bIns="91425" lIns="91425" spcFirstLastPara="1" rIns="91425" wrap="square" tIns="91425">
            <a:noAutofit/>
          </a:bodyPr>
          <a:lstStyle/>
          <a:p>
            <a:pPr indent="0" lvl="0" marL="0" rtl="0" algn="r">
              <a:lnSpc>
                <a:spcPct val="80000"/>
              </a:lnSpc>
              <a:spcBef>
                <a:spcPts val="0"/>
              </a:spcBef>
              <a:spcAft>
                <a:spcPts val="0"/>
              </a:spcAft>
              <a:buSzPts val="275"/>
              <a:buNone/>
            </a:pPr>
            <a:fld id="{00000000-1234-1234-1234-123412341234}" type="slidenum">
              <a:rPr lang="en" sz="100"/>
              <a:t>‹#›</a:t>
            </a:fld>
            <a:endParaRPr sz="100"/>
          </a:p>
        </p:txBody>
      </p:sp>
      <p:grpSp>
        <p:nvGrpSpPr>
          <p:cNvPr id="389" name="Google Shape;389;p22"/>
          <p:cNvGrpSpPr/>
          <p:nvPr/>
        </p:nvGrpSpPr>
        <p:grpSpPr>
          <a:xfrm>
            <a:off x="0" y="-82"/>
            <a:ext cx="8520536" cy="310378"/>
            <a:chOff x="193600" y="1916650"/>
            <a:chExt cx="5564250" cy="409200"/>
          </a:xfrm>
        </p:grpSpPr>
        <p:sp>
          <p:nvSpPr>
            <p:cNvPr id="390" name="Google Shape;390;p22"/>
            <p:cNvSpPr/>
            <p:nvPr/>
          </p:nvSpPr>
          <p:spPr>
            <a:xfrm>
              <a:off x="193600" y="1916650"/>
              <a:ext cx="1403700" cy="409200"/>
            </a:xfrm>
            <a:prstGeom prst="homePlate">
              <a:avLst>
                <a:gd fmla="val 50000" name="adj"/>
              </a:avLst>
            </a:prstGeom>
            <a:solidFill>
              <a:schemeClr val="accent5"/>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Background</a:t>
              </a:r>
              <a:endParaRPr>
                <a:solidFill>
                  <a:schemeClr val="lt1"/>
                </a:solidFill>
              </a:endParaRPr>
            </a:p>
          </p:txBody>
        </p:sp>
        <p:sp>
          <p:nvSpPr>
            <p:cNvPr id="391" name="Google Shape;391;p22"/>
            <p:cNvSpPr/>
            <p:nvPr/>
          </p:nvSpPr>
          <p:spPr>
            <a:xfrm>
              <a:off x="1417525" y="1916650"/>
              <a:ext cx="1567200" cy="409200"/>
            </a:xfrm>
            <a:prstGeom prst="chevron">
              <a:avLst>
                <a:gd fmla="val 50000" name="adj"/>
              </a:avLst>
            </a:prstGeom>
            <a:solidFill>
              <a:srgbClr val="D0E0E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Bayesian Approach</a:t>
              </a:r>
              <a:endParaRPr>
                <a:solidFill>
                  <a:schemeClr val="dk2"/>
                </a:solidFill>
              </a:endParaRPr>
            </a:p>
          </p:txBody>
        </p:sp>
        <p:sp>
          <p:nvSpPr>
            <p:cNvPr id="392" name="Google Shape;392;p22"/>
            <p:cNvSpPr/>
            <p:nvPr/>
          </p:nvSpPr>
          <p:spPr>
            <a:xfrm>
              <a:off x="2801425" y="1916650"/>
              <a:ext cx="1567200" cy="409200"/>
            </a:xfrm>
            <a:prstGeom prst="chevron">
              <a:avLst>
                <a:gd fmla="val 50000" name="adj"/>
              </a:avLst>
            </a:prstGeom>
            <a:solidFill>
              <a:srgbClr val="D0E0E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Results</a:t>
              </a:r>
              <a:endParaRPr>
                <a:solidFill>
                  <a:schemeClr val="dk2"/>
                </a:solidFill>
              </a:endParaRPr>
            </a:p>
          </p:txBody>
        </p:sp>
        <p:sp>
          <p:nvSpPr>
            <p:cNvPr id="393" name="Google Shape;393;p22"/>
            <p:cNvSpPr/>
            <p:nvPr/>
          </p:nvSpPr>
          <p:spPr>
            <a:xfrm>
              <a:off x="4190650" y="1916650"/>
              <a:ext cx="1567200" cy="409200"/>
            </a:xfrm>
            <a:prstGeom prst="chevron">
              <a:avLst>
                <a:gd fmla="val 50000" name="adj"/>
              </a:avLst>
            </a:prstGeom>
            <a:solidFill>
              <a:srgbClr val="D0E0E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Future Directions</a:t>
              </a:r>
              <a:endParaRPr>
                <a:solidFill>
                  <a:schemeClr val="dk2"/>
                </a:solidFill>
              </a:endParaRPr>
            </a:p>
          </p:txBody>
        </p:sp>
      </p:grpSp>
      <p:sp>
        <p:nvSpPr>
          <p:cNvPr id="394" name="Google Shape;394;p22"/>
          <p:cNvSpPr/>
          <p:nvPr/>
        </p:nvSpPr>
        <p:spPr>
          <a:xfrm>
            <a:off x="4320844" y="1439371"/>
            <a:ext cx="264319" cy="0"/>
          </a:xfrm>
          <a:custGeom>
            <a:rect b="b" l="l" r="r" t="t"/>
            <a:pathLst>
              <a:path extrusionOk="0" h="120000" w="571500">
                <a:moveTo>
                  <a:pt x="0" y="0"/>
                </a:moveTo>
                <a:lnTo>
                  <a:pt x="571134" y="0"/>
                </a:lnTo>
              </a:path>
            </a:pathLst>
          </a:custGeom>
          <a:noFill/>
          <a:ln cap="flat" cmpd="sng" w="62825">
            <a:solidFill>
              <a:srgbClr val="F4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395" name="Google Shape;395;p22"/>
          <p:cNvSpPr txBox="1"/>
          <p:nvPr/>
        </p:nvSpPr>
        <p:spPr>
          <a:xfrm>
            <a:off x="4651382" y="1310257"/>
            <a:ext cx="709800" cy="207300"/>
          </a:xfrm>
          <a:prstGeom prst="rect">
            <a:avLst/>
          </a:prstGeom>
          <a:noFill/>
          <a:ln>
            <a:noFill/>
          </a:ln>
        </p:spPr>
        <p:txBody>
          <a:bodyPr anchorCtr="0" anchor="t" bIns="0" lIns="0" spcFirstLastPara="1" rIns="0" wrap="square" tIns="14600">
            <a:spAutoFit/>
          </a:bodyPr>
          <a:lstStyle/>
          <a:p>
            <a:pPr indent="0" lvl="0" marL="12700" rtl="0" algn="l">
              <a:lnSpc>
                <a:spcPct val="100000"/>
              </a:lnSpc>
              <a:spcBef>
                <a:spcPts val="0"/>
              </a:spcBef>
              <a:spcAft>
                <a:spcPts val="0"/>
              </a:spcAft>
              <a:buNone/>
            </a:pPr>
            <a:r>
              <a:rPr lang="en" sz="1250">
                <a:latin typeface="Open Sans"/>
                <a:ea typeface="Open Sans"/>
                <a:cs typeface="Open Sans"/>
                <a:sym typeface="Open Sans"/>
              </a:rPr>
              <a:t>Bacterial</a:t>
            </a:r>
            <a:endParaRPr sz="1250">
              <a:latin typeface="Open Sans"/>
              <a:ea typeface="Open Sans"/>
              <a:cs typeface="Open Sans"/>
              <a:sym typeface="Open Sans"/>
            </a:endParaRPr>
          </a:p>
        </p:txBody>
      </p:sp>
      <p:sp>
        <p:nvSpPr>
          <p:cNvPr id="396" name="Google Shape;396;p22"/>
          <p:cNvSpPr/>
          <p:nvPr/>
        </p:nvSpPr>
        <p:spPr>
          <a:xfrm>
            <a:off x="514553" y="1559754"/>
            <a:ext cx="264319" cy="0"/>
          </a:xfrm>
          <a:custGeom>
            <a:rect b="b" l="l" r="r" t="t"/>
            <a:pathLst>
              <a:path extrusionOk="0" h="120000" w="571500">
                <a:moveTo>
                  <a:pt x="0" y="0"/>
                </a:moveTo>
                <a:lnTo>
                  <a:pt x="571134" y="0"/>
                </a:lnTo>
              </a:path>
            </a:pathLst>
          </a:custGeom>
          <a:noFill/>
          <a:ln cap="flat" cmpd="sng" w="62825">
            <a:solidFill>
              <a:srgbClr val="3333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397" name="Google Shape;397;p22"/>
          <p:cNvSpPr txBox="1"/>
          <p:nvPr/>
        </p:nvSpPr>
        <p:spPr>
          <a:xfrm>
            <a:off x="845092" y="1250121"/>
            <a:ext cx="1812600" cy="671100"/>
          </a:xfrm>
          <a:prstGeom prst="rect">
            <a:avLst/>
          </a:prstGeom>
          <a:noFill/>
          <a:ln>
            <a:noFill/>
          </a:ln>
        </p:spPr>
        <p:txBody>
          <a:bodyPr anchorCtr="0" anchor="t" bIns="0" lIns="0" spcFirstLastPara="1" rIns="0" wrap="square" tIns="77450">
            <a:spAutoFit/>
          </a:bodyPr>
          <a:lstStyle/>
          <a:p>
            <a:pPr indent="0" lvl="0" marL="12700" marR="5080" rtl="0" algn="l">
              <a:lnSpc>
                <a:spcPct val="104067"/>
              </a:lnSpc>
              <a:spcBef>
                <a:spcPts val="0"/>
              </a:spcBef>
              <a:spcAft>
                <a:spcPts val="0"/>
              </a:spcAft>
              <a:buNone/>
            </a:pPr>
            <a:r>
              <a:rPr lang="en" sz="1250">
                <a:latin typeface="Open Sans"/>
                <a:ea typeface="Open Sans"/>
                <a:cs typeface="Open Sans"/>
                <a:sym typeface="Open Sans"/>
              </a:rPr>
              <a:t>Nocardia species specific Nocardia clade specific</a:t>
            </a:r>
            <a:endParaRPr sz="1250">
              <a:latin typeface="Open Sans"/>
              <a:ea typeface="Open Sans"/>
              <a:cs typeface="Open Sans"/>
              <a:sym typeface="Open Sans"/>
            </a:endParaRPr>
          </a:p>
        </p:txBody>
      </p:sp>
      <p:sp>
        <p:nvSpPr>
          <p:cNvPr id="398" name="Google Shape;398;p22"/>
          <p:cNvSpPr/>
          <p:nvPr/>
        </p:nvSpPr>
        <p:spPr>
          <a:xfrm>
            <a:off x="514553" y="1379236"/>
            <a:ext cx="264319" cy="0"/>
          </a:xfrm>
          <a:custGeom>
            <a:rect b="b" l="l" r="r" t="t"/>
            <a:pathLst>
              <a:path extrusionOk="0" h="120000" w="571500">
                <a:moveTo>
                  <a:pt x="0" y="0"/>
                </a:moveTo>
                <a:lnTo>
                  <a:pt x="571134" y="0"/>
                </a:lnTo>
              </a:path>
            </a:pathLst>
          </a:custGeom>
          <a:noFill/>
          <a:ln cap="flat" cmpd="sng" w="62825">
            <a:solidFill>
              <a:srgbClr val="00FF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399" name="Google Shape;399;p22"/>
          <p:cNvSpPr/>
          <p:nvPr/>
        </p:nvSpPr>
        <p:spPr>
          <a:xfrm>
            <a:off x="7239558" y="1439372"/>
            <a:ext cx="264319" cy="0"/>
          </a:xfrm>
          <a:custGeom>
            <a:rect b="b" l="l" r="r" t="t"/>
            <a:pathLst>
              <a:path extrusionOk="0" h="120000" w="571500">
                <a:moveTo>
                  <a:pt x="0" y="0"/>
                </a:moveTo>
                <a:lnTo>
                  <a:pt x="571144" y="0"/>
                </a:lnTo>
              </a:path>
            </a:pathLst>
          </a:custGeom>
          <a:noFill/>
          <a:ln cap="flat" cmpd="sng" w="62825">
            <a:solidFill>
              <a:srgbClr val="CCCCCC"/>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400" name="Google Shape;400;p22"/>
          <p:cNvSpPr txBox="1"/>
          <p:nvPr/>
        </p:nvSpPr>
        <p:spPr>
          <a:xfrm>
            <a:off x="7570095" y="1310257"/>
            <a:ext cx="602100" cy="207300"/>
          </a:xfrm>
          <a:prstGeom prst="rect">
            <a:avLst/>
          </a:prstGeom>
          <a:noFill/>
          <a:ln>
            <a:noFill/>
          </a:ln>
        </p:spPr>
        <p:txBody>
          <a:bodyPr anchorCtr="0" anchor="t" bIns="0" lIns="0" spcFirstLastPara="1" rIns="0" wrap="square" tIns="14600">
            <a:spAutoFit/>
          </a:bodyPr>
          <a:lstStyle/>
          <a:p>
            <a:pPr indent="0" lvl="0" marL="12700" rtl="0" algn="l">
              <a:lnSpc>
                <a:spcPct val="100000"/>
              </a:lnSpc>
              <a:spcBef>
                <a:spcPts val="0"/>
              </a:spcBef>
              <a:spcAft>
                <a:spcPts val="0"/>
              </a:spcAft>
              <a:buNone/>
            </a:pPr>
            <a:r>
              <a:rPr lang="en" sz="1250">
                <a:latin typeface="Open Sans"/>
                <a:ea typeface="Open Sans"/>
                <a:cs typeface="Open Sans"/>
                <a:sym typeface="Open Sans"/>
              </a:rPr>
              <a:t>All Life</a:t>
            </a:r>
            <a:endParaRPr sz="1250">
              <a:latin typeface="Open Sans"/>
              <a:ea typeface="Open Sans"/>
              <a:cs typeface="Open Sans"/>
              <a:sym typeface="Open Sans"/>
            </a:endParaRPr>
          </a:p>
        </p:txBody>
      </p:sp>
      <p:grpSp>
        <p:nvGrpSpPr>
          <p:cNvPr id="401" name="Google Shape;401;p22"/>
          <p:cNvGrpSpPr/>
          <p:nvPr/>
        </p:nvGrpSpPr>
        <p:grpSpPr>
          <a:xfrm>
            <a:off x="484674" y="2265984"/>
            <a:ext cx="2449843" cy="1987067"/>
            <a:chOff x="1317263" y="5830564"/>
            <a:chExt cx="5293524" cy="4294505"/>
          </a:xfrm>
        </p:grpSpPr>
        <p:sp>
          <p:nvSpPr>
            <p:cNvPr id="402" name="Google Shape;402;p22"/>
            <p:cNvSpPr/>
            <p:nvPr/>
          </p:nvSpPr>
          <p:spPr>
            <a:xfrm>
              <a:off x="1317263" y="9160274"/>
              <a:ext cx="597535" cy="964565"/>
            </a:xfrm>
            <a:custGeom>
              <a:rect b="b" l="l" r="r" t="t"/>
              <a:pathLst>
                <a:path extrusionOk="0" h="964565" w="597535">
                  <a:moveTo>
                    <a:pt x="0" y="964557"/>
                  </a:moveTo>
                  <a:lnTo>
                    <a:pt x="597521" y="0"/>
                  </a:lnTo>
                </a:path>
              </a:pathLst>
            </a:custGeom>
            <a:noFill/>
            <a:ln cap="flat" cmpd="sng" w="10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403" name="Google Shape;403;p22"/>
            <p:cNvSpPr/>
            <p:nvPr/>
          </p:nvSpPr>
          <p:spPr>
            <a:xfrm>
              <a:off x="1914777" y="9160274"/>
              <a:ext cx="642619" cy="964565"/>
            </a:xfrm>
            <a:custGeom>
              <a:rect b="b" l="l" r="r" t="t"/>
              <a:pathLst>
                <a:path extrusionOk="0" h="964565" w="642619">
                  <a:moveTo>
                    <a:pt x="642032" y="964557"/>
                  </a:moveTo>
                  <a:lnTo>
                    <a:pt x="0" y="0"/>
                  </a:lnTo>
                </a:path>
              </a:pathLst>
            </a:custGeom>
            <a:noFill/>
            <a:ln cap="flat" cmpd="sng" w="10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404" name="Google Shape;404;p22"/>
            <p:cNvSpPr/>
            <p:nvPr/>
          </p:nvSpPr>
          <p:spPr>
            <a:xfrm>
              <a:off x="2502986" y="7231152"/>
              <a:ext cx="597535" cy="964565"/>
            </a:xfrm>
            <a:custGeom>
              <a:rect b="b" l="l" r="r" t="t"/>
              <a:pathLst>
                <a:path extrusionOk="0" h="964565" w="597535">
                  <a:moveTo>
                    <a:pt x="0" y="964557"/>
                  </a:moveTo>
                  <a:lnTo>
                    <a:pt x="597521" y="0"/>
                  </a:lnTo>
                </a:path>
              </a:pathLst>
            </a:custGeom>
            <a:noFill/>
            <a:ln cap="flat" cmpd="sng" w="10450">
              <a:solidFill>
                <a:srgbClr val="CCCCCC"/>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405" name="Google Shape;405;p22"/>
            <p:cNvSpPr/>
            <p:nvPr/>
          </p:nvSpPr>
          <p:spPr>
            <a:xfrm>
              <a:off x="3100502" y="7231145"/>
              <a:ext cx="1245235" cy="1929129"/>
            </a:xfrm>
            <a:custGeom>
              <a:rect b="b" l="l" r="r" t="t"/>
              <a:pathLst>
                <a:path extrusionOk="0" h="1929129" w="1245235">
                  <a:moveTo>
                    <a:pt x="1244621" y="1929124"/>
                  </a:moveTo>
                  <a:lnTo>
                    <a:pt x="0" y="0"/>
                  </a:lnTo>
                </a:path>
              </a:pathLst>
            </a:custGeom>
            <a:noFill/>
            <a:ln cap="flat" cmpd="sng" w="10450">
              <a:solidFill>
                <a:srgbClr val="CCCCCC"/>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406" name="Google Shape;406;p22"/>
            <p:cNvSpPr/>
            <p:nvPr/>
          </p:nvSpPr>
          <p:spPr>
            <a:xfrm>
              <a:off x="1905467" y="8195712"/>
              <a:ext cx="597535" cy="964565"/>
            </a:xfrm>
            <a:custGeom>
              <a:rect b="b" l="l" r="r" t="t"/>
              <a:pathLst>
                <a:path extrusionOk="0" h="964565" w="597535">
                  <a:moveTo>
                    <a:pt x="0" y="964557"/>
                  </a:moveTo>
                  <a:lnTo>
                    <a:pt x="597521" y="0"/>
                  </a:lnTo>
                </a:path>
              </a:pathLst>
            </a:custGeom>
            <a:noFill/>
            <a:ln cap="flat" cmpd="sng" w="10450">
              <a:solidFill>
                <a:srgbClr val="CCCCCC"/>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407" name="Google Shape;407;p22"/>
            <p:cNvSpPr/>
            <p:nvPr/>
          </p:nvSpPr>
          <p:spPr>
            <a:xfrm>
              <a:off x="4342187" y="9160274"/>
              <a:ext cx="642620" cy="964565"/>
            </a:xfrm>
            <a:custGeom>
              <a:rect b="b" l="l" r="r" t="t"/>
              <a:pathLst>
                <a:path extrusionOk="0" h="964565" w="642620">
                  <a:moveTo>
                    <a:pt x="642032" y="964557"/>
                  </a:moveTo>
                  <a:lnTo>
                    <a:pt x="0" y="0"/>
                  </a:lnTo>
                </a:path>
              </a:pathLst>
            </a:custGeom>
            <a:noFill/>
            <a:ln cap="flat" cmpd="sng" w="10450">
              <a:solidFill>
                <a:srgbClr val="CCCCCC"/>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408" name="Google Shape;408;p22"/>
            <p:cNvSpPr/>
            <p:nvPr/>
          </p:nvSpPr>
          <p:spPr>
            <a:xfrm>
              <a:off x="4157884" y="8975961"/>
              <a:ext cx="368935" cy="368934"/>
            </a:xfrm>
            <a:custGeom>
              <a:rect b="b" l="l" r="r" t="t"/>
              <a:pathLst>
                <a:path extrusionOk="0" h="368934" w="368935">
                  <a:moveTo>
                    <a:pt x="184308" y="0"/>
                  </a:moveTo>
                  <a:lnTo>
                    <a:pt x="135309" y="6583"/>
                  </a:lnTo>
                  <a:lnTo>
                    <a:pt x="91281" y="25164"/>
                  </a:lnTo>
                  <a:lnTo>
                    <a:pt x="53980" y="53983"/>
                  </a:lnTo>
                  <a:lnTo>
                    <a:pt x="25161" y="91285"/>
                  </a:lnTo>
                  <a:lnTo>
                    <a:pt x="6583" y="135313"/>
                  </a:lnTo>
                  <a:lnTo>
                    <a:pt x="0" y="184308"/>
                  </a:lnTo>
                  <a:lnTo>
                    <a:pt x="6583" y="233303"/>
                  </a:lnTo>
                  <a:lnTo>
                    <a:pt x="25161" y="277331"/>
                  </a:lnTo>
                  <a:lnTo>
                    <a:pt x="53980" y="314633"/>
                  </a:lnTo>
                  <a:lnTo>
                    <a:pt x="91281" y="343452"/>
                  </a:lnTo>
                  <a:lnTo>
                    <a:pt x="135309" y="362033"/>
                  </a:lnTo>
                  <a:lnTo>
                    <a:pt x="184308" y="368617"/>
                  </a:lnTo>
                  <a:lnTo>
                    <a:pt x="233303" y="362033"/>
                  </a:lnTo>
                  <a:lnTo>
                    <a:pt x="277331" y="343452"/>
                  </a:lnTo>
                  <a:lnTo>
                    <a:pt x="314633" y="314633"/>
                  </a:lnTo>
                  <a:lnTo>
                    <a:pt x="343452" y="277331"/>
                  </a:lnTo>
                  <a:lnTo>
                    <a:pt x="362033" y="233303"/>
                  </a:lnTo>
                  <a:lnTo>
                    <a:pt x="368617" y="184308"/>
                  </a:lnTo>
                  <a:lnTo>
                    <a:pt x="362033" y="135313"/>
                  </a:lnTo>
                  <a:lnTo>
                    <a:pt x="343452" y="91285"/>
                  </a:lnTo>
                  <a:lnTo>
                    <a:pt x="314633" y="53983"/>
                  </a:lnTo>
                  <a:lnTo>
                    <a:pt x="277331" y="25164"/>
                  </a:lnTo>
                  <a:lnTo>
                    <a:pt x="233303" y="6583"/>
                  </a:lnTo>
                  <a:lnTo>
                    <a:pt x="184308" y="0"/>
                  </a:lnTo>
                  <a:close/>
                </a:path>
              </a:pathLst>
            </a:custGeom>
            <a:solidFill>
              <a:srgbClr val="CCCCC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409" name="Google Shape;409;p22"/>
            <p:cNvSpPr/>
            <p:nvPr/>
          </p:nvSpPr>
          <p:spPr>
            <a:xfrm>
              <a:off x="4157884" y="8975961"/>
              <a:ext cx="368935" cy="368934"/>
            </a:xfrm>
            <a:custGeom>
              <a:rect b="b" l="l" r="r" t="t"/>
              <a:pathLst>
                <a:path extrusionOk="0" h="368934" w="368935">
                  <a:moveTo>
                    <a:pt x="368617" y="184308"/>
                  </a:moveTo>
                  <a:lnTo>
                    <a:pt x="362033" y="233303"/>
                  </a:lnTo>
                  <a:lnTo>
                    <a:pt x="343452" y="277331"/>
                  </a:lnTo>
                  <a:lnTo>
                    <a:pt x="314633" y="314633"/>
                  </a:lnTo>
                  <a:lnTo>
                    <a:pt x="277331" y="343452"/>
                  </a:lnTo>
                  <a:lnTo>
                    <a:pt x="233303" y="362033"/>
                  </a:lnTo>
                  <a:lnTo>
                    <a:pt x="184308" y="368617"/>
                  </a:lnTo>
                  <a:lnTo>
                    <a:pt x="135309" y="362033"/>
                  </a:lnTo>
                  <a:lnTo>
                    <a:pt x="91281" y="343452"/>
                  </a:lnTo>
                  <a:lnTo>
                    <a:pt x="53980" y="314633"/>
                  </a:lnTo>
                  <a:lnTo>
                    <a:pt x="25161" y="277331"/>
                  </a:lnTo>
                  <a:lnTo>
                    <a:pt x="6583" y="233303"/>
                  </a:lnTo>
                  <a:lnTo>
                    <a:pt x="0" y="184308"/>
                  </a:lnTo>
                  <a:lnTo>
                    <a:pt x="6583" y="135313"/>
                  </a:lnTo>
                  <a:lnTo>
                    <a:pt x="25161" y="91285"/>
                  </a:lnTo>
                  <a:lnTo>
                    <a:pt x="53980" y="53983"/>
                  </a:lnTo>
                  <a:lnTo>
                    <a:pt x="91281" y="25164"/>
                  </a:lnTo>
                  <a:lnTo>
                    <a:pt x="135309" y="6583"/>
                  </a:lnTo>
                  <a:lnTo>
                    <a:pt x="184308" y="0"/>
                  </a:lnTo>
                  <a:lnTo>
                    <a:pt x="233303" y="6583"/>
                  </a:lnTo>
                  <a:lnTo>
                    <a:pt x="277331" y="25164"/>
                  </a:lnTo>
                  <a:lnTo>
                    <a:pt x="314633" y="53983"/>
                  </a:lnTo>
                  <a:lnTo>
                    <a:pt x="343452" y="91285"/>
                  </a:lnTo>
                  <a:lnTo>
                    <a:pt x="362033" y="135313"/>
                  </a:lnTo>
                  <a:lnTo>
                    <a:pt x="368617" y="184308"/>
                  </a:lnTo>
                  <a:close/>
                </a:path>
              </a:pathLst>
            </a:custGeom>
            <a:noFill/>
            <a:ln cap="flat" cmpd="sng" w="1045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410" name="Google Shape;410;p22"/>
            <p:cNvSpPr/>
            <p:nvPr/>
          </p:nvSpPr>
          <p:spPr>
            <a:xfrm>
              <a:off x="3100508" y="5830564"/>
              <a:ext cx="3510279" cy="4294505"/>
            </a:xfrm>
            <a:custGeom>
              <a:rect b="b" l="l" r="r" t="t"/>
              <a:pathLst>
                <a:path extrusionOk="0" h="4294505" w="3510279">
                  <a:moveTo>
                    <a:pt x="3510144" y="4294267"/>
                  </a:moveTo>
                  <a:lnTo>
                    <a:pt x="870821" y="0"/>
                  </a:lnTo>
                  <a:lnTo>
                    <a:pt x="0" y="1400585"/>
                  </a:lnTo>
                </a:path>
              </a:pathLst>
            </a:custGeom>
            <a:noFill/>
            <a:ln cap="flat" cmpd="sng" w="10450">
              <a:solidFill>
                <a:srgbClr val="CCCCCC"/>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grpSp>
      <p:sp>
        <p:nvSpPr>
          <p:cNvPr id="411" name="Google Shape;411;p22"/>
          <p:cNvSpPr txBox="1"/>
          <p:nvPr/>
        </p:nvSpPr>
        <p:spPr>
          <a:xfrm>
            <a:off x="625000" y="2669850"/>
            <a:ext cx="602100" cy="198900"/>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lang="en" sz="1200">
                <a:solidFill>
                  <a:srgbClr val="CCCCCC"/>
                </a:solidFill>
                <a:latin typeface="Open Sans"/>
                <a:ea typeface="Open Sans"/>
                <a:cs typeface="Open Sans"/>
                <a:sym typeface="Open Sans"/>
              </a:rPr>
              <a:t>bacteria</a:t>
            </a:r>
            <a:endParaRPr sz="1200">
              <a:latin typeface="Open Sans"/>
              <a:ea typeface="Open Sans"/>
              <a:cs typeface="Open Sans"/>
              <a:sym typeface="Open Sans"/>
            </a:endParaRPr>
          </a:p>
        </p:txBody>
      </p:sp>
      <p:sp>
        <p:nvSpPr>
          <p:cNvPr id="412" name="Google Shape;412;p22"/>
          <p:cNvSpPr txBox="1"/>
          <p:nvPr/>
        </p:nvSpPr>
        <p:spPr>
          <a:xfrm>
            <a:off x="34325" y="3561600"/>
            <a:ext cx="669300" cy="198900"/>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lang="en" sz="1200">
                <a:latin typeface="Open Sans"/>
                <a:ea typeface="Open Sans"/>
                <a:cs typeface="Open Sans"/>
                <a:sym typeface="Open Sans"/>
              </a:rPr>
              <a:t>nocardia</a:t>
            </a:r>
            <a:endParaRPr sz="1200">
              <a:latin typeface="Open Sans"/>
              <a:ea typeface="Open Sans"/>
              <a:cs typeface="Open Sans"/>
              <a:sym typeface="Open Sans"/>
            </a:endParaRPr>
          </a:p>
        </p:txBody>
      </p:sp>
      <p:sp>
        <p:nvSpPr>
          <p:cNvPr id="413" name="Google Shape;413;p22"/>
          <p:cNvSpPr txBox="1"/>
          <p:nvPr/>
        </p:nvSpPr>
        <p:spPr>
          <a:xfrm>
            <a:off x="1360054" y="1984960"/>
            <a:ext cx="501300" cy="198900"/>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lang="en" sz="1200">
                <a:solidFill>
                  <a:srgbClr val="CCCCCC"/>
                </a:solidFill>
                <a:latin typeface="Open Sans"/>
                <a:ea typeface="Open Sans"/>
                <a:cs typeface="Open Sans"/>
                <a:sym typeface="Open Sans"/>
              </a:rPr>
              <a:t>all life</a:t>
            </a:r>
            <a:endParaRPr sz="1200">
              <a:latin typeface="Open Sans"/>
              <a:ea typeface="Open Sans"/>
              <a:cs typeface="Open Sans"/>
              <a:sym typeface="Open Sans"/>
            </a:endParaRPr>
          </a:p>
        </p:txBody>
      </p:sp>
      <p:grpSp>
        <p:nvGrpSpPr>
          <p:cNvPr id="414" name="Google Shape;414;p22"/>
          <p:cNvGrpSpPr/>
          <p:nvPr/>
        </p:nvGrpSpPr>
        <p:grpSpPr>
          <a:xfrm>
            <a:off x="395066" y="2180706"/>
            <a:ext cx="2624873" cy="2157669"/>
            <a:chOff x="1123641" y="5646259"/>
            <a:chExt cx="5671722" cy="4663213"/>
          </a:xfrm>
        </p:grpSpPr>
        <p:sp>
          <p:nvSpPr>
            <p:cNvPr id="415" name="Google Shape;415;p22"/>
            <p:cNvSpPr/>
            <p:nvPr/>
          </p:nvSpPr>
          <p:spPr>
            <a:xfrm>
              <a:off x="2916198" y="7046839"/>
              <a:ext cx="368935" cy="368934"/>
            </a:xfrm>
            <a:custGeom>
              <a:rect b="b" l="l" r="r" t="t"/>
              <a:pathLst>
                <a:path extrusionOk="0" h="368934" w="368935">
                  <a:moveTo>
                    <a:pt x="184308" y="0"/>
                  </a:moveTo>
                  <a:lnTo>
                    <a:pt x="135309" y="6583"/>
                  </a:lnTo>
                  <a:lnTo>
                    <a:pt x="91281" y="25164"/>
                  </a:lnTo>
                  <a:lnTo>
                    <a:pt x="53980" y="53983"/>
                  </a:lnTo>
                  <a:lnTo>
                    <a:pt x="25161" y="91285"/>
                  </a:lnTo>
                  <a:lnTo>
                    <a:pt x="6583" y="135313"/>
                  </a:lnTo>
                  <a:lnTo>
                    <a:pt x="0" y="184308"/>
                  </a:lnTo>
                  <a:lnTo>
                    <a:pt x="6583" y="233303"/>
                  </a:lnTo>
                  <a:lnTo>
                    <a:pt x="25161" y="277331"/>
                  </a:lnTo>
                  <a:lnTo>
                    <a:pt x="53980" y="314633"/>
                  </a:lnTo>
                  <a:lnTo>
                    <a:pt x="91281" y="343452"/>
                  </a:lnTo>
                  <a:lnTo>
                    <a:pt x="135309" y="362033"/>
                  </a:lnTo>
                  <a:lnTo>
                    <a:pt x="184308" y="368617"/>
                  </a:lnTo>
                  <a:lnTo>
                    <a:pt x="233303" y="362033"/>
                  </a:lnTo>
                  <a:lnTo>
                    <a:pt x="277331" y="343452"/>
                  </a:lnTo>
                  <a:lnTo>
                    <a:pt x="314633" y="314633"/>
                  </a:lnTo>
                  <a:lnTo>
                    <a:pt x="343452" y="277331"/>
                  </a:lnTo>
                  <a:lnTo>
                    <a:pt x="362033" y="233303"/>
                  </a:lnTo>
                  <a:lnTo>
                    <a:pt x="368617" y="184308"/>
                  </a:lnTo>
                  <a:lnTo>
                    <a:pt x="362033" y="135313"/>
                  </a:lnTo>
                  <a:lnTo>
                    <a:pt x="343452" y="91285"/>
                  </a:lnTo>
                  <a:lnTo>
                    <a:pt x="314633" y="53983"/>
                  </a:lnTo>
                  <a:lnTo>
                    <a:pt x="277331" y="25164"/>
                  </a:lnTo>
                  <a:lnTo>
                    <a:pt x="233303" y="6583"/>
                  </a:lnTo>
                  <a:lnTo>
                    <a:pt x="184308" y="0"/>
                  </a:lnTo>
                  <a:close/>
                </a:path>
              </a:pathLst>
            </a:custGeom>
            <a:solidFill>
              <a:srgbClr val="CCCCC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416" name="Google Shape;416;p22"/>
            <p:cNvSpPr/>
            <p:nvPr/>
          </p:nvSpPr>
          <p:spPr>
            <a:xfrm>
              <a:off x="2916198" y="7046839"/>
              <a:ext cx="368935" cy="368934"/>
            </a:xfrm>
            <a:custGeom>
              <a:rect b="b" l="l" r="r" t="t"/>
              <a:pathLst>
                <a:path extrusionOk="0" h="368934" w="368935">
                  <a:moveTo>
                    <a:pt x="368617" y="184308"/>
                  </a:moveTo>
                  <a:lnTo>
                    <a:pt x="362033" y="233303"/>
                  </a:lnTo>
                  <a:lnTo>
                    <a:pt x="343452" y="277331"/>
                  </a:lnTo>
                  <a:lnTo>
                    <a:pt x="314633" y="314633"/>
                  </a:lnTo>
                  <a:lnTo>
                    <a:pt x="277331" y="343452"/>
                  </a:lnTo>
                  <a:lnTo>
                    <a:pt x="233303" y="362033"/>
                  </a:lnTo>
                  <a:lnTo>
                    <a:pt x="184308" y="368617"/>
                  </a:lnTo>
                  <a:lnTo>
                    <a:pt x="135309" y="362033"/>
                  </a:lnTo>
                  <a:lnTo>
                    <a:pt x="91281" y="343452"/>
                  </a:lnTo>
                  <a:lnTo>
                    <a:pt x="53980" y="314633"/>
                  </a:lnTo>
                  <a:lnTo>
                    <a:pt x="25161" y="277331"/>
                  </a:lnTo>
                  <a:lnTo>
                    <a:pt x="6583" y="233303"/>
                  </a:lnTo>
                  <a:lnTo>
                    <a:pt x="0" y="184308"/>
                  </a:lnTo>
                  <a:lnTo>
                    <a:pt x="6583" y="135313"/>
                  </a:lnTo>
                  <a:lnTo>
                    <a:pt x="25161" y="91285"/>
                  </a:lnTo>
                  <a:lnTo>
                    <a:pt x="53980" y="53983"/>
                  </a:lnTo>
                  <a:lnTo>
                    <a:pt x="91281" y="25164"/>
                  </a:lnTo>
                  <a:lnTo>
                    <a:pt x="135309" y="6583"/>
                  </a:lnTo>
                  <a:lnTo>
                    <a:pt x="184308" y="0"/>
                  </a:lnTo>
                  <a:lnTo>
                    <a:pt x="233303" y="6583"/>
                  </a:lnTo>
                  <a:lnTo>
                    <a:pt x="277331" y="25164"/>
                  </a:lnTo>
                  <a:lnTo>
                    <a:pt x="314633" y="53983"/>
                  </a:lnTo>
                  <a:lnTo>
                    <a:pt x="343452" y="91285"/>
                  </a:lnTo>
                  <a:lnTo>
                    <a:pt x="362033" y="135313"/>
                  </a:lnTo>
                  <a:lnTo>
                    <a:pt x="368617" y="184308"/>
                  </a:lnTo>
                  <a:close/>
                </a:path>
              </a:pathLst>
            </a:custGeom>
            <a:noFill/>
            <a:ln cap="flat" cmpd="sng" w="1045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417" name="Google Shape;417;p22"/>
            <p:cNvSpPr/>
            <p:nvPr/>
          </p:nvSpPr>
          <p:spPr>
            <a:xfrm>
              <a:off x="3789261" y="5646260"/>
              <a:ext cx="1219200" cy="1769745"/>
            </a:xfrm>
            <a:custGeom>
              <a:rect b="b" l="l" r="r" t="t"/>
              <a:pathLst>
                <a:path extrusionOk="0" h="1769745" w="1219200">
                  <a:moveTo>
                    <a:pt x="368617" y="184315"/>
                  </a:moveTo>
                  <a:lnTo>
                    <a:pt x="362026" y="135318"/>
                  </a:lnTo>
                  <a:lnTo>
                    <a:pt x="343446" y="91287"/>
                  </a:lnTo>
                  <a:lnTo>
                    <a:pt x="314629" y="53987"/>
                  </a:lnTo>
                  <a:lnTo>
                    <a:pt x="277329" y="25171"/>
                  </a:lnTo>
                  <a:lnTo>
                    <a:pt x="233299" y="6591"/>
                  </a:lnTo>
                  <a:lnTo>
                    <a:pt x="184302" y="0"/>
                  </a:lnTo>
                  <a:lnTo>
                    <a:pt x="135305" y="6591"/>
                  </a:lnTo>
                  <a:lnTo>
                    <a:pt x="91274" y="25171"/>
                  </a:lnTo>
                  <a:lnTo>
                    <a:pt x="53975" y="53987"/>
                  </a:lnTo>
                  <a:lnTo>
                    <a:pt x="25158" y="91287"/>
                  </a:lnTo>
                  <a:lnTo>
                    <a:pt x="6578" y="135318"/>
                  </a:lnTo>
                  <a:lnTo>
                    <a:pt x="0" y="184315"/>
                  </a:lnTo>
                  <a:lnTo>
                    <a:pt x="6578" y="233311"/>
                  </a:lnTo>
                  <a:lnTo>
                    <a:pt x="25158" y="277329"/>
                  </a:lnTo>
                  <a:lnTo>
                    <a:pt x="53975" y="314642"/>
                  </a:lnTo>
                  <a:lnTo>
                    <a:pt x="91274" y="343458"/>
                  </a:lnTo>
                  <a:lnTo>
                    <a:pt x="135305" y="362038"/>
                  </a:lnTo>
                  <a:lnTo>
                    <a:pt x="184302" y="368617"/>
                  </a:lnTo>
                  <a:lnTo>
                    <a:pt x="233299" y="362038"/>
                  </a:lnTo>
                  <a:lnTo>
                    <a:pt x="277329" y="343458"/>
                  </a:lnTo>
                  <a:lnTo>
                    <a:pt x="314629" y="314642"/>
                  </a:lnTo>
                  <a:lnTo>
                    <a:pt x="343446" y="277329"/>
                  </a:lnTo>
                  <a:lnTo>
                    <a:pt x="362026" y="233311"/>
                  </a:lnTo>
                  <a:lnTo>
                    <a:pt x="368617" y="184315"/>
                  </a:lnTo>
                  <a:close/>
                </a:path>
                <a:path extrusionOk="0" h="1769745" w="1219200">
                  <a:moveTo>
                    <a:pt x="1218831" y="1584896"/>
                  </a:moveTo>
                  <a:lnTo>
                    <a:pt x="1212253" y="1535899"/>
                  </a:lnTo>
                  <a:lnTo>
                    <a:pt x="1193673" y="1491869"/>
                  </a:lnTo>
                  <a:lnTo>
                    <a:pt x="1164844" y="1454569"/>
                  </a:lnTo>
                  <a:lnTo>
                    <a:pt x="1127544" y="1425752"/>
                  </a:lnTo>
                  <a:lnTo>
                    <a:pt x="1083513" y="1407172"/>
                  </a:lnTo>
                  <a:lnTo>
                    <a:pt x="1034529" y="1400581"/>
                  </a:lnTo>
                  <a:lnTo>
                    <a:pt x="985520" y="1407172"/>
                  </a:lnTo>
                  <a:lnTo>
                    <a:pt x="941501" y="1425752"/>
                  </a:lnTo>
                  <a:lnTo>
                    <a:pt x="904201" y="1454569"/>
                  </a:lnTo>
                  <a:lnTo>
                    <a:pt x="875372" y="1491869"/>
                  </a:lnTo>
                  <a:lnTo>
                    <a:pt x="856792" y="1535899"/>
                  </a:lnTo>
                  <a:lnTo>
                    <a:pt x="850214" y="1584896"/>
                  </a:lnTo>
                  <a:lnTo>
                    <a:pt x="856792" y="1633893"/>
                  </a:lnTo>
                  <a:lnTo>
                    <a:pt x="875372" y="1677911"/>
                  </a:lnTo>
                  <a:lnTo>
                    <a:pt x="904201" y="1715223"/>
                  </a:lnTo>
                  <a:lnTo>
                    <a:pt x="941501" y="1744040"/>
                  </a:lnTo>
                  <a:lnTo>
                    <a:pt x="985520" y="1762620"/>
                  </a:lnTo>
                  <a:lnTo>
                    <a:pt x="1034529" y="1769198"/>
                  </a:lnTo>
                  <a:lnTo>
                    <a:pt x="1083513" y="1762620"/>
                  </a:lnTo>
                  <a:lnTo>
                    <a:pt x="1127544" y="1744040"/>
                  </a:lnTo>
                  <a:lnTo>
                    <a:pt x="1164844" y="1715223"/>
                  </a:lnTo>
                  <a:lnTo>
                    <a:pt x="1193673" y="1677911"/>
                  </a:lnTo>
                  <a:lnTo>
                    <a:pt x="1212253" y="1633893"/>
                  </a:lnTo>
                  <a:lnTo>
                    <a:pt x="1218831" y="1584896"/>
                  </a:lnTo>
                  <a:close/>
                </a:path>
              </a:pathLst>
            </a:custGeom>
            <a:solidFill>
              <a:srgbClr val="CCCCC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418" name="Google Shape;418;p22"/>
            <p:cNvSpPr/>
            <p:nvPr/>
          </p:nvSpPr>
          <p:spPr>
            <a:xfrm>
              <a:off x="3789264" y="5646259"/>
              <a:ext cx="368935" cy="368935"/>
            </a:xfrm>
            <a:custGeom>
              <a:rect b="b" l="l" r="r" t="t"/>
              <a:pathLst>
                <a:path extrusionOk="0" h="368935" w="368935">
                  <a:moveTo>
                    <a:pt x="368617" y="184308"/>
                  </a:moveTo>
                  <a:lnTo>
                    <a:pt x="362033" y="233303"/>
                  </a:lnTo>
                  <a:lnTo>
                    <a:pt x="343452" y="277331"/>
                  </a:lnTo>
                  <a:lnTo>
                    <a:pt x="314633" y="314633"/>
                  </a:lnTo>
                  <a:lnTo>
                    <a:pt x="277331" y="343452"/>
                  </a:lnTo>
                  <a:lnTo>
                    <a:pt x="233303" y="362033"/>
                  </a:lnTo>
                  <a:lnTo>
                    <a:pt x="184308" y="368617"/>
                  </a:lnTo>
                  <a:lnTo>
                    <a:pt x="135309" y="362033"/>
                  </a:lnTo>
                  <a:lnTo>
                    <a:pt x="91281" y="343452"/>
                  </a:lnTo>
                  <a:lnTo>
                    <a:pt x="53980" y="314633"/>
                  </a:lnTo>
                  <a:lnTo>
                    <a:pt x="25161" y="277331"/>
                  </a:lnTo>
                  <a:lnTo>
                    <a:pt x="6583" y="233303"/>
                  </a:lnTo>
                  <a:lnTo>
                    <a:pt x="0" y="184308"/>
                  </a:lnTo>
                  <a:lnTo>
                    <a:pt x="6583" y="135313"/>
                  </a:lnTo>
                  <a:lnTo>
                    <a:pt x="25161" y="91285"/>
                  </a:lnTo>
                  <a:lnTo>
                    <a:pt x="53980" y="53983"/>
                  </a:lnTo>
                  <a:lnTo>
                    <a:pt x="91281" y="25164"/>
                  </a:lnTo>
                  <a:lnTo>
                    <a:pt x="135309" y="6583"/>
                  </a:lnTo>
                  <a:lnTo>
                    <a:pt x="184308" y="0"/>
                  </a:lnTo>
                  <a:lnTo>
                    <a:pt x="233303" y="6583"/>
                  </a:lnTo>
                  <a:lnTo>
                    <a:pt x="277331" y="25164"/>
                  </a:lnTo>
                  <a:lnTo>
                    <a:pt x="314633" y="53983"/>
                  </a:lnTo>
                  <a:lnTo>
                    <a:pt x="343452" y="91285"/>
                  </a:lnTo>
                  <a:lnTo>
                    <a:pt x="362033" y="135313"/>
                  </a:lnTo>
                  <a:lnTo>
                    <a:pt x="368617" y="184308"/>
                  </a:lnTo>
                  <a:close/>
                </a:path>
              </a:pathLst>
            </a:custGeom>
            <a:noFill/>
            <a:ln cap="flat" cmpd="sng" w="1045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419" name="Google Shape;419;p22"/>
            <p:cNvSpPr/>
            <p:nvPr/>
          </p:nvSpPr>
          <p:spPr>
            <a:xfrm>
              <a:off x="1726390" y="8981196"/>
              <a:ext cx="358775" cy="358140"/>
            </a:xfrm>
            <a:custGeom>
              <a:rect b="b" l="l" r="r" t="t"/>
              <a:pathLst>
                <a:path extrusionOk="0" h="358140" w="358775">
                  <a:moveTo>
                    <a:pt x="179073" y="0"/>
                  </a:moveTo>
                  <a:lnTo>
                    <a:pt x="131523" y="6407"/>
                  </a:lnTo>
                  <a:lnTo>
                    <a:pt x="88762" y="24484"/>
                  </a:lnTo>
                  <a:lnTo>
                    <a:pt x="52508" y="52508"/>
                  </a:lnTo>
                  <a:lnTo>
                    <a:pt x="24484" y="88762"/>
                  </a:lnTo>
                  <a:lnTo>
                    <a:pt x="6407" y="131523"/>
                  </a:lnTo>
                  <a:lnTo>
                    <a:pt x="0" y="179073"/>
                  </a:lnTo>
                  <a:lnTo>
                    <a:pt x="6407" y="226622"/>
                  </a:lnTo>
                  <a:lnTo>
                    <a:pt x="24484" y="269384"/>
                  </a:lnTo>
                  <a:lnTo>
                    <a:pt x="52508" y="305637"/>
                  </a:lnTo>
                  <a:lnTo>
                    <a:pt x="88762" y="333662"/>
                  </a:lnTo>
                  <a:lnTo>
                    <a:pt x="131523" y="351738"/>
                  </a:lnTo>
                  <a:lnTo>
                    <a:pt x="179073" y="358146"/>
                  </a:lnTo>
                  <a:lnTo>
                    <a:pt x="226627" y="351738"/>
                  </a:lnTo>
                  <a:lnTo>
                    <a:pt x="269391" y="333662"/>
                  </a:lnTo>
                  <a:lnTo>
                    <a:pt x="305646" y="305637"/>
                  </a:lnTo>
                  <a:lnTo>
                    <a:pt x="333672" y="269384"/>
                  </a:lnTo>
                  <a:lnTo>
                    <a:pt x="351748" y="226622"/>
                  </a:lnTo>
                  <a:lnTo>
                    <a:pt x="358156" y="179073"/>
                  </a:lnTo>
                  <a:lnTo>
                    <a:pt x="351748" y="131523"/>
                  </a:lnTo>
                  <a:lnTo>
                    <a:pt x="333672" y="88762"/>
                  </a:lnTo>
                  <a:lnTo>
                    <a:pt x="305646" y="52508"/>
                  </a:lnTo>
                  <a:lnTo>
                    <a:pt x="269391" y="24484"/>
                  </a:lnTo>
                  <a:lnTo>
                    <a:pt x="226627" y="6407"/>
                  </a:lnTo>
                  <a:lnTo>
                    <a:pt x="179073"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420" name="Google Shape;420;p22"/>
            <p:cNvSpPr/>
            <p:nvPr/>
          </p:nvSpPr>
          <p:spPr>
            <a:xfrm>
              <a:off x="1721159" y="8975959"/>
              <a:ext cx="368935" cy="368934"/>
            </a:xfrm>
            <a:custGeom>
              <a:rect b="b" l="l" r="r" t="t"/>
              <a:pathLst>
                <a:path extrusionOk="0" h="368934" w="368935">
                  <a:moveTo>
                    <a:pt x="184308" y="0"/>
                  </a:moveTo>
                  <a:lnTo>
                    <a:pt x="135313" y="6583"/>
                  </a:lnTo>
                  <a:lnTo>
                    <a:pt x="91285" y="25164"/>
                  </a:lnTo>
                  <a:lnTo>
                    <a:pt x="53983" y="53983"/>
                  </a:lnTo>
                  <a:lnTo>
                    <a:pt x="25164" y="91285"/>
                  </a:lnTo>
                  <a:lnTo>
                    <a:pt x="6583" y="135313"/>
                  </a:lnTo>
                  <a:lnTo>
                    <a:pt x="0" y="184308"/>
                  </a:lnTo>
                  <a:lnTo>
                    <a:pt x="6583" y="233307"/>
                  </a:lnTo>
                  <a:lnTo>
                    <a:pt x="25164" y="277335"/>
                  </a:lnTo>
                  <a:lnTo>
                    <a:pt x="53983" y="314637"/>
                  </a:lnTo>
                  <a:lnTo>
                    <a:pt x="91285" y="343455"/>
                  </a:lnTo>
                  <a:lnTo>
                    <a:pt x="135313" y="362033"/>
                  </a:lnTo>
                  <a:lnTo>
                    <a:pt x="184308" y="368617"/>
                  </a:lnTo>
                  <a:lnTo>
                    <a:pt x="233303" y="362033"/>
                  </a:lnTo>
                  <a:lnTo>
                    <a:pt x="242516" y="358146"/>
                  </a:lnTo>
                  <a:lnTo>
                    <a:pt x="184308" y="358146"/>
                  </a:lnTo>
                  <a:lnTo>
                    <a:pt x="138150" y="351926"/>
                  </a:lnTo>
                  <a:lnTo>
                    <a:pt x="96639" y="334379"/>
                  </a:lnTo>
                  <a:lnTo>
                    <a:pt x="61445" y="307175"/>
                  </a:lnTo>
                  <a:lnTo>
                    <a:pt x="34239" y="271982"/>
                  </a:lnTo>
                  <a:lnTo>
                    <a:pt x="16691" y="230470"/>
                  </a:lnTo>
                  <a:lnTo>
                    <a:pt x="10470" y="184308"/>
                  </a:lnTo>
                  <a:lnTo>
                    <a:pt x="16691" y="138150"/>
                  </a:lnTo>
                  <a:lnTo>
                    <a:pt x="34239" y="96639"/>
                  </a:lnTo>
                  <a:lnTo>
                    <a:pt x="61445" y="61445"/>
                  </a:lnTo>
                  <a:lnTo>
                    <a:pt x="96639" y="34239"/>
                  </a:lnTo>
                  <a:lnTo>
                    <a:pt x="138150" y="16691"/>
                  </a:lnTo>
                  <a:lnTo>
                    <a:pt x="184308" y="10470"/>
                  </a:lnTo>
                  <a:lnTo>
                    <a:pt x="242514" y="10470"/>
                  </a:lnTo>
                  <a:lnTo>
                    <a:pt x="233303" y="6583"/>
                  </a:lnTo>
                  <a:lnTo>
                    <a:pt x="184308" y="0"/>
                  </a:lnTo>
                  <a:close/>
                </a:path>
                <a:path extrusionOk="0" h="368934" w="368935">
                  <a:moveTo>
                    <a:pt x="242514" y="10470"/>
                  </a:moveTo>
                  <a:lnTo>
                    <a:pt x="184308" y="10470"/>
                  </a:lnTo>
                  <a:lnTo>
                    <a:pt x="230466" y="16691"/>
                  </a:lnTo>
                  <a:lnTo>
                    <a:pt x="271977" y="34239"/>
                  </a:lnTo>
                  <a:lnTo>
                    <a:pt x="307171" y="61445"/>
                  </a:lnTo>
                  <a:lnTo>
                    <a:pt x="334377" y="96639"/>
                  </a:lnTo>
                  <a:lnTo>
                    <a:pt x="351925" y="138150"/>
                  </a:lnTo>
                  <a:lnTo>
                    <a:pt x="358146" y="184308"/>
                  </a:lnTo>
                  <a:lnTo>
                    <a:pt x="351925" y="230470"/>
                  </a:lnTo>
                  <a:lnTo>
                    <a:pt x="334377" y="271982"/>
                  </a:lnTo>
                  <a:lnTo>
                    <a:pt x="307171" y="307175"/>
                  </a:lnTo>
                  <a:lnTo>
                    <a:pt x="271977" y="334379"/>
                  </a:lnTo>
                  <a:lnTo>
                    <a:pt x="230466" y="351926"/>
                  </a:lnTo>
                  <a:lnTo>
                    <a:pt x="184308" y="358146"/>
                  </a:lnTo>
                  <a:lnTo>
                    <a:pt x="242516" y="358146"/>
                  </a:lnTo>
                  <a:lnTo>
                    <a:pt x="314633" y="314637"/>
                  </a:lnTo>
                  <a:lnTo>
                    <a:pt x="343452" y="277335"/>
                  </a:lnTo>
                  <a:lnTo>
                    <a:pt x="362033" y="233307"/>
                  </a:lnTo>
                  <a:lnTo>
                    <a:pt x="368617" y="184308"/>
                  </a:lnTo>
                  <a:lnTo>
                    <a:pt x="362033" y="135313"/>
                  </a:lnTo>
                  <a:lnTo>
                    <a:pt x="343452" y="91285"/>
                  </a:lnTo>
                  <a:lnTo>
                    <a:pt x="314633" y="53983"/>
                  </a:lnTo>
                  <a:lnTo>
                    <a:pt x="277331" y="25164"/>
                  </a:lnTo>
                  <a:lnTo>
                    <a:pt x="242514" y="1047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421" name="Google Shape;421;p22"/>
            <p:cNvSpPr/>
            <p:nvPr/>
          </p:nvSpPr>
          <p:spPr>
            <a:xfrm>
              <a:off x="2318679" y="8011400"/>
              <a:ext cx="368935" cy="368934"/>
            </a:xfrm>
            <a:custGeom>
              <a:rect b="b" l="l" r="r" t="t"/>
              <a:pathLst>
                <a:path extrusionOk="0" h="368934" w="368935">
                  <a:moveTo>
                    <a:pt x="184308" y="0"/>
                  </a:moveTo>
                  <a:lnTo>
                    <a:pt x="135309" y="6583"/>
                  </a:lnTo>
                  <a:lnTo>
                    <a:pt x="91281" y="25164"/>
                  </a:lnTo>
                  <a:lnTo>
                    <a:pt x="53980" y="53983"/>
                  </a:lnTo>
                  <a:lnTo>
                    <a:pt x="25161" y="91285"/>
                  </a:lnTo>
                  <a:lnTo>
                    <a:pt x="6583" y="135313"/>
                  </a:lnTo>
                  <a:lnTo>
                    <a:pt x="0" y="184308"/>
                  </a:lnTo>
                  <a:lnTo>
                    <a:pt x="6583" y="233303"/>
                  </a:lnTo>
                  <a:lnTo>
                    <a:pt x="25161" y="277331"/>
                  </a:lnTo>
                  <a:lnTo>
                    <a:pt x="53980" y="314633"/>
                  </a:lnTo>
                  <a:lnTo>
                    <a:pt x="91281" y="343452"/>
                  </a:lnTo>
                  <a:lnTo>
                    <a:pt x="135309" y="362033"/>
                  </a:lnTo>
                  <a:lnTo>
                    <a:pt x="184308" y="368617"/>
                  </a:lnTo>
                  <a:lnTo>
                    <a:pt x="233303" y="362033"/>
                  </a:lnTo>
                  <a:lnTo>
                    <a:pt x="277331" y="343452"/>
                  </a:lnTo>
                  <a:lnTo>
                    <a:pt x="314633" y="314633"/>
                  </a:lnTo>
                  <a:lnTo>
                    <a:pt x="343452" y="277331"/>
                  </a:lnTo>
                  <a:lnTo>
                    <a:pt x="362033" y="233303"/>
                  </a:lnTo>
                  <a:lnTo>
                    <a:pt x="368617" y="184308"/>
                  </a:lnTo>
                  <a:lnTo>
                    <a:pt x="362033" y="135313"/>
                  </a:lnTo>
                  <a:lnTo>
                    <a:pt x="343452" y="91285"/>
                  </a:lnTo>
                  <a:lnTo>
                    <a:pt x="314633" y="53983"/>
                  </a:lnTo>
                  <a:lnTo>
                    <a:pt x="277331" y="25164"/>
                  </a:lnTo>
                  <a:lnTo>
                    <a:pt x="233303" y="6583"/>
                  </a:lnTo>
                  <a:lnTo>
                    <a:pt x="184308" y="0"/>
                  </a:lnTo>
                  <a:close/>
                </a:path>
              </a:pathLst>
            </a:custGeom>
            <a:solidFill>
              <a:srgbClr val="CCCCC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422" name="Google Shape;422;p22"/>
            <p:cNvSpPr/>
            <p:nvPr/>
          </p:nvSpPr>
          <p:spPr>
            <a:xfrm>
              <a:off x="2318679" y="8011400"/>
              <a:ext cx="368935" cy="368934"/>
            </a:xfrm>
            <a:custGeom>
              <a:rect b="b" l="l" r="r" t="t"/>
              <a:pathLst>
                <a:path extrusionOk="0" h="368934" w="368935">
                  <a:moveTo>
                    <a:pt x="368617" y="184308"/>
                  </a:moveTo>
                  <a:lnTo>
                    <a:pt x="362033" y="233303"/>
                  </a:lnTo>
                  <a:lnTo>
                    <a:pt x="343452" y="277331"/>
                  </a:lnTo>
                  <a:lnTo>
                    <a:pt x="314633" y="314633"/>
                  </a:lnTo>
                  <a:lnTo>
                    <a:pt x="277331" y="343452"/>
                  </a:lnTo>
                  <a:lnTo>
                    <a:pt x="233303" y="362033"/>
                  </a:lnTo>
                  <a:lnTo>
                    <a:pt x="184308" y="368617"/>
                  </a:lnTo>
                  <a:lnTo>
                    <a:pt x="135309" y="362033"/>
                  </a:lnTo>
                  <a:lnTo>
                    <a:pt x="91281" y="343452"/>
                  </a:lnTo>
                  <a:lnTo>
                    <a:pt x="53980" y="314633"/>
                  </a:lnTo>
                  <a:lnTo>
                    <a:pt x="25161" y="277331"/>
                  </a:lnTo>
                  <a:lnTo>
                    <a:pt x="6583" y="233303"/>
                  </a:lnTo>
                  <a:lnTo>
                    <a:pt x="0" y="184308"/>
                  </a:lnTo>
                  <a:lnTo>
                    <a:pt x="6583" y="135313"/>
                  </a:lnTo>
                  <a:lnTo>
                    <a:pt x="25161" y="91285"/>
                  </a:lnTo>
                  <a:lnTo>
                    <a:pt x="53980" y="53983"/>
                  </a:lnTo>
                  <a:lnTo>
                    <a:pt x="91281" y="25164"/>
                  </a:lnTo>
                  <a:lnTo>
                    <a:pt x="135309" y="6583"/>
                  </a:lnTo>
                  <a:lnTo>
                    <a:pt x="184308" y="0"/>
                  </a:lnTo>
                  <a:lnTo>
                    <a:pt x="233303" y="6583"/>
                  </a:lnTo>
                  <a:lnTo>
                    <a:pt x="277331" y="25164"/>
                  </a:lnTo>
                  <a:lnTo>
                    <a:pt x="314633" y="53983"/>
                  </a:lnTo>
                  <a:lnTo>
                    <a:pt x="343452" y="91285"/>
                  </a:lnTo>
                  <a:lnTo>
                    <a:pt x="362033" y="135313"/>
                  </a:lnTo>
                  <a:lnTo>
                    <a:pt x="368617" y="184308"/>
                  </a:lnTo>
                  <a:close/>
                </a:path>
              </a:pathLst>
            </a:custGeom>
            <a:noFill/>
            <a:ln cap="flat" cmpd="sng" w="1045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423" name="Google Shape;423;p22"/>
            <p:cNvSpPr/>
            <p:nvPr/>
          </p:nvSpPr>
          <p:spPr>
            <a:xfrm>
              <a:off x="5229682" y="8011400"/>
              <a:ext cx="368935" cy="368934"/>
            </a:xfrm>
            <a:custGeom>
              <a:rect b="b" l="l" r="r" t="t"/>
              <a:pathLst>
                <a:path extrusionOk="0" h="368934" w="368935">
                  <a:moveTo>
                    <a:pt x="184308" y="0"/>
                  </a:moveTo>
                  <a:lnTo>
                    <a:pt x="135309" y="6583"/>
                  </a:lnTo>
                  <a:lnTo>
                    <a:pt x="91281" y="25164"/>
                  </a:lnTo>
                  <a:lnTo>
                    <a:pt x="53980" y="53983"/>
                  </a:lnTo>
                  <a:lnTo>
                    <a:pt x="25161" y="91285"/>
                  </a:lnTo>
                  <a:lnTo>
                    <a:pt x="6583" y="135313"/>
                  </a:lnTo>
                  <a:lnTo>
                    <a:pt x="0" y="184308"/>
                  </a:lnTo>
                  <a:lnTo>
                    <a:pt x="6583" y="233303"/>
                  </a:lnTo>
                  <a:lnTo>
                    <a:pt x="25161" y="277331"/>
                  </a:lnTo>
                  <a:lnTo>
                    <a:pt x="53980" y="314633"/>
                  </a:lnTo>
                  <a:lnTo>
                    <a:pt x="91281" y="343452"/>
                  </a:lnTo>
                  <a:lnTo>
                    <a:pt x="135309" y="362033"/>
                  </a:lnTo>
                  <a:lnTo>
                    <a:pt x="184308" y="368617"/>
                  </a:lnTo>
                  <a:lnTo>
                    <a:pt x="233303" y="362033"/>
                  </a:lnTo>
                  <a:lnTo>
                    <a:pt x="277331" y="343452"/>
                  </a:lnTo>
                  <a:lnTo>
                    <a:pt x="314633" y="314633"/>
                  </a:lnTo>
                  <a:lnTo>
                    <a:pt x="343452" y="277331"/>
                  </a:lnTo>
                  <a:lnTo>
                    <a:pt x="362033" y="233303"/>
                  </a:lnTo>
                  <a:lnTo>
                    <a:pt x="368617" y="184308"/>
                  </a:lnTo>
                  <a:lnTo>
                    <a:pt x="362033" y="135313"/>
                  </a:lnTo>
                  <a:lnTo>
                    <a:pt x="343452" y="91285"/>
                  </a:lnTo>
                  <a:lnTo>
                    <a:pt x="314633" y="53983"/>
                  </a:lnTo>
                  <a:lnTo>
                    <a:pt x="277331" y="25164"/>
                  </a:lnTo>
                  <a:lnTo>
                    <a:pt x="233303" y="6583"/>
                  </a:lnTo>
                  <a:lnTo>
                    <a:pt x="184308" y="0"/>
                  </a:lnTo>
                  <a:close/>
                </a:path>
              </a:pathLst>
            </a:custGeom>
            <a:solidFill>
              <a:srgbClr val="CCCCC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424" name="Google Shape;424;p22"/>
            <p:cNvSpPr/>
            <p:nvPr/>
          </p:nvSpPr>
          <p:spPr>
            <a:xfrm>
              <a:off x="1128875" y="9945750"/>
              <a:ext cx="358775" cy="358775"/>
            </a:xfrm>
            <a:custGeom>
              <a:rect b="b" l="l" r="r" t="t"/>
              <a:pathLst>
                <a:path extrusionOk="0" h="358775" w="358775">
                  <a:moveTo>
                    <a:pt x="179073" y="0"/>
                  </a:moveTo>
                  <a:lnTo>
                    <a:pt x="131523" y="6408"/>
                  </a:lnTo>
                  <a:lnTo>
                    <a:pt x="88762" y="24486"/>
                  </a:lnTo>
                  <a:lnTo>
                    <a:pt x="52508" y="52514"/>
                  </a:lnTo>
                  <a:lnTo>
                    <a:pt x="24484" y="88769"/>
                  </a:lnTo>
                  <a:lnTo>
                    <a:pt x="6407" y="131533"/>
                  </a:lnTo>
                  <a:lnTo>
                    <a:pt x="0" y="179083"/>
                  </a:lnTo>
                  <a:lnTo>
                    <a:pt x="6407" y="226633"/>
                  </a:lnTo>
                  <a:lnTo>
                    <a:pt x="24484" y="269394"/>
                  </a:lnTo>
                  <a:lnTo>
                    <a:pt x="52508" y="305647"/>
                  </a:lnTo>
                  <a:lnTo>
                    <a:pt x="88762" y="333672"/>
                  </a:lnTo>
                  <a:lnTo>
                    <a:pt x="131523" y="351748"/>
                  </a:lnTo>
                  <a:lnTo>
                    <a:pt x="179073" y="358156"/>
                  </a:lnTo>
                  <a:lnTo>
                    <a:pt x="226627" y="351748"/>
                  </a:lnTo>
                  <a:lnTo>
                    <a:pt x="269391" y="333672"/>
                  </a:lnTo>
                  <a:lnTo>
                    <a:pt x="305646" y="305647"/>
                  </a:lnTo>
                  <a:lnTo>
                    <a:pt x="333672" y="269394"/>
                  </a:lnTo>
                  <a:lnTo>
                    <a:pt x="351748" y="226633"/>
                  </a:lnTo>
                  <a:lnTo>
                    <a:pt x="358156" y="179083"/>
                  </a:lnTo>
                  <a:lnTo>
                    <a:pt x="351748" y="131533"/>
                  </a:lnTo>
                  <a:lnTo>
                    <a:pt x="333672" y="88769"/>
                  </a:lnTo>
                  <a:lnTo>
                    <a:pt x="305646" y="52514"/>
                  </a:lnTo>
                  <a:lnTo>
                    <a:pt x="269391" y="24486"/>
                  </a:lnTo>
                  <a:lnTo>
                    <a:pt x="226627" y="6408"/>
                  </a:lnTo>
                  <a:lnTo>
                    <a:pt x="179073"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425" name="Google Shape;425;p22"/>
            <p:cNvSpPr/>
            <p:nvPr/>
          </p:nvSpPr>
          <p:spPr>
            <a:xfrm>
              <a:off x="1123641" y="9940520"/>
              <a:ext cx="368934" cy="368934"/>
            </a:xfrm>
            <a:custGeom>
              <a:rect b="b" l="l" r="r" t="t"/>
              <a:pathLst>
                <a:path extrusionOk="0" h="368934" w="368934">
                  <a:moveTo>
                    <a:pt x="184308" y="0"/>
                  </a:moveTo>
                  <a:lnTo>
                    <a:pt x="135313" y="6583"/>
                  </a:lnTo>
                  <a:lnTo>
                    <a:pt x="91285" y="25164"/>
                  </a:lnTo>
                  <a:lnTo>
                    <a:pt x="53983" y="53983"/>
                  </a:lnTo>
                  <a:lnTo>
                    <a:pt x="25164" y="91285"/>
                  </a:lnTo>
                  <a:lnTo>
                    <a:pt x="6583" y="135313"/>
                  </a:lnTo>
                  <a:lnTo>
                    <a:pt x="0" y="184308"/>
                  </a:lnTo>
                  <a:lnTo>
                    <a:pt x="6583" y="233307"/>
                  </a:lnTo>
                  <a:lnTo>
                    <a:pt x="25164" y="277335"/>
                  </a:lnTo>
                  <a:lnTo>
                    <a:pt x="53983" y="314637"/>
                  </a:lnTo>
                  <a:lnTo>
                    <a:pt x="91285" y="343455"/>
                  </a:lnTo>
                  <a:lnTo>
                    <a:pt x="135313" y="362033"/>
                  </a:lnTo>
                  <a:lnTo>
                    <a:pt x="184308" y="368617"/>
                  </a:lnTo>
                  <a:lnTo>
                    <a:pt x="233303" y="362033"/>
                  </a:lnTo>
                  <a:lnTo>
                    <a:pt x="242516" y="358146"/>
                  </a:lnTo>
                  <a:lnTo>
                    <a:pt x="184308" y="358146"/>
                  </a:lnTo>
                  <a:lnTo>
                    <a:pt x="138150" y="351926"/>
                  </a:lnTo>
                  <a:lnTo>
                    <a:pt x="96639" y="334379"/>
                  </a:lnTo>
                  <a:lnTo>
                    <a:pt x="61445" y="307175"/>
                  </a:lnTo>
                  <a:lnTo>
                    <a:pt x="34239" y="271982"/>
                  </a:lnTo>
                  <a:lnTo>
                    <a:pt x="16691" y="230470"/>
                  </a:lnTo>
                  <a:lnTo>
                    <a:pt x="10470" y="184308"/>
                  </a:lnTo>
                  <a:lnTo>
                    <a:pt x="16691" y="138150"/>
                  </a:lnTo>
                  <a:lnTo>
                    <a:pt x="34239" y="96639"/>
                  </a:lnTo>
                  <a:lnTo>
                    <a:pt x="61445" y="61445"/>
                  </a:lnTo>
                  <a:lnTo>
                    <a:pt x="96639" y="34239"/>
                  </a:lnTo>
                  <a:lnTo>
                    <a:pt x="138150" y="16691"/>
                  </a:lnTo>
                  <a:lnTo>
                    <a:pt x="184308" y="10470"/>
                  </a:lnTo>
                  <a:lnTo>
                    <a:pt x="242514" y="10470"/>
                  </a:lnTo>
                  <a:lnTo>
                    <a:pt x="233303" y="6583"/>
                  </a:lnTo>
                  <a:lnTo>
                    <a:pt x="184308" y="0"/>
                  </a:lnTo>
                  <a:close/>
                </a:path>
                <a:path extrusionOk="0" h="368934" w="368934">
                  <a:moveTo>
                    <a:pt x="242514" y="10470"/>
                  </a:moveTo>
                  <a:lnTo>
                    <a:pt x="184308" y="10470"/>
                  </a:lnTo>
                  <a:lnTo>
                    <a:pt x="230466" y="16691"/>
                  </a:lnTo>
                  <a:lnTo>
                    <a:pt x="271977" y="34239"/>
                  </a:lnTo>
                  <a:lnTo>
                    <a:pt x="307171" y="61445"/>
                  </a:lnTo>
                  <a:lnTo>
                    <a:pt x="334377" y="96639"/>
                  </a:lnTo>
                  <a:lnTo>
                    <a:pt x="351925" y="138150"/>
                  </a:lnTo>
                  <a:lnTo>
                    <a:pt x="358146" y="184308"/>
                  </a:lnTo>
                  <a:lnTo>
                    <a:pt x="351925" y="230470"/>
                  </a:lnTo>
                  <a:lnTo>
                    <a:pt x="334377" y="271982"/>
                  </a:lnTo>
                  <a:lnTo>
                    <a:pt x="307171" y="307175"/>
                  </a:lnTo>
                  <a:lnTo>
                    <a:pt x="271977" y="334379"/>
                  </a:lnTo>
                  <a:lnTo>
                    <a:pt x="230466" y="351926"/>
                  </a:lnTo>
                  <a:lnTo>
                    <a:pt x="184308" y="358146"/>
                  </a:lnTo>
                  <a:lnTo>
                    <a:pt x="242516" y="358146"/>
                  </a:lnTo>
                  <a:lnTo>
                    <a:pt x="314633" y="314637"/>
                  </a:lnTo>
                  <a:lnTo>
                    <a:pt x="343452" y="277335"/>
                  </a:lnTo>
                  <a:lnTo>
                    <a:pt x="362033" y="233307"/>
                  </a:lnTo>
                  <a:lnTo>
                    <a:pt x="368617" y="184308"/>
                  </a:lnTo>
                  <a:lnTo>
                    <a:pt x="362033" y="135313"/>
                  </a:lnTo>
                  <a:lnTo>
                    <a:pt x="343452" y="91285"/>
                  </a:lnTo>
                  <a:lnTo>
                    <a:pt x="314633" y="53983"/>
                  </a:lnTo>
                  <a:lnTo>
                    <a:pt x="277331" y="25164"/>
                  </a:lnTo>
                  <a:lnTo>
                    <a:pt x="242514" y="1047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426" name="Google Shape;426;p22"/>
            <p:cNvSpPr/>
            <p:nvPr/>
          </p:nvSpPr>
          <p:spPr>
            <a:xfrm>
              <a:off x="2345941" y="9945750"/>
              <a:ext cx="358775" cy="358775"/>
            </a:xfrm>
            <a:custGeom>
              <a:rect b="b" l="l" r="r" t="t"/>
              <a:pathLst>
                <a:path extrusionOk="0" h="358775" w="358775">
                  <a:moveTo>
                    <a:pt x="179083" y="0"/>
                  </a:moveTo>
                  <a:lnTo>
                    <a:pt x="131529" y="6408"/>
                  </a:lnTo>
                  <a:lnTo>
                    <a:pt x="88765" y="24486"/>
                  </a:lnTo>
                  <a:lnTo>
                    <a:pt x="52510" y="52514"/>
                  </a:lnTo>
                  <a:lnTo>
                    <a:pt x="24484" y="88769"/>
                  </a:lnTo>
                  <a:lnTo>
                    <a:pt x="6407" y="131533"/>
                  </a:lnTo>
                  <a:lnTo>
                    <a:pt x="0" y="179083"/>
                  </a:lnTo>
                  <a:lnTo>
                    <a:pt x="6407" y="226633"/>
                  </a:lnTo>
                  <a:lnTo>
                    <a:pt x="24484" y="269394"/>
                  </a:lnTo>
                  <a:lnTo>
                    <a:pt x="52510" y="305647"/>
                  </a:lnTo>
                  <a:lnTo>
                    <a:pt x="88765" y="333672"/>
                  </a:lnTo>
                  <a:lnTo>
                    <a:pt x="131529" y="351748"/>
                  </a:lnTo>
                  <a:lnTo>
                    <a:pt x="179083" y="358156"/>
                  </a:lnTo>
                  <a:lnTo>
                    <a:pt x="226633" y="351748"/>
                  </a:lnTo>
                  <a:lnTo>
                    <a:pt x="269394" y="333672"/>
                  </a:lnTo>
                  <a:lnTo>
                    <a:pt x="305647" y="305647"/>
                  </a:lnTo>
                  <a:lnTo>
                    <a:pt x="333672" y="269394"/>
                  </a:lnTo>
                  <a:lnTo>
                    <a:pt x="351748" y="226633"/>
                  </a:lnTo>
                  <a:lnTo>
                    <a:pt x="358156" y="179083"/>
                  </a:lnTo>
                  <a:lnTo>
                    <a:pt x="351748" y="131533"/>
                  </a:lnTo>
                  <a:lnTo>
                    <a:pt x="333672" y="88769"/>
                  </a:lnTo>
                  <a:lnTo>
                    <a:pt x="305647" y="52514"/>
                  </a:lnTo>
                  <a:lnTo>
                    <a:pt x="269394" y="24486"/>
                  </a:lnTo>
                  <a:lnTo>
                    <a:pt x="226633" y="6408"/>
                  </a:lnTo>
                  <a:lnTo>
                    <a:pt x="179083"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427" name="Google Shape;427;p22"/>
            <p:cNvSpPr/>
            <p:nvPr/>
          </p:nvSpPr>
          <p:spPr>
            <a:xfrm>
              <a:off x="2340713" y="9940520"/>
              <a:ext cx="368935" cy="368934"/>
            </a:xfrm>
            <a:custGeom>
              <a:rect b="b" l="l" r="r" t="t"/>
              <a:pathLst>
                <a:path extrusionOk="0" h="368934" w="368935">
                  <a:moveTo>
                    <a:pt x="184308" y="0"/>
                  </a:moveTo>
                  <a:lnTo>
                    <a:pt x="135313" y="6583"/>
                  </a:lnTo>
                  <a:lnTo>
                    <a:pt x="91285" y="25164"/>
                  </a:lnTo>
                  <a:lnTo>
                    <a:pt x="53983" y="53983"/>
                  </a:lnTo>
                  <a:lnTo>
                    <a:pt x="25164" y="91285"/>
                  </a:lnTo>
                  <a:lnTo>
                    <a:pt x="6583" y="135313"/>
                  </a:lnTo>
                  <a:lnTo>
                    <a:pt x="0" y="184308"/>
                  </a:lnTo>
                  <a:lnTo>
                    <a:pt x="6583" y="233307"/>
                  </a:lnTo>
                  <a:lnTo>
                    <a:pt x="25164" y="277335"/>
                  </a:lnTo>
                  <a:lnTo>
                    <a:pt x="53983" y="314637"/>
                  </a:lnTo>
                  <a:lnTo>
                    <a:pt x="91285" y="343455"/>
                  </a:lnTo>
                  <a:lnTo>
                    <a:pt x="135313" y="362033"/>
                  </a:lnTo>
                  <a:lnTo>
                    <a:pt x="184308" y="368617"/>
                  </a:lnTo>
                  <a:lnTo>
                    <a:pt x="233303" y="362033"/>
                  </a:lnTo>
                  <a:lnTo>
                    <a:pt x="242516" y="358146"/>
                  </a:lnTo>
                  <a:lnTo>
                    <a:pt x="184308" y="358146"/>
                  </a:lnTo>
                  <a:lnTo>
                    <a:pt x="138150" y="351926"/>
                  </a:lnTo>
                  <a:lnTo>
                    <a:pt x="96639" y="334379"/>
                  </a:lnTo>
                  <a:lnTo>
                    <a:pt x="61445" y="307175"/>
                  </a:lnTo>
                  <a:lnTo>
                    <a:pt x="34239" y="271982"/>
                  </a:lnTo>
                  <a:lnTo>
                    <a:pt x="16691" y="230470"/>
                  </a:lnTo>
                  <a:lnTo>
                    <a:pt x="10470" y="184308"/>
                  </a:lnTo>
                  <a:lnTo>
                    <a:pt x="16691" y="138150"/>
                  </a:lnTo>
                  <a:lnTo>
                    <a:pt x="34239" y="96639"/>
                  </a:lnTo>
                  <a:lnTo>
                    <a:pt x="61445" y="61445"/>
                  </a:lnTo>
                  <a:lnTo>
                    <a:pt x="96639" y="34239"/>
                  </a:lnTo>
                  <a:lnTo>
                    <a:pt x="138150" y="16691"/>
                  </a:lnTo>
                  <a:lnTo>
                    <a:pt x="184308" y="10470"/>
                  </a:lnTo>
                  <a:lnTo>
                    <a:pt x="242514" y="10470"/>
                  </a:lnTo>
                  <a:lnTo>
                    <a:pt x="233303" y="6583"/>
                  </a:lnTo>
                  <a:lnTo>
                    <a:pt x="184308" y="0"/>
                  </a:lnTo>
                  <a:close/>
                </a:path>
                <a:path extrusionOk="0" h="368934" w="368935">
                  <a:moveTo>
                    <a:pt x="242514" y="10470"/>
                  </a:moveTo>
                  <a:lnTo>
                    <a:pt x="184308" y="10470"/>
                  </a:lnTo>
                  <a:lnTo>
                    <a:pt x="230466" y="16691"/>
                  </a:lnTo>
                  <a:lnTo>
                    <a:pt x="271977" y="34239"/>
                  </a:lnTo>
                  <a:lnTo>
                    <a:pt x="307171" y="61445"/>
                  </a:lnTo>
                  <a:lnTo>
                    <a:pt x="334377" y="96639"/>
                  </a:lnTo>
                  <a:lnTo>
                    <a:pt x="351925" y="138150"/>
                  </a:lnTo>
                  <a:lnTo>
                    <a:pt x="358146" y="184308"/>
                  </a:lnTo>
                  <a:lnTo>
                    <a:pt x="351925" y="230470"/>
                  </a:lnTo>
                  <a:lnTo>
                    <a:pt x="334377" y="271982"/>
                  </a:lnTo>
                  <a:lnTo>
                    <a:pt x="307171" y="307175"/>
                  </a:lnTo>
                  <a:lnTo>
                    <a:pt x="271977" y="334379"/>
                  </a:lnTo>
                  <a:lnTo>
                    <a:pt x="230466" y="351926"/>
                  </a:lnTo>
                  <a:lnTo>
                    <a:pt x="184308" y="358146"/>
                  </a:lnTo>
                  <a:lnTo>
                    <a:pt x="242516" y="358146"/>
                  </a:lnTo>
                  <a:lnTo>
                    <a:pt x="314633" y="314637"/>
                  </a:lnTo>
                  <a:lnTo>
                    <a:pt x="343452" y="277335"/>
                  </a:lnTo>
                  <a:lnTo>
                    <a:pt x="362033" y="233307"/>
                  </a:lnTo>
                  <a:lnTo>
                    <a:pt x="368617" y="184308"/>
                  </a:lnTo>
                  <a:lnTo>
                    <a:pt x="362033" y="135313"/>
                  </a:lnTo>
                  <a:lnTo>
                    <a:pt x="343452" y="91285"/>
                  </a:lnTo>
                  <a:lnTo>
                    <a:pt x="314633" y="53983"/>
                  </a:lnTo>
                  <a:lnTo>
                    <a:pt x="277331" y="25164"/>
                  </a:lnTo>
                  <a:lnTo>
                    <a:pt x="242514" y="1047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428" name="Google Shape;428;p22"/>
            <p:cNvSpPr/>
            <p:nvPr/>
          </p:nvSpPr>
          <p:spPr>
            <a:xfrm>
              <a:off x="4776848" y="9940522"/>
              <a:ext cx="368935" cy="368934"/>
            </a:xfrm>
            <a:custGeom>
              <a:rect b="b" l="l" r="r" t="t"/>
              <a:pathLst>
                <a:path extrusionOk="0" h="368934" w="368935">
                  <a:moveTo>
                    <a:pt x="184308" y="0"/>
                  </a:moveTo>
                  <a:lnTo>
                    <a:pt x="135309" y="6583"/>
                  </a:lnTo>
                  <a:lnTo>
                    <a:pt x="91281" y="25164"/>
                  </a:lnTo>
                  <a:lnTo>
                    <a:pt x="53980" y="53983"/>
                  </a:lnTo>
                  <a:lnTo>
                    <a:pt x="25161" y="91285"/>
                  </a:lnTo>
                  <a:lnTo>
                    <a:pt x="6583" y="135313"/>
                  </a:lnTo>
                  <a:lnTo>
                    <a:pt x="0" y="184308"/>
                  </a:lnTo>
                  <a:lnTo>
                    <a:pt x="6583" y="233303"/>
                  </a:lnTo>
                  <a:lnTo>
                    <a:pt x="25161" y="277331"/>
                  </a:lnTo>
                  <a:lnTo>
                    <a:pt x="53980" y="314633"/>
                  </a:lnTo>
                  <a:lnTo>
                    <a:pt x="91281" y="343452"/>
                  </a:lnTo>
                  <a:lnTo>
                    <a:pt x="135309" y="362033"/>
                  </a:lnTo>
                  <a:lnTo>
                    <a:pt x="184308" y="368617"/>
                  </a:lnTo>
                  <a:lnTo>
                    <a:pt x="233303" y="362033"/>
                  </a:lnTo>
                  <a:lnTo>
                    <a:pt x="277331" y="343452"/>
                  </a:lnTo>
                  <a:lnTo>
                    <a:pt x="314633" y="314633"/>
                  </a:lnTo>
                  <a:lnTo>
                    <a:pt x="343452" y="277331"/>
                  </a:lnTo>
                  <a:lnTo>
                    <a:pt x="362033" y="233303"/>
                  </a:lnTo>
                  <a:lnTo>
                    <a:pt x="368617" y="184308"/>
                  </a:lnTo>
                  <a:lnTo>
                    <a:pt x="362033" y="135313"/>
                  </a:lnTo>
                  <a:lnTo>
                    <a:pt x="343452" y="91285"/>
                  </a:lnTo>
                  <a:lnTo>
                    <a:pt x="314633" y="53983"/>
                  </a:lnTo>
                  <a:lnTo>
                    <a:pt x="277331" y="25164"/>
                  </a:lnTo>
                  <a:lnTo>
                    <a:pt x="233303" y="6583"/>
                  </a:lnTo>
                  <a:lnTo>
                    <a:pt x="184308" y="0"/>
                  </a:lnTo>
                  <a:close/>
                </a:path>
              </a:pathLst>
            </a:custGeom>
            <a:solidFill>
              <a:srgbClr val="CCCCC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429" name="Google Shape;429;p22"/>
            <p:cNvSpPr/>
            <p:nvPr/>
          </p:nvSpPr>
          <p:spPr>
            <a:xfrm>
              <a:off x="4776848" y="9940522"/>
              <a:ext cx="368935" cy="368934"/>
            </a:xfrm>
            <a:custGeom>
              <a:rect b="b" l="l" r="r" t="t"/>
              <a:pathLst>
                <a:path extrusionOk="0" h="368934" w="368935">
                  <a:moveTo>
                    <a:pt x="368617" y="184308"/>
                  </a:moveTo>
                  <a:lnTo>
                    <a:pt x="362033" y="233303"/>
                  </a:lnTo>
                  <a:lnTo>
                    <a:pt x="343452" y="277331"/>
                  </a:lnTo>
                  <a:lnTo>
                    <a:pt x="314633" y="314633"/>
                  </a:lnTo>
                  <a:lnTo>
                    <a:pt x="277331" y="343452"/>
                  </a:lnTo>
                  <a:lnTo>
                    <a:pt x="233303" y="362033"/>
                  </a:lnTo>
                  <a:lnTo>
                    <a:pt x="184308" y="368617"/>
                  </a:lnTo>
                  <a:lnTo>
                    <a:pt x="135309" y="362033"/>
                  </a:lnTo>
                  <a:lnTo>
                    <a:pt x="91281" y="343452"/>
                  </a:lnTo>
                  <a:lnTo>
                    <a:pt x="53980" y="314633"/>
                  </a:lnTo>
                  <a:lnTo>
                    <a:pt x="25161" y="277331"/>
                  </a:lnTo>
                  <a:lnTo>
                    <a:pt x="6583" y="233303"/>
                  </a:lnTo>
                  <a:lnTo>
                    <a:pt x="0" y="184308"/>
                  </a:lnTo>
                  <a:lnTo>
                    <a:pt x="6583" y="135313"/>
                  </a:lnTo>
                  <a:lnTo>
                    <a:pt x="25161" y="91285"/>
                  </a:lnTo>
                  <a:lnTo>
                    <a:pt x="53980" y="53983"/>
                  </a:lnTo>
                  <a:lnTo>
                    <a:pt x="91281" y="25164"/>
                  </a:lnTo>
                  <a:lnTo>
                    <a:pt x="135309" y="6583"/>
                  </a:lnTo>
                  <a:lnTo>
                    <a:pt x="184308" y="0"/>
                  </a:lnTo>
                  <a:lnTo>
                    <a:pt x="233303" y="6583"/>
                  </a:lnTo>
                  <a:lnTo>
                    <a:pt x="277331" y="25164"/>
                  </a:lnTo>
                  <a:lnTo>
                    <a:pt x="314633" y="53983"/>
                  </a:lnTo>
                  <a:lnTo>
                    <a:pt x="343452" y="91285"/>
                  </a:lnTo>
                  <a:lnTo>
                    <a:pt x="362033" y="135313"/>
                  </a:lnTo>
                  <a:lnTo>
                    <a:pt x="368617" y="184308"/>
                  </a:lnTo>
                  <a:close/>
                </a:path>
              </a:pathLst>
            </a:custGeom>
            <a:noFill/>
            <a:ln cap="flat" cmpd="sng" w="1045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430" name="Google Shape;430;p22"/>
            <p:cNvSpPr/>
            <p:nvPr/>
          </p:nvSpPr>
          <p:spPr>
            <a:xfrm>
              <a:off x="5821273" y="8975972"/>
              <a:ext cx="974090" cy="1333500"/>
            </a:xfrm>
            <a:custGeom>
              <a:rect b="b" l="l" r="r" t="t"/>
              <a:pathLst>
                <a:path extrusionOk="0" h="1333500" w="974090">
                  <a:moveTo>
                    <a:pt x="368617" y="184302"/>
                  </a:moveTo>
                  <a:lnTo>
                    <a:pt x="362038" y="135305"/>
                  </a:lnTo>
                  <a:lnTo>
                    <a:pt x="343458" y="91274"/>
                  </a:lnTo>
                  <a:lnTo>
                    <a:pt x="314642" y="53975"/>
                  </a:lnTo>
                  <a:lnTo>
                    <a:pt x="277329" y="25158"/>
                  </a:lnTo>
                  <a:lnTo>
                    <a:pt x="233311" y="6578"/>
                  </a:lnTo>
                  <a:lnTo>
                    <a:pt x="184315" y="0"/>
                  </a:lnTo>
                  <a:lnTo>
                    <a:pt x="135318" y="6578"/>
                  </a:lnTo>
                  <a:lnTo>
                    <a:pt x="91287" y="25158"/>
                  </a:lnTo>
                  <a:lnTo>
                    <a:pt x="53987" y="53975"/>
                  </a:lnTo>
                  <a:lnTo>
                    <a:pt x="25171" y="91274"/>
                  </a:lnTo>
                  <a:lnTo>
                    <a:pt x="6591" y="135305"/>
                  </a:lnTo>
                  <a:lnTo>
                    <a:pt x="0" y="184302"/>
                  </a:lnTo>
                  <a:lnTo>
                    <a:pt x="6591" y="233299"/>
                  </a:lnTo>
                  <a:lnTo>
                    <a:pt x="25171" y="277329"/>
                  </a:lnTo>
                  <a:lnTo>
                    <a:pt x="53987" y="314629"/>
                  </a:lnTo>
                  <a:lnTo>
                    <a:pt x="91287" y="343446"/>
                  </a:lnTo>
                  <a:lnTo>
                    <a:pt x="135318" y="362026"/>
                  </a:lnTo>
                  <a:lnTo>
                    <a:pt x="184315" y="368617"/>
                  </a:lnTo>
                  <a:lnTo>
                    <a:pt x="233311" y="362026"/>
                  </a:lnTo>
                  <a:lnTo>
                    <a:pt x="277329" y="343446"/>
                  </a:lnTo>
                  <a:lnTo>
                    <a:pt x="314642" y="314629"/>
                  </a:lnTo>
                  <a:lnTo>
                    <a:pt x="343458" y="277329"/>
                  </a:lnTo>
                  <a:lnTo>
                    <a:pt x="362038" y="233299"/>
                  </a:lnTo>
                  <a:lnTo>
                    <a:pt x="368617" y="184302"/>
                  </a:lnTo>
                  <a:close/>
                </a:path>
                <a:path extrusionOk="0" h="1333500" w="974090">
                  <a:moveTo>
                    <a:pt x="973683" y="1148867"/>
                  </a:moveTo>
                  <a:lnTo>
                    <a:pt x="967105" y="1099870"/>
                  </a:lnTo>
                  <a:lnTo>
                    <a:pt x="948524" y="1055839"/>
                  </a:lnTo>
                  <a:lnTo>
                    <a:pt x="919695" y="1018540"/>
                  </a:lnTo>
                  <a:lnTo>
                    <a:pt x="882396" y="989723"/>
                  </a:lnTo>
                  <a:lnTo>
                    <a:pt x="838365" y="971143"/>
                  </a:lnTo>
                  <a:lnTo>
                    <a:pt x="789381" y="964552"/>
                  </a:lnTo>
                  <a:lnTo>
                    <a:pt x="740371" y="971143"/>
                  </a:lnTo>
                  <a:lnTo>
                    <a:pt x="696353" y="989723"/>
                  </a:lnTo>
                  <a:lnTo>
                    <a:pt x="659041" y="1018540"/>
                  </a:lnTo>
                  <a:lnTo>
                    <a:pt x="630224" y="1055839"/>
                  </a:lnTo>
                  <a:lnTo>
                    <a:pt x="611644" y="1099870"/>
                  </a:lnTo>
                  <a:lnTo>
                    <a:pt x="605066" y="1148867"/>
                  </a:lnTo>
                  <a:lnTo>
                    <a:pt x="611644" y="1197864"/>
                  </a:lnTo>
                  <a:lnTo>
                    <a:pt x="630224" y="1241882"/>
                  </a:lnTo>
                  <a:lnTo>
                    <a:pt x="659041" y="1279194"/>
                  </a:lnTo>
                  <a:lnTo>
                    <a:pt x="696353" y="1308011"/>
                  </a:lnTo>
                  <a:lnTo>
                    <a:pt x="740371" y="1326591"/>
                  </a:lnTo>
                  <a:lnTo>
                    <a:pt x="789381" y="1333169"/>
                  </a:lnTo>
                  <a:lnTo>
                    <a:pt x="838365" y="1326591"/>
                  </a:lnTo>
                  <a:lnTo>
                    <a:pt x="882396" y="1308011"/>
                  </a:lnTo>
                  <a:lnTo>
                    <a:pt x="919695" y="1279194"/>
                  </a:lnTo>
                  <a:lnTo>
                    <a:pt x="948524" y="1241882"/>
                  </a:lnTo>
                  <a:lnTo>
                    <a:pt x="967105" y="1197864"/>
                  </a:lnTo>
                  <a:lnTo>
                    <a:pt x="973683" y="1148867"/>
                  </a:lnTo>
                  <a:close/>
                </a:path>
              </a:pathLst>
            </a:custGeom>
            <a:solidFill>
              <a:srgbClr val="CCCCC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431" name="Google Shape;431;p22"/>
            <p:cNvSpPr/>
            <p:nvPr/>
          </p:nvSpPr>
          <p:spPr>
            <a:xfrm>
              <a:off x="6426346" y="9940522"/>
              <a:ext cx="368934" cy="368934"/>
            </a:xfrm>
            <a:custGeom>
              <a:rect b="b" l="l" r="r" t="t"/>
              <a:pathLst>
                <a:path extrusionOk="0" h="368934" w="368934">
                  <a:moveTo>
                    <a:pt x="368617" y="184308"/>
                  </a:moveTo>
                  <a:lnTo>
                    <a:pt x="362033" y="233303"/>
                  </a:lnTo>
                  <a:lnTo>
                    <a:pt x="343452" y="277331"/>
                  </a:lnTo>
                  <a:lnTo>
                    <a:pt x="314633" y="314633"/>
                  </a:lnTo>
                  <a:lnTo>
                    <a:pt x="277331" y="343452"/>
                  </a:lnTo>
                  <a:lnTo>
                    <a:pt x="233303" y="362033"/>
                  </a:lnTo>
                  <a:lnTo>
                    <a:pt x="184308" y="368617"/>
                  </a:lnTo>
                  <a:lnTo>
                    <a:pt x="135309" y="362033"/>
                  </a:lnTo>
                  <a:lnTo>
                    <a:pt x="91281" y="343452"/>
                  </a:lnTo>
                  <a:lnTo>
                    <a:pt x="53980" y="314633"/>
                  </a:lnTo>
                  <a:lnTo>
                    <a:pt x="25161" y="277331"/>
                  </a:lnTo>
                  <a:lnTo>
                    <a:pt x="6583" y="233303"/>
                  </a:lnTo>
                  <a:lnTo>
                    <a:pt x="0" y="184308"/>
                  </a:lnTo>
                  <a:lnTo>
                    <a:pt x="6583" y="135313"/>
                  </a:lnTo>
                  <a:lnTo>
                    <a:pt x="25161" y="91285"/>
                  </a:lnTo>
                  <a:lnTo>
                    <a:pt x="53980" y="53983"/>
                  </a:lnTo>
                  <a:lnTo>
                    <a:pt x="91281" y="25164"/>
                  </a:lnTo>
                  <a:lnTo>
                    <a:pt x="135309" y="6583"/>
                  </a:lnTo>
                  <a:lnTo>
                    <a:pt x="184308" y="0"/>
                  </a:lnTo>
                  <a:lnTo>
                    <a:pt x="233303" y="6583"/>
                  </a:lnTo>
                  <a:lnTo>
                    <a:pt x="277331" y="25164"/>
                  </a:lnTo>
                  <a:lnTo>
                    <a:pt x="314633" y="53983"/>
                  </a:lnTo>
                  <a:lnTo>
                    <a:pt x="343452" y="91285"/>
                  </a:lnTo>
                  <a:lnTo>
                    <a:pt x="362033" y="135313"/>
                  </a:lnTo>
                  <a:lnTo>
                    <a:pt x="368617" y="184308"/>
                  </a:lnTo>
                  <a:close/>
                </a:path>
              </a:pathLst>
            </a:custGeom>
            <a:noFill/>
            <a:ln cap="flat" cmpd="sng" w="1045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grpSp>
      <p:grpSp>
        <p:nvGrpSpPr>
          <p:cNvPr id="432" name="Google Shape;432;p22"/>
          <p:cNvGrpSpPr/>
          <p:nvPr/>
        </p:nvGrpSpPr>
        <p:grpSpPr>
          <a:xfrm>
            <a:off x="299040" y="4392216"/>
            <a:ext cx="301679" cy="44127"/>
            <a:chOff x="916153" y="10425835"/>
            <a:chExt cx="651856" cy="95369"/>
          </a:xfrm>
        </p:grpSpPr>
        <p:sp>
          <p:nvSpPr>
            <p:cNvPr id="433" name="Google Shape;433;p22"/>
            <p:cNvSpPr/>
            <p:nvPr/>
          </p:nvSpPr>
          <p:spPr>
            <a:xfrm>
              <a:off x="1066994" y="10425835"/>
              <a:ext cx="501015" cy="0"/>
            </a:xfrm>
            <a:custGeom>
              <a:rect b="b" l="l" r="r" t="t"/>
              <a:pathLst>
                <a:path extrusionOk="0" h="120000" w="501015">
                  <a:moveTo>
                    <a:pt x="0" y="0"/>
                  </a:moveTo>
                  <a:lnTo>
                    <a:pt x="500686" y="0"/>
                  </a:lnTo>
                </a:path>
              </a:pathLst>
            </a:custGeom>
            <a:noFill/>
            <a:ln cap="flat" cmpd="sng" w="62825">
              <a:solidFill>
                <a:srgbClr val="3333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434" name="Google Shape;434;p22"/>
            <p:cNvSpPr/>
            <p:nvPr/>
          </p:nvSpPr>
          <p:spPr>
            <a:xfrm>
              <a:off x="916153" y="10521204"/>
              <a:ext cx="501015" cy="0"/>
            </a:xfrm>
            <a:custGeom>
              <a:rect b="b" l="l" r="r" t="t"/>
              <a:pathLst>
                <a:path extrusionOk="0" h="120000" w="501015">
                  <a:moveTo>
                    <a:pt x="0" y="0"/>
                  </a:moveTo>
                  <a:lnTo>
                    <a:pt x="500686" y="0"/>
                  </a:lnTo>
                </a:path>
              </a:pathLst>
            </a:custGeom>
            <a:noFill/>
            <a:ln cap="flat" cmpd="sng" w="62825">
              <a:solidFill>
                <a:srgbClr val="F4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grpSp>
      <p:grpSp>
        <p:nvGrpSpPr>
          <p:cNvPr id="435" name="Google Shape;435;p22"/>
          <p:cNvGrpSpPr/>
          <p:nvPr/>
        </p:nvGrpSpPr>
        <p:grpSpPr>
          <a:xfrm>
            <a:off x="863066" y="4392216"/>
            <a:ext cx="327598" cy="89604"/>
            <a:chOff x="2134878" y="10425835"/>
            <a:chExt cx="707861" cy="193655"/>
          </a:xfrm>
        </p:grpSpPr>
        <p:sp>
          <p:nvSpPr>
            <p:cNvPr id="436" name="Google Shape;436;p22"/>
            <p:cNvSpPr/>
            <p:nvPr/>
          </p:nvSpPr>
          <p:spPr>
            <a:xfrm>
              <a:off x="2306466" y="10425835"/>
              <a:ext cx="501014" cy="0"/>
            </a:xfrm>
            <a:custGeom>
              <a:rect b="b" l="l" r="r" t="t"/>
              <a:pathLst>
                <a:path extrusionOk="0" h="120000" w="501014">
                  <a:moveTo>
                    <a:pt x="0" y="0"/>
                  </a:moveTo>
                  <a:lnTo>
                    <a:pt x="500686" y="0"/>
                  </a:lnTo>
                </a:path>
              </a:pathLst>
            </a:custGeom>
            <a:noFill/>
            <a:ln cap="flat" cmpd="sng" w="62825">
              <a:solidFill>
                <a:srgbClr val="3333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437" name="Google Shape;437;p22"/>
            <p:cNvSpPr/>
            <p:nvPr/>
          </p:nvSpPr>
          <p:spPr>
            <a:xfrm>
              <a:off x="2134878" y="10521204"/>
              <a:ext cx="501014" cy="0"/>
            </a:xfrm>
            <a:custGeom>
              <a:rect b="b" l="l" r="r" t="t"/>
              <a:pathLst>
                <a:path extrusionOk="0" h="120000" w="501014">
                  <a:moveTo>
                    <a:pt x="0" y="0"/>
                  </a:moveTo>
                  <a:lnTo>
                    <a:pt x="500686" y="0"/>
                  </a:lnTo>
                </a:path>
              </a:pathLst>
            </a:custGeom>
            <a:noFill/>
            <a:ln cap="flat" cmpd="sng" w="62825">
              <a:solidFill>
                <a:srgbClr val="F4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438" name="Google Shape;438;p22"/>
            <p:cNvSpPr/>
            <p:nvPr/>
          </p:nvSpPr>
          <p:spPr>
            <a:xfrm>
              <a:off x="2271239" y="10619490"/>
              <a:ext cx="571500" cy="0"/>
            </a:xfrm>
            <a:custGeom>
              <a:rect b="b" l="l" r="r" t="t"/>
              <a:pathLst>
                <a:path extrusionOk="0" h="120000" w="571500">
                  <a:moveTo>
                    <a:pt x="0" y="0"/>
                  </a:moveTo>
                  <a:lnTo>
                    <a:pt x="571134" y="0"/>
                  </a:lnTo>
                </a:path>
              </a:pathLst>
            </a:custGeom>
            <a:noFill/>
            <a:ln cap="flat" cmpd="sng" w="62825">
              <a:solidFill>
                <a:srgbClr val="00FF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grpSp>
      <p:sp>
        <p:nvSpPr>
          <p:cNvPr id="439" name="Google Shape;439;p22"/>
          <p:cNvSpPr/>
          <p:nvPr/>
        </p:nvSpPr>
        <p:spPr>
          <a:xfrm>
            <a:off x="2024006" y="4377940"/>
            <a:ext cx="231719" cy="0"/>
          </a:xfrm>
          <a:custGeom>
            <a:rect b="b" l="l" r="r" t="t"/>
            <a:pathLst>
              <a:path extrusionOk="0" h="120000" w="501014">
                <a:moveTo>
                  <a:pt x="0" y="0"/>
                </a:moveTo>
                <a:lnTo>
                  <a:pt x="500686" y="0"/>
                </a:lnTo>
              </a:path>
            </a:pathLst>
          </a:custGeom>
          <a:noFill/>
          <a:ln cap="flat" cmpd="sng" w="62825">
            <a:solidFill>
              <a:srgbClr val="F4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440" name="Google Shape;440;p22"/>
          <p:cNvSpPr/>
          <p:nvPr/>
        </p:nvSpPr>
        <p:spPr>
          <a:xfrm>
            <a:off x="2818285" y="4392730"/>
            <a:ext cx="231719" cy="0"/>
          </a:xfrm>
          <a:custGeom>
            <a:rect b="b" l="l" r="r" t="t"/>
            <a:pathLst>
              <a:path extrusionOk="0" h="120000" w="501015">
                <a:moveTo>
                  <a:pt x="0" y="0"/>
                </a:moveTo>
                <a:lnTo>
                  <a:pt x="500686" y="0"/>
                </a:lnTo>
              </a:path>
            </a:pathLst>
          </a:custGeom>
          <a:noFill/>
          <a:ln cap="flat" cmpd="sng" w="62825">
            <a:solidFill>
              <a:srgbClr val="CCCCCC"/>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441" name="Google Shape;441;p22"/>
          <p:cNvSpPr/>
          <p:nvPr/>
        </p:nvSpPr>
        <p:spPr>
          <a:xfrm>
            <a:off x="1969688" y="4436862"/>
            <a:ext cx="231719" cy="0"/>
          </a:xfrm>
          <a:custGeom>
            <a:rect b="b" l="l" r="r" t="t"/>
            <a:pathLst>
              <a:path extrusionOk="0" h="120000" w="501014">
                <a:moveTo>
                  <a:pt x="0" y="0"/>
                </a:moveTo>
                <a:lnTo>
                  <a:pt x="500686" y="0"/>
                </a:lnTo>
              </a:path>
            </a:pathLst>
          </a:custGeom>
          <a:noFill/>
          <a:ln cap="flat" cmpd="sng" w="62825">
            <a:solidFill>
              <a:srgbClr val="CCCCCC"/>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grpSp>
        <p:nvGrpSpPr>
          <p:cNvPr id="442" name="Google Shape;442;p22"/>
          <p:cNvGrpSpPr/>
          <p:nvPr/>
        </p:nvGrpSpPr>
        <p:grpSpPr>
          <a:xfrm>
            <a:off x="4194501" y="2265984"/>
            <a:ext cx="1624557" cy="1987067"/>
            <a:chOff x="9333311" y="5830564"/>
            <a:chExt cx="3510279" cy="4294505"/>
          </a:xfrm>
        </p:grpSpPr>
        <p:sp>
          <p:nvSpPr>
            <p:cNvPr id="443" name="Google Shape;443;p22"/>
            <p:cNvSpPr/>
            <p:nvPr/>
          </p:nvSpPr>
          <p:spPr>
            <a:xfrm>
              <a:off x="10395913" y="8981198"/>
              <a:ext cx="358775" cy="358140"/>
            </a:xfrm>
            <a:custGeom>
              <a:rect b="b" l="l" r="r" t="t"/>
              <a:pathLst>
                <a:path extrusionOk="0" h="358140" w="358775">
                  <a:moveTo>
                    <a:pt x="179083" y="0"/>
                  </a:moveTo>
                  <a:lnTo>
                    <a:pt x="131533" y="6407"/>
                  </a:lnTo>
                  <a:lnTo>
                    <a:pt x="88769" y="24484"/>
                  </a:lnTo>
                  <a:lnTo>
                    <a:pt x="52514" y="52508"/>
                  </a:lnTo>
                  <a:lnTo>
                    <a:pt x="24486" y="88762"/>
                  </a:lnTo>
                  <a:lnTo>
                    <a:pt x="6408" y="131523"/>
                  </a:lnTo>
                  <a:lnTo>
                    <a:pt x="0" y="179073"/>
                  </a:lnTo>
                  <a:lnTo>
                    <a:pt x="6408" y="226622"/>
                  </a:lnTo>
                  <a:lnTo>
                    <a:pt x="24486" y="269384"/>
                  </a:lnTo>
                  <a:lnTo>
                    <a:pt x="52514" y="305637"/>
                  </a:lnTo>
                  <a:lnTo>
                    <a:pt x="88769" y="333662"/>
                  </a:lnTo>
                  <a:lnTo>
                    <a:pt x="131533" y="351738"/>
                  </a:lnTo>
                  <a:lnTo>
                    <a:pt x="179083" y="358146"/>
                  </a:lnTo>
                  <a:lnTo>
                    <a:pt x="226633" y="351738"/>
                  </a:lnTo>
                  <a:lnTo>
                    <a:pt x="269394" y="333662"/>
                  </a:lnTo>
                  <a:lnTo>
                    <a:pt x="305647" y="305637"/>
                  </a:lnTo>
                  <a:lnTo>
                    <a:pt x="333672" y="269384"/>
                  </a:lnTo>
                  <a:lnTo>
                    <a:pt x="351748" y="226622"/>
                  </a:lnTo>
                  <a:lnTo>
                    <a:pt x="358156" y="179073"/>
                  </a:lnTo>
                  <a:lnTo>
                    <a:pt x="351748" y="131523"/>
                  </a:lnTo>
                  <a:lnTo>
                    <a:pt x="333672" y="88762"/>
                  </a:lnTo>
                  <a:lnTo>
                    <a:pt x="305647" y="52508"/>
                  </a:lnTo>
                  <a:lnTo>
                    <a:pt x="269394" y="24484"/>
                  </a:lnTo>
                  <a:lnTo>
                    <a:pt x="226633" y="6407"/>
                  </a:lnTo>
                  <a:lnTo>
                    <a:pt x="179083"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444" name="Google Shape;444;p22"/>
            <p:cNvSpPr/>
            <p:nvPr/>
          </p:nvSpPr>
          <p:spPr>
            <a:xfrm>
              <a:off x="10390685" y="8975960"/>
              <a:ext cx="368934" cy="368934"/>
            </a:xfrm>
            <a:custGeom>
              <a:rect b="b" l="l" r="r" t="t"/>
              <a:pathLst>
                <a:path extrusionOk="0" h="368934" w="368934">
                  <a:moveTo>
                    <a:pt x="184308" y="0"/>
                  </a:moveTo>
                  <a:lnTo>
                    <a:pt x="135313" y="6583"/>
                  </a:lnTo>
                  <a:lnTo>
                    <a:pt x="91285" y="25164"/>
                  </a:lnTo>
                  <a:lnTo>
                    <a:pt x="53983" y="53983"/>
                  </a:lnTo>
                  <a:lnTo>
                    <a:pt x="25164" y="91285"/>
                  </a:lnTo>
                  <a:lnTo>
                    <a:pt x="6583" y="135313"/>
                  </a:lnTo>
                  <a:lnTo>
                    <a:pt x="0" y="184308"/>
                  </a:lnTo>
                  <a:lnTo>
                    <a:pt x="6583" y="233307"/>
                  </a:lnTo>
                  <a:lnTo>
                    <a:pt x="25164" y="277335"/>
                  </a:lnTo>
                  <a:lnTo>
                    <a:pt x="53983" y="314637"/>
                  </a:lnTo>
                  <a:lnTo>
                    <a:pt x="91285" y="343455"/>
                  </a:lnTo>
                  <a:lnTo>
                    <a:pt x="135313" y="362033"/>
                  </a:lnTo>
                  <a:lnTo>
                    <a:pt x="184308" y="368617"/>
                  </a:lnTo>
                  <a:lnTo>
                    <a:pt x="233303" y="362033"/>
                  </a:lnTo>
                  <a:lnTo>
                    <a:pt x="242516" y="358146"/>
                  </a:lnTo>
                  <a:lnTo>
                    <a:pt x="184308" y="358146"/>
                  </a:lnTo>
                  <a:lnTo>
                    <a:pt x="138150" y="351926"/>
                  </a:lnTo>
                  <a:lnTo>
                    <a:pt x="96639" y="334379"/>
                  </a:lnTo>
                  <a:lnTo>
                    <a:pt x="61445" y="307175"/>
                  </a:lnTo>
                  <a:lnTo>
                    <a:pt x="34239" y="271982"/>
                  </a:lnTo>
                  <a:lnTo>
                    <a:pt x="16691" y="230470"/>
                  </a:lnTo>
                  <a:lnTo>
                    <a:pt x="10470" y="184308"/>
                  </a:lnTo>
                  <a:lnTo>
                    <a:pt x="16691" y="138150"/>
                  </a:lnTo>
                  <a:lnTo>
                    <a:pt x="34239" y="96639"/>
                  </a:lnTo>
                  <a:lnTo>
                    <a:pt x="61445" y="61445"/>
                  </a:lnTo>
                  <a:lnTo>
                    <a:pt x="96639" y="34239"/>
                  </a:lnTo>
                  <a:lnTo>
                    <a:pt x="138150" y="16691"/>
                  </a:lnTo>
                  <a:lnTo>
                    <a:pt x="184308" y="10470"/>
                  </a:lnTo>
                  <a:lnTo>
                    <a:pt x="242514" y="10470"/>
                  </a:lnTo>
                  <a:lnTo>
                    <a:pt x="233303" y="6583"/>
                  </a:lnTo>
                  <a:lnTo>
                    <a:pt x="184308" y="0"/>
                  </a:lnTo>
                  <a:close/>
                </a:path>
                <a:path extrusionOk="0" h="368934" w="368934">
                  <a:moveTo>
                    <a:pt x="242514" y="10470"/>
                  </a:moveTo>
                  <a:lnTo>
                    <a:pt x="184308" y="10470"/>
                  </a:lnTo>
                  <a:lnTo>
                    <a:pt x="230466" y="16691"/>
                  </a:lnTo>
                  <a:lnTo>
                    <a:pt x="271977" y="34239"/>
                  </a:lnTo>
                  <a:lnTo>
                    <a:pt x="307171" y="61445"/>
                  </a:lnTo>
                  <a:lnTo>
                    <a:pt x="334377" y="96639"/>
                  </a:lnTo>
                  <a:lnTo>
                    <a:pt x="351925" y="138150"/>
                  </a:lnTo>
                  <a:lnTo>
                    <a:pt x="358146" y="184308"/>
                  </a:lnTo>
                  <a:lnTo>
                    <a:pt x="351925" y="230470"/>
                  </a:lnTo>
                  <a:lnTo>
                    <a:pt x="334377" y="271982"/>
                  </a:lnTo>
                  <a:lnTo>
                    <a:pt x="307171" y="307175"/>
                  </a:lnTo>
                  <a:lnTo>
                    <a:pt x="271977" y="334379"/>
                  </a:lnTo>
                  <a:lnTo>
                    <a:pt x="230466" y="351926"/>
                  </a:lnTo>
                  <a:lnTo>
                    <a:pt x="184308" y="358146"/>
                  </a:lnTo>
                  <a:lnTo>
                    <a:pt x="242516" y="358146"/>
                  </a:lnTo>
                  <a:lnTo>
                    <a:pt x="314633" y="314637"/>
                  </a:lnTo>
                  <a:lnTo>
                    <a:pt x="343452" y="277335"/>
                  </a:lnTo>
                  <a:lnTo>
                    <a:pt x="362033" y="233307"/>
                  </a:lnTo>
                  <a:lnTo>
                    <a:pt x="368617" y="184308"/>
                  </a:lnTo>
                  <a:lnTo>
                    <a:pt x="362033" y="135313"/>
                  </a:lnTo>
                  <a:lnTo>
                    <a:pt x="343452" y="91285"/>
                  </a:lnTo>
                  <a:lnTo>
                    <a:pt x="314633" y="53983"/>
                  </a:lnTo>
                  <a:lnTo>
                    <a:pt x="277331" y="25164"/>
                  </a:lnTo>
                  <a:lnTo>
                    <a:pt x="242514" y="1047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445" name="Google Shape;445;p22"/>
            <p:cNvSpPr/>
            <p:nvPr/>
          </p:nvSpPr>
          <p:spPr>
            <a:xfrm>
              <a:off x="9333311" y="5830564"/>
              <a:ext cx="3510279" cy="4294505"/>
            </a:xfrm>
            <a:custGeom>
              <a:rect b="b" l="l" r="r" t="t"/>
              <a:pathLst>
                <a:path extrusionOk="0" h="4294505" w="3510279">
                  <a:moveTo>
                    <a:pt x="3510144" y="4294267"/>
                  </a:moveTo>
                  <a:lnTo>
                    <a:pt x="870821" y="0"/>
                  </a:lnTo>
                  <a:lnTo>
                    <a:pt x="0" y="1400585"/>
                  </a:lnTo>
                </a:path>
              </a:pathLst>
            </a:custGeom>
            <a:noFill/>
            <a:ln cap="flat" cmpd="sng" w="10450">
              <a:solidFill>
                <a:srgbClr val="CCCCCC"/>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grpSp>
      <p:sp>
        <p:nvSpPr>
          <p:cNvPr id="446" name="Google Shape;446;p22"/>
          <p:cNvSpPr txBox="1"/>
          <p:nvPr/>
        </p:nvSpPr>
        <p:spPr>
          <a:xfrm>
            <a:off x="3544877" y="2669850"/>
            <a:ext cx="602100" cy="198900"/>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lang="en" sz="1200">
                <a:latin typeface="Open Sans"/>
                <a:ea typeface="Open Sans"/>
                <a:cs typeface="Open Sans"/>
                <a:sym typeface="Open Sans"/>
              </a:rPr>
              <a:t>bacteria</a:t>
            </a:r>
            <a:endParaRPr sz="1200">
              <a:latin typeface="Open Sans"/>
              <a:ea typeface="Open Sans"/>
              <a:cs typeface="Open Sans"/>
              <a:sym typeface="Open Sans"/>
            </a:endParaRPr>
          </a:p>
        </p:txBody>
      </p:sp>
      <p:sp>
        <p:nvSpPr>
          <p:cNvPr id="447" name="Google Shape;447;p22"/>
          <p:cNvSpPr txBox="1"/>
          <p:nvPr/>
        </p:nvSpPr>
        <p:spPr>
          <a:xfrm>
            <a:off x="2954202" y="3561600"/>
            <a:ext cx="669300" cy="198900"/>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lang="en" sz="1200">
                <a:latin typeface="Open Sans"/>
                <a:ea typeface="Open Sans"/>
                <a:cs typeface="Open Sans"/>
                <a:sym typeface="Open Sans"/>
              </a:rPr>
              <a:t>nocardia</a:t>
            </a:r>
            <a:endParaRPr sz="1200">
              <a:latin typeface="Open Sans"/>
              <a:ea typeface="Open Sans"/>
              <a:cs typeface="Open Sans"/>
              <a:sym typeface="Open Sans"/>
            </a:endParaRPr>
          </a:p>
        </p:txBody>
      </p:sp>
      <p:sp>
        <p:nvSpPr>
          <p:cNvPr id="448" name="Google Shape;448;p22"/>
          <p:cNvSpPr txBox="1"/>
          <p:nvPr/>
        </p:nvSpPr>
        <p:spPr>
          <a:xfrm>
            <a:off x="4362087" y="2002050"/>
            <a:ext cx="510300" cy="198900"/>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lang="en" sz="1200">
                <a:solidFill>
                  <a:srgbClr val="CCCCCC"/>
                </a:solidFill>
                <a:latin typeface="Open Sans"/>
                <a:ea typeface="Open Sans"/>
                <a:cs typeface="Open Sans"/>
                <a:sym typeface="Open Sans"/>
              </a:rPr>
              <a:t>all life</a:t>
            </a:r>
            <a:endParaRPr sz="1200">
              <a:latin typeface="Open Sans"/>
              <a:ea typeface="Open Sans"/>
              <a:cs typeface="Open Sans"/>
              <a:sym typeface="Open Sans"/>
            </a:endParaRPr>
          </a:p>
        </p:txBody>
      </p:sp>
      <p:grpSp>
        <p:nvGrpSpPr>
          <p:cNvPr id="449" name="Google Shape;449;p22"/>
          <p:cNvGrpSpPr/>
          <p:nvPr/>
        </p:nvGrpSpPr>
        <p:grpSpPr>
          <a:xfrm>
            <a:off x="3279606" y="2180706"/>
            <a:ext cx="2624874" cy="2157669"/>
            <a:chOff x="7356443" y="5646259"/>
            <a:chExt cx="5671725" cy="4663213"/>
          </a:xfrm>
        </p:grpSpPr>
        <p:sp>
          <p:nvSpPr>
            <p:cNvPr id="450" name="Google Shape;450;p22"/>
            <p:cNvSpPr/>
            <p:nvPr/>
          </p:nvSpPr>
          <p:spPr>
            <a:xfrm>
              <a:off x="9154233" y="7052076"/>
              <a:ext cx="358140" cy="358140"/>
            </a:xfrm>
            <a:custGeom>
              <a:rect b="b" l="l" r="r" t="t"/>
              <a:pathLst>
                <a:path extrusionOk="0" h="358140" w="358140">
                  <a:moveTo>
                    <a:pt x="179073" y="0"/>
                  </a:moveTo>
                  <a:lnTo>
                    <a:pt x="131523" y="6407"/>
                  </a:lnTo>
                  <a:lnTo>
                    <a:pt x="88762" y="24484"/>
                  </a:lnTo>
                  <a:lnTo>
                    <a:pt x="52508" y="52508"/>
                  </a:lnTo>
                  <a:lnTo>
                    <a:pt x="24484" y="88762"/>
                  </a:lnTo>
                  <a:lnTo>
                    <a:pt x="6407" y="131523"/>
                  </a:lnTo>
                  <a:lnTo>
                    <a:pt x="0" y="179073"/>
                  </a:lnTo>
                  <a:lnTo>
                    <a:pt x="6407" y="226622"/>
                  </a:lnTo>
                  <a:lnTo>
                    <a:pt x="24484" y="269384"/>
                  </a:lnTo>
                  <a:lnTo>
                    <a:pt x="52508" y="305637"/>
                  </a:lnTo>
                  <a:lnTo>
                    <a:pt x="88762" y="333662"/>
                  </a:lnTo>
                  <a:lnTo>
                    <a:pt x="131523" y="351738"/>
                  </a:lnTo>
                  <a:lnTo>
                    <a:pt x="179073" y="358146"/>
                  </a:lnTo>
                  <a:lnTo>
                    <a:pt x="226622" y="351738"/>
                  </a:lnTo>
                  <a:lnTo>
                    <a:pt x="269384" y="333662"/>
                  </a:lnTo>
                  <a:lnTo>
                    <a:pt x="305637" y="305637"/>
                  </a:lnTo>
                  <a:lnTo>
                    <a:pt x="333662" y="269384"/>
                  </a:lnTo>
                  <a:lnTo>
                    <a:pt x="351738" y="226622"/>
                  </a:lnTo>
                  <a:lnTo>
                    <a:pt x="358146" y="179073"/>
                  </a:lnTo>
                  <a:lnTo>
                    <a:pt x="351738" y="131523"/>
                  </a:lnTo>
                  <a:lnTo>
                    <a:pt x="333662" y="88762"/>
                  </a:lnTo>
                  <a:lnTo>
                    <a:pt x="305637" y="52508"/>
                  </a:lnTo>
                  <a:lnTo>
                    <a:pt x="269384" y="24484"/>
                  </a:lnTo>
                  <a:lnTo>
                    <a:pt x="226622" y="6407"/>
                  </a:lnTo>
                  <a:lnTo>
                    <a:pt x="179073"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451" name="Google Shape;451;p22"/>
            <p:cNvSpPr/>
            <p:nvPr/>
          </p:nvSpPr>
          <p:spPr>
            <a:xfrm>
              <a:off x="9148998" y="7046837"/>
              <a:ext cx="368934" cy="368934"/>
            </a:xfrm>
            <a:custGeom>
              <a:rect b="b" l="l" r="r" t="t"/>
              <a:pathLst>
                <a:path extrusionOk="0" h="368934" w="368934">
                  <a:moveTo>
                    <a:pt x="184308" y="0"/>
                  </a:moveTo>
                  <a:lnTo>
                    <a:pt x="135313" y="6583"/>
                  </a:lnTo>
                  <a:lnTo>
                    <a:pt x="91285" y="25164"/>
                  </a:lnTo>
                  <a:lnTo>
                    <a:pt x="53983" y="53983"/>
                  </a:lnTo>
                  <a:lnTo>
                    <a:pt x="25164" y="91285"/>
                  </a:lnTo>
                  <a:lnTo>
                    <a:pt x="6583" y="135313"/>
                  </a:lnTo>
                  <a:lnTo>
                    <a:pt x="0" y="184308"/>
                  </a:lnTo>
                  <a:lnTo>
                    <a:pt x="6583" y="233307"/>
                  </a:lnTo>
                  <a:lnTo>
                    <a:pt x="25164" y="277335"/>
                  </a:lnTo>
                  <a:lnTo>
                    <a:pt x="53983" y="314637"/>
                  </a:lnTo>
                  <a:lnTo>
                    <a:pt x="91285" y="343455"/>
                  </a:lnTo>
                  <a:lnTo>
                    <a:pt x="135313" y="362033"/>
                  </a:lnTo>
                  <a:lnTo>
                    <a:pt x="184308" y="368617"/>
                  </a:lnTo>
                  <a:lnTo>
                    <a:pt x="233303" y="362033"/>
                  </a:lnTo>
                  <a:lnTo>
                    <a:pt x="242516" y="358146"/>
                  </a:lnTo>
                  <a:lnTo>
                    <a:pt x="184308" y="358146"/>
                  </a:lnTo>
                  <a:lnTo>
                    <a:pt x="138150" y="351926"/>
                  </a:lnTo>
                  <a:lnTo>
                    <a:pt x="96639" y="334379"/>
                  </a:lnTo>
                  <a:lnTo>
                    <a:pt x="61445" y="307175"/>
                  </a:lnTo>
                  <a:lnTo>
                    <a:pt x="34239" y="271982"/>
                  </a:lnTo>
                  <a:lnTo>
                    <a:pt x="16691" y="230470"/>
                  </a:lnTo>
                  <a:lnTo>
                    <a:pt x="10470" y="184308"/>
                  </a:lnTo>
                  <a:lnTo>
                    <a:pt x="16691" y="138150"/>
                  </a:lnTo>
                  <a:lnTo>
                    <a:pt x="34239" y="96639"/>
                  </a:lnTo>
                  <a:lnTo>
                    <a:pt x="61445" y="61445"/>
                  </a:lnTo>
                  <a:lnTo>
                    <a:pt x="96639" y="34239"/>
                  </a:lnTo>
                  <a:lnTo>
                    <a:pt x="138150" y="16691"/>
                  </a:lnTo>
                  <a:lnTo>
                    <a:pt x="184308" y="10470"/>
                  </a:lnTo>
                  <a:lnTo>
                    <a:pt x="242514" y="10470"/>
                  </a:lnTo>
                  <a:lnTo>
                    <a:pt x="233303" y="6583"/>
                  </a:lnTo>
                  <a:lnTo>
                    <a:pt x="184308" y="0"/>
                  </a:lnTo>
                  <a:close/>
                </a:path>
                <a:path extrusionOk="0" h="368934" w="368934">
                  <a:moveTo>
                    <a:pt x="242514" y="10470"/>
                  </a:moveTo>
                  <a:lnTo>
                    <a:pt x="184308" y="10470"/>
                  </a:lnTo>
                  <a:lnTo>
                    <a:pt x="230466" y="16691"/>
                  </a:lnTo>
                  <a:lnTo>
                    <a:pt x="271977" y="34239"/>
                  </a:lnTo>
                  <a:lnTo>
                    <a:pt x="307171" y="61445"/>
                  </a:lnTo>
                  <a:lnTo>
                    <a:pt x="334377" y="96639"/>
                  </a:lnTo>
                  <a:lnTo>
                    <a:pt x="351925" y="138150"/>
                  </a:lnTo>
                  <a:lnTo>
                    <a:pt x="358146" y="184308"/>
                  </a:lnTo>
                  <a:lnTo>
                    <a:pt x="351925" y="230470"/>
                  </a:lnTo>
                  <a:lnTo>
                    <a:pt x="334377" y="271982"/>
                  </a:lnTo>
                  <a:lnTo>
                    <a:pt x="307171" y="307175"/>
                  </a:lnTo>
                  <a:lnTo>
                    <a:pt x="271977" y="334379"/>
                  </a:lnTo>
                  <a:lnTo>
                    <a:pt x="230466" y="351926"/>
                  </a:lnTo>
                  <a:lnTo>
                    <a:pt x="184308" y="358146"/>
                  </a:lnTo>
                  <a:lnTo>
                    <a:pt x="242516" y="358146"/>
                  </a:lnTo>
                  <a:lnTo>
                    <a:pt x="314633" y="314637"/>
                  </a:lnTo>
                  <a:lnTo>
                    <a:pt x="343452" y="277335"/>
                  </a:lnTo>
                  <a:lnTo>
                    <a:pt x="362033" y="233307"/>
                  </a:lnTo>
                  <a:lnTo>
                    <a:pt x="368617" y="184308"/>
                  </a:lnTo>
                  <a:lnTo>
                    <a:pt x="362033" y="135313"/>
                  </a:lnTo>
                  <a:lnTo>
                    <a:pt x="343452" y="91285"/>
                  </a:lnTo>
                  <a:lnTo>
                    <a:pt x="314633" y="53983"/>
                  </a:lnTo>
                  <a:lnTo>
                    <a:pt x="277331" y="25164"/>
                  </a:lnTo>
                  <a:lnTo>
                    <a:pt x="242514" y="1047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452" name="Google Shape;452;p22"/>
            <p:cNvSpPr/>
            <p:nvPr/>
          </p:nvSpPr>
          <p:spPr>
            <a:xfrm>
              <a:off x="10022065" y="5646260"/>
              <a:ext cx="1219200" cy="1769745"/>
            </a:xfrm>
            <a:custGeom>
              <a:rect b="b" l="l" r="r" t="t"/>
              <a:pathLst>
                <a:path extrusionOk="0" h="1769745" w="1219200">
                  <a:moveTo>
                    <a:pt x="368617" y="184315"/>
                  </a:moveTo>
                  <a:lnTo>
                    <a:pt x="362026" y="135318"/>
                  </a:lnTo>
                  <a:lnTo>
                    <a:pt x="343446" y="91287"/>
                  </a:lnTo>
                  <a:lnTo>
                    <a:pt x="314629" y="53987"/>
                  </a:lnTo>
                  <a:lnTo>
                    <a:pt x="277329" y="25171"/>
                  </a:lnTo>
                  <a:lnTo>
                    <a:pt x="233299" y="6591"/>
                  </a:lnTo>
                  <a:lnTo>
                    <a:pt x="184302" y="0"/>
                  </a:lnTo>
                  <a:lnTo>
                    <a:pt x="135305" y="6591"/>
                  </a:lnTo>
                  <a:lnTo>
                    <a:pt x="91274" y="25171"/>
                  </a:lnTo>
                  <a:lnTo>
                    <a:pt x="53975" y="53987"/>
                  </a:lnTo>
                  <a:lnTo>
                    <a:pt x="25158" y="91287"/>
                  </a:lnTo>
                  <a:lnTo>
                    <a:pt x="6578" y="135318"/>
                  </a:lnTo>
                  <a:lnTo>
                    <a:pt x="0" y="184315"/>
                  </a:lnTo>
                  <a:lnTo>
                    <a:pt x="6578" y="233311"/>
                  </a:lnTo>
                  <a:lnTo>
                    <a:pt x="25158" y="277329"/>
                  </a:lnTo>
                  <a:lnTo>
                    <a:pt x="53975" y="314642"/>
                  </a:lnTo>
                  <a:lnTo>
                    <a:pt x="91274" y="343458"/>
                  </a:lnTo>
                  <a:lnTo>
                    <a:pt x="135305" y="362038"/>
                  </a:lnTo>
                  <a:lnTo>
                    <a:pt x="184302" y="368617"/>
                  </a:lnTo>
                  <a:lnTo>
                    <a:pt x="233299" y="362038"/>
                  </a:lnTo>
                  <a:lnTo>
                    <a:pt x="277329" y="343458"/>
                  </a:lnTo>
                  <a:lnTo>
                    <a:pt x="314629" y="314642"/>
                  </a:lnTo>
                  <a:lnTo>
                    <a:pt x="343446" y="277329"/>
                  </a:lnTo>
                  <a:lnTo>
                    <a:pt x="362026" y="233311"/>
                  </a:lnTo>
                  <a:lnTo>
                    <a:pt x="368617" y="184315"/>
                  </a:lnTo>
                  <a:close/>
                </a:path>
                <a:path extrusionOk="0" h="1769745" w="1219200">
                  <a:moveTo>
                    <a:pt x="1218831" y="1584896"/>
                  </a:moveTo>
                  <a:lnTo>
                    <a:pt x="1212253" y="1535899"/>
                  </a:lnTo>
                  <a:lnTo>
                    <a:pt x="1193673" y="1491869"/>
                  </a:lnTo>
                  <a:lnTo>
                    <a:pt x="1164844" y="1454569"/>
                  </a:lnTo>
                  <a:lnTo>
                    <a:pt x="1127544" y="1425752"/>
                  </a:lnTo>
                  <a:lnTo>
                    <a:pt x="1083513" y="1407172"/>
                  </a:lnTo>
                  <a:lnTo>
                    <a:pt x="1034516" y="1400581"/>
                  </a:lnTo>
                  <a:lnTo>
                    <a:pt x="985520" y="1407172"/>
                  </a:lnTo>
                  <a:lnTo>
                    <a:pt x="941489" y="1425752"/>
                  </a:lnTo>
                  <a:lnTo>
                    <a:pt x="904189" y="1454569"/>
                  </a:lnTo>
                  <a:lnTo>
                    <a:pt x="875372" y="1491869"/>
                  </a:lnTo>
                  <a:lnTo>
                    <a:pt x="856792" y="1535899"/>
                  </a:lnTo>
                  <a:lnTo>
                    <a:pt x="850214" y="1584896"/>
                  </a:lnTo>
                  <a:lnTo>
                    <a:pt x="856792" y="1633893"/>
                  </a:lnTo>
                  <a:lnTo>
                    <a:pt x="875372" y="1677911"/>
                  </a:lnTo>
                  <a:lnTo>
                    <a:pt x="904189" y="1715223"/>
                  </a:lnTo>
                  <a:lnTo>
                    <a:pt x="941489" y="1744040"/>
                  </a:lnTo>
                  <a:lnTo>
                    <a:pt x="985520" y="1762620"/>
                  </a:lnTo>
                  <a:lnTo>
                    <a:pt x="1034516" y="1769198"/>
                  </a:lnTo>
                  <a:lnTo>
                    <a:pt x="1083513" y="1762620"/>
                  </a:lnTo>
                  <a:lnTo>
                    <a:pt x="1127544" y="1744040"/>
                  </a:lnTo>
                  <a:lnTo>
                    <a:pt x="1164844" y="1715223"/>
                  </a:lnTo>
                  <a:lnTo>
                    <a:pt x="1193673" y="1677911"/>
                  </a:lnTo>
                  <a:lnTo>
                    <a:pt x="1212253" y="1633893"/>
                  </a:lnTo>
                  <a:lnTo>
                    <a:pt x="1218831" y="1584896"/>
                  </a:lnTo>
                  <a:close/>
                </a:path>
              </a:pathLst>
            </a:custGeom>
            <a:solidFill>
              <a:srgbClr val="CCCCC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453" name="Google Shape;453;p22"/>
            <p:cNvSpPr/>
            <p:nvPr/>
          </p:nvSpPr>
          <p:spPr>
            <a:xfrm>
              <a:off x="10022067" y="5646259"/>
              <a:ext cx="368934" cy="368935"/>
            </a:xfrm>
            <a:custGeom>
              <a:rect b="b" l="l" r="r" t="t"/>
              <a:pathLst>
                <a:path extrusionOk="0" h="368935" w="368934">
                  <a:moveTo>
                    <a:pt x="368617" y="184308"/>
                  </a:moveTo>
                  <a:lnTo>
                    <a:pt x="362033" y="233303"/>
                  </a:lnTo>
                  <a:lnTo>
                    <a:pt x="343452" y="277331"/>
                  </a:lnTo>
                  <a:lnTo>
                    <a:pt x="314633" y="314633"/>
                  </a:lnTo>
                  <a:lnTo>
                    <a:pt x="277331" y="343452"/>
                  </a:lnTo>
                  <a:lnTo>
                    <a:pt x="233303" y="362033"/>
                  </a:lnTo>
                  <a:lnTo>
                    <a:pt x="184308" y="368617"/>
                  </a:lnTo>
                  <a:lnTo>
                    <a:pt x="135309" y="362033"/>
                  </a:lnTo>
                  <a:lnTo>
                    <a:pt x="91281" y="343452"/>
                  </a:lnTo>
                  <a:lnTo>
                    <a:pt x="53980" y="314633"/>
                  </a:lnTo>
                  <a:lnTo>
                    <a:pt x="25161" y="277331"/>
                  </a:lnTo>
                  <a:lnTo>
                    <a:pt x="6583" y="233303"/>
                  </a:lnTo>
                  <a:lnTo>
                    <a:pt x="0" y="184308"/>
                  </a:lnTo>
                  <a:lnTo>
                    <a:pt x="6583" y="135313"/>
                  </a:lnTo>
                  <a:lnTo>
                    <a:pt x="25161" y="91285"/>
                  </a:lnTo>
                  <a:lnTo>
                    <a:pt x="53980" y="53983"/>
                  </a:lnTo>
                  <a:lnTo>
                    <a:pt x="91281" y="25164"/>
                  </a:lnTo>
                  <a:lnTo>
                    <a:pt x="135309" y="6583"/>
                  </a:lnTo>
                  <a:lnTo>
                    <a:pt x="184308" y="0"/>
                  </a:lnTo>
                  <a:lnTo>
                    <a:pt x="233303" y="6583"/>
                  </a:lnTo>
                  <a:lnTo>
                    <a:pt x="277331" y="25164"/>
                  </a:lnTo>
                  <a:lnTo>
                    <a:pt x="314633" y="53983"/>
                  </a:lnTo>
                  <a:lnTo>
                    <a:pt x="343452" y="91285"/>
                  </a:lnTo>
                  <a:lnTo>
                    <a:pt x="362033" y="135313"/>
                  </a:lnTo>
                  <a:lnTo>
                    <a:pt x="368617" y="184308"/>
                  </a:lnTo>
                  <a:close/>
                </a:path>
              </a:pathLst>
            </a:custGeom>
            <a:noFill/>
            <a:ln cap="flat" cmpd="sng" w="1045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454" name="Google Shape;454;p22"/>
            <p:cNvSpPr/>
            <p:nvPr/>
          </p:nvSpPr>
          <p:spPr>
            <a:xfrm>
              <a:off x="7959197" y="8981198"/>
              <a:ext cx="358140" cy="358140"/>
            </a:xfrm>
            <a:custGeom>
              <a:rect b="b" l="l" r="r" t="t"/>
              <a:pathLst>
                <a:path extrusionOk="0" h="358140" w="358140">
                  <a:moveTo>
                    <a:pt x="179073" y="0"/>
                  </a:moveTo>
                  <a:lnTo>
                    <a:pt x="131523" y="6407"/>
                  </a:lnTo>
                  <a:lnTo>
                    <a:pt x="88762" y="24484"/>
                  </a:lnTo>
                  <a:lnTo>
                    <a:pt x="52508" y="52508"/>
                  </a:lnTo>
                  <a:lnTo>
                    <a:pt x="24484" y="88762"/>
                  </a:lnTo>
                  <a:lnTo>
                    <a:pt x="6407" y="131523"/>
                  </a:lnTo>
                  <a:lnTo>
                    <a:pt x="0" y="179073"/>
                  </a:lnTo>
                  <a:lnTo>
                    <a:pt x="6407" y="226622"/>
                  </a:lnTo>
                  <a:lnTo>
                    <a:pt x="24484" y="269384"/>
                  </a:lnTo>
                  <a:lnTo>
                    <a:pt x="52508" y="305637"/>
                  </a:lnTo>
                  <a:lnTo>
                    <a:pt x="88762" y="333662"/>
                  </a:lnTo>
                  <a:lnTo>
                    <a:pt x="131523" y="351738"/>
                  </a:lnTo>
                  <a:lnTo>
                    <a:pt x="179073" y="358146"/>
                  </a:lnTo>
                  <a:lnTo>
                    <a:pt x="226622" y="351738"/>
                  </a:lnTo>
                  <a:lnTo>
                    <a:pt x="269384" y="333662"/>
                  </a:lnTo>
                  <a:lnTo>
                    <a:pt x="305637" y="305637"/>
                  </a:lnTo>
                  <a:lnTo>
                    <a:pt x="333662" y="269384"/>
                  </a:lnTo>
                  <a:lnTo>
                    <a:pt x="351738" y="226622"/>
                  </a:lnTo>
                  <a:lnTo>
                    <a:pt x="358146" y="179073"/>
                  </a:lnTo>
                  <a:lnTo>
                    <a:pt x="351738" y="131523"/>
                  </a:lnTo>
                  <a:lnTo>
                    <a:pt x="333662" y="88762"/>
                  </a:lnTo>
                  <a:lnTo>
                    <a:pt x="305637" y="52508"/>
                  </a:lnTo>
                  <a:lnTo>
                    <a:pt x="269384" y="24484"/>
                  </a:lnTo>
                  <a:lnTo>
                    <a:pt x="226622" y="6407"/>
                  </a:lnTo>
                  <a:lnTo>
                    <a:pt x="179073"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455" name="Google Shape;455;p22"/>
            <p:cNvSpPr/>
            <p:nvPr/>
          </p:nvSpPr>
          <p:spPr>
            <a:xfrm>
              <a:off x="7953961" y="8975959"/>
              <a:ext cx="368934" cy="368934"/>
            </a:xfrm>
            <a:custGeom>
              <a:rect b="b" l="l" r="r" t="t"/>
              <a:pathLst>
                <a:path extrusionOk="0" h="368934" w="368934">
                  <a:moveTo>
                    <a:pt x="184308" y="0"/>
                  </a:moveTo>
                  <a:lnTo>
                    <a:pt x="135313" y="6583"/>
                  </a:lnTo>
                  <a:lnTo>
                    <a:pt x="91285" y="25164"/>
                  </a:lnTo>
                  <a:lnTo>
                    <a:pt x="53983" y="53983"/>
                  </a:lnTo>
                  <a:lnTo>
                    <a:pt x="25164" y="91285"/>
                  </a:lnTo>
                  <a:lnTo>
                    <a:pt x="6583" y="135313"/>
                  </a:lnTo>
                  <a:lnTo>
                    <a:pt x="0" y="184308"/>
                  </a:lnTo>
                  <a:lnTo>
                    <a:pt x="6583" y="233307"/>
                  </a:lnTo>
                  <a:lnTo>
                    <a:pt x="25164" y="277335"/>
                  </a:lnTo>
                  <a:lnTo>
                    <a:pt x="53983" y="314637"/>
                  </a:lnTo>
                  <a:lnTo>
                    <a:pt x="91285" y="343455"/>
                  </a:lnTo>
                  <a:lnTo>
                    <a:pt x="135313" y="362033"/>
                  </a:lnTo>
                  <a:lnTo>
                    <a:pt x="184308" y="368617"/>
                  </a:lnTo>
                  <a:lnTo>
                    <a:pt x="233303" y="362033"/>
                  </a:lnTo>
                  <a:lnTo>
                    <a:pt x="242516" y="358146"/>
                  </a:lnTo>
                  <a:lnTo>
                    <a:pt x="184308" y="358146"/>
                  </a:lnTo>
                  <a:lnTo>
                    <a:pt x="138150" y="351926"/>
                  </a:lnTo>
                  <a:lnTo>
                    <a:pt x="96639" y="334379"/>
                  </a:lnTo>
                  <a:lnTo>
                    <a:pt x="61445" y="307175"/>
                  </a:lnTo>
                  <a:lnTo>
                    <a:pt x="34239" y="271982"/>
                  </a:lnTo>
                  <a:lnTo>
                    <a:pt x="16691" y="230470"/>
                  </a:lnTo>
                  <a:lnTo>
                    <a:pt x="10470" y="184308"/>
                  </a:lnTo>
                  <a:lnTo>
                    <a:pt x="16691" y="138150"/>
                  </a:lnTo>
                  <a:lnTo>
                    <a:pt x="34239" y="96639"/>
                  </a:lnTo>
                  <a:lnTo>
                    <a:pt x="61445" y="61445"/>
                  </a:lnTo>
                  <a:lnTo>
                    <a:pt x="96639" y="34239"/>
                  </a:lnTo>
                  <a:lnTo>
                    <a:pt x="138150" y="16691"/>
                  </a:lnTo>
                  <a:lnTo>
                    <a:pt x="184308" y="10470"/>
                  </a:lnTo>
                  <a:lnTo>
                    <a:pt x="242514" y="10470"/>
                  </a:lnTo>
                  <a:lnTo>
                    <a:pt x="233303" y="6583"/>
                  </a:lnTo>
                  <a:lnTo>
                    <a:pt x="184308" y="0"/>
                  </a:lnTo>
                  <a:close/>
                </a:path>
                <a:path extrusionOk="0" h="368934" w="368934">
                  <a:moveTo>
                    <a:pt x="242514" y="10470"/>
                  </a:moveTo>
                  <a:lnTo>
                    <a:pt x="184308" y="10470"/>
                  </a:lnTo>
                  <a:lnTo>
                    <a:pt x="230466" y="16691"/>
                  </a:lnTo>
                  <a:lnTo>
                    <a:pt x="271977" y="34239"/>
                  </a:lnTo>
                  <a:lnTo>
                    <a:pt x="307171" y="61445"/>
                  </a:lnTo>
                  <a:lnTo>
                    <a:pt x="334377" y="96639"/>
                  </a:lnTo>
                  <a:lnTo>
                    <a:pt x="351925" y="138150"/>
                  </a:lnTo>
                  <a:lnTo>
                    <a:pt x="358146" y="184308"/>
                  </a:lnTo>
                  <a:lnTo>
                    <a:pt x="351925" y="230470"/>
                  </a:lnTo>
                  <a:lnTo>
                    <a:pt x="334377" y="271982"/>
                  </a:lnTo>
                  <a:lnTo>
                    <a:pt x="307171" y="307175"/>
                  </a:lnTo>
                  <a:lnTo>
                    <a:pt x="271977" y="334379"/>
                  </a:lnTo>
                  <a:lnTo>
                    <a:pt x="230466" y="351926"/>
                  </a:lnTo>
                  <a:lnTo>
                    <a:pt x="184308" y="358146"/>
                  </a:lnTo>
                  <a:lnTo>
                    <a:pt x="242516" y="358146"/>
                  </a:lnTo>
                  <a:lnTo>
                    <a:pt x="314633" y="314637"/>
                  </a:lnTo>
                  <a:lnTo>
                    <a:pt x="343452" y="277335"/>
                  </a:lnTo>
                  <a:lnTo>
                    <a:pt x="362033" y="233307"/>
                  </a:lnTo>
                  <a:lnTo>
                    <a:pt x="368617" y="184308"/>
                  </a:lnTo>
                  <a:lnTo>
                    <a:pt x="362033" y="135313"/>
                  </a:lnTo>
                  <a:lnTo>
                    <a:pt x="343452" y="91285"/>
                  </a:lnTo>
                  <a:lnTo>
                    <a:pt x="314633" y="53983"/>
                  </a:lnTo>
                  <a:lnTo>
                    <a:pt x="277331" y="25164"/>
                  </a:lnTo>
                  <a:lnTo>
                    <a:pt x="242514" y="1047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456" name="Google Shape;456;p22"/>
            <p:cNvSpPr/>
            <p:nvPr/>
          </p:nvSpPr>
          <p:spPr>
            <a:xfrm>
              <a:off x="8556707" y="8016629"/>
              <a:ext cx="358775" cy="358775"/>
            </a:xfrm>
            <a:custGeom>
              <a:rect b="b" l="l" r="r" t="t"/>
              <a:pathLst>
                <a:path extrusionOk="0" h="358775" w="358775">
                  <a:moveTo>
                    <a:pt x="179083" y="0"/>
                  </a:moveTo>
                  <a:lnTo>
                    <a:pt x="131533" y="6407"/>
                  </a:lnTo>
                  <a:lnTo>
                    <a:pt x="88769" y="24484"/>
                  </a:lnTo>
                  <a:lnTo>
                    <a:pt x="52514" y="52508"/>
                  </a:lnTo>
                  <a:lnTo>
                    <a:pt x="24486" y="88762"/>
                  </a:lnTo>
                  <a:lnTo>
                    <a:pt x="6408" y="131523"/>
                  </a:lnTo>
                  <a:lnTo>
                    <a:pt x="0" y="179073"/>
                  </a:lnTo>
                  <a:lnTo>
                    <a:pt x="6408" y="226627"/>
                  </a:lnTo>
                  <a:lnTo>
                    <a:pt x="24486" y="269391"/>
                  </a:lnTo>
                  <a:lnTo>
                    <a:pt x="52514" y="305646"/>
                  </a:lnTo>
                  <a:lnTo>
                    <a:pt x="88769" y="333672"/>
                  </a:lnTo>
                  <a:lnTo>
                    <a:pt x="131533" y="351748"/>
                  </a:lnTo>
                  <a:lnTo>
                    <a:pt x="179083" y="358156"/>
                  </a:lnTo>
                  <a:lnTo>
                    <a:pt x="226633" y="351748"/>
                  </a:lnTo>
                  <a:lnTo>
                    <a:pt x="269394" y="333672"/>
                  </a:lnTo>
                  <a:lnTo>
                    <a:pt x="305647" y="305646"/>
                  </a:lnTo>
                  <a:lnTo>
                    <a:pt x="333672" y="269391"/>
                  </a:lnTo>
                  <a:lnTo>
                    <a:pt x="351748" y="226627"/>
                  </a:lnTo>
                  <a:lnTo>
                    <a:pt x="358156" y="179073"/>
                  </a:lnTo>
                  <a:lnTo>
                    <a:pt x="351748" y="131523"/>
                  </a:lnTo>
                  <a:lnTo>
                    <a:pt x="333672" y="88762"/>
                  </a:lnTo>
                  <a:lnTo>
                    <a:pt x="305647" y="52508"/>
                  </a:lnTo>
                  <a:lnTo>
                    <a:pt x="269394" y="24484"/>
                  </a:lnTo>
                  <a:lnTo>
                    <a:pt x="226633" y="6407"/>
                  </a:lnTo>
                  <a:lnTo>
                    <a:pt x="179083"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457" name="Google Shape;457;p22"/>
            <p:cNvSpPr/>
            <p:nvPr/>
          </p:nvSpPr>
          <p:spPr>
            <a:xfrm>
              <a:off x="8551479" y="8011398"/>
              <a:ext cx="368934" cy="368934"/>
            </a:xfrm>
            <a:custGeom>
              <a:rect b="b" l="l" r="r" t="t"/>
              <a:pathLst>
                <a:path extrusionOk="0" h="368934" w="368934">
                  <a:moveTo>
                    <a:pt x="184308" y="0"/>
                  </a:moveTo>
                  <a:lnTo>
                    <a:pt x="135313" y="6583"/>
                  </a:lnTo>
                  <a:lnTo>
                    <a:pt x="91285" y="25164"/>
                  </a:lnTo>
                  <a:lnTo>
                    <a:pt x="53983" y="53983"/>
                  </a:lnTo>
                  <a:lnTo>
                    <a:pt x="25164" y="91285"/>
                  </a:lnTo>
                  <a:lnTo>
                    <a:pt x="6583" y="135313"/>
                  </a:lnTo>
                  <a:lnTo>
                    <a:pt x="0" y="184308"/>
                  </a:lnTo>
                  <a:lnTo>
                    <a:pt x="6583" y="233307"/>
                  </a:lnTo>
                  <a:lnTo>
                    <a:pt x="25164" y="277335"/>
                  </a:lnTo>
                  <a:lnTo>
                    <a:pt x="53983" y="314637"/>
                  </a:lnTo>
                  <a:lnTo>
                    <a:pt x="91285" y="343455"/>
                  </a:lnTo>
                  <a:lnTo>
                    <a:pt x="135313" y="362033"/>
                  </a:lnTo>
                  <a:lnTo>
                    <a:pt x="184308" y="368617"/>
                  </a:lnTo>
                  <a:lnTo>
                    <a:pt x="233303" y="362033"/>
                  </a:lnTo>
                  <a:lnTo>
                    <a:pt x="242516" y="358146"/>
                  </a:lnTo>
                  <a:lnTo>
                    <a:pt x="184308" y="358146"/>
                  </a:lnTo>
                  <a:lnTo>
                    <a:pt x="138150" y="351926"/>
                  </a:lnTo>
                  <a:lnTo>
                    <a:pt x="96639" y="334379"/>
                  </a:lnTo>
                  <a:lnTo>
                    <a:pt x="61445" y="307175"/>
                  </a:lnTo>
                  <a:lnTo>
                    <a:pt x="34239" y="271982"/>
                  </a:lnTo>
                  <a:lnTo>
                    <a:pt x="16691" y="230470"/>
                  </a:lnTo>
                  <a:lnTo>
                    <a:pt x="10470" y="184308"/>
                  </a:lnTo>
                  <a:lnTo>
                    <a:pt x="16691" y="138150"/>
                  </a:lnTo>
                  <a:lnTo>
                    <a:pt x="34239" y="96639"/>
                  </a:lnTo>
                  <a:lnTo>
                    <a:pt x="61445" y="61445"/>
                  </a:lnTo>
                  <a:lnTo>
                    <a:pt x="96639" y="34239"/>
                  </a:lnTo>
                  <a:lnTo>
                    <a:pt x="138150" y="16691"/>
                  </a:lnTo>
                  <a:lnTo>
                    <a:pt x="184308" y="10470"/>
                  </a:lnTo>
                  <a:lnTo>
                    <a:pt x="242514" y="10470"/>
                  </a:lnTo>
                  <a:lnTo>
                    <a:pt x="233303" y="6583"/>
                  </a:lnTo>
                  <a:lnTo>
                    <a:pt x="184308" y="0"/>
                  </a:lnTo>
                  <a:close/>
                </a:path>
                <a:path extrusionOk="0" h="368934" w="368934">
                  <a:moveTo>
                    <a:pt x="242514" y="10470"/>
                  </a:moveTo>
                  <a:lnTo>
                    <a:pt x="184308" y="10470"/>
                  </a:lnTo>
                  <a:lnTo>
                    <a:pt x="230466" y="16691"/>
                  </a:lnTo>
                  <a:lnTo>
                    <a:pt x="271977" y="34239"/>
                  </a:lnTo>
                  <a:lnTo>
                    <a:pt x="307171" y="61445"/>
                  </a:lnTo>
                  <a:lnTo>
                    <a:pt x="334377" y="96639"/>
                  </a:lnTo>
                  <a:lnTo>
                    <a:pt x="351925" y="138150"/>
                  </a:lnTo>
                  <a:lnTo>
                    <a:pt x="358146" y="184308"/>
                  </a:lnTo>
                  <a:lnTo>
                    <a:pt x="351925" y="230470"/>
                  </a:lnTo>
                  <a:lnTo>
                    <a:pt x="334377" y="271982"/>
                  </a:lnTo>
                  <a:lnTo>
                    <a:pt x="307171" y="307175"/>
                  </a:lnTo>
                  <a:lnTo>
                    <a:pt x="271977" y="334379"/>
                  </a:lnTo>
                  <a:lnTo>
                    <a:pt x="230466" y="351926"/>
                  </a:lnTo>
                  <a:lnTo>
                    <a:pt x="184308" y="358146"/>
                  </a:lnTo>
                  <a:lnTo>
                    <a:pt x="242516" y="358146"/>
                  </a:lnTo>
                  <a:lnTo>
                    <a:pt x="314633" y="314637"/>
                  </a:lnTo>
                  <a:lnTo>
                    <a:pt x="343452" y="277335"/>
                  </a:lnTo>
                  <a:lnTo>
                    <a:pt x="362033" y="233307"/>
                  </a:lnTo>
                  <a:lnTo>
                    <a:pt x="368617" y="184308"/>
                  </a:lnTo>
                  <a:lnTo>
                    <a:pt x="362033" y="135313"/>
                  </a:lnTo>
                  <a:lnTo>
                    <a:pt x="343452" y="91285"/>
                  </a:lnTo>
                  <a:lnTo>
                    <a:pt x="314633" y="53983"/>
                  </a:lnTo>
                  <a:lnTo>
                    <a:pt x="277331" y="25164"/>
                  </a:lnTo>
                  <a:lnTo>
                    <a:pt x="242514" y="1047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458" name="Google Shape;458;p22"/>
            <p:cNvSpPr/>
            <p:nvPr/>
          </p:nvSpPr>
          <p:spPr>
            <a:xfrm>
              <a:off x="11462486" y="8011400"/>
              <a:ext cx="368934" cy="368934"/>
            </a:xfrm>
            <a:custGeom>
              <a:rect b="b" l="l" r="r" t="t"/>
              <a:pathLst>
                <a:path extrusionOk="0" h="368934" w="368934">
                  <a:moveTo>
                    <a:pt x="184308" y="0"/>
                  </a:moveTo>
                  <a:lnTo>
                    <a:pt x="135309" y="6583"/>
                  </a:lnTo>
                  <a:lnTo>
                    <a:pt x="91281" y="25164"/>
                  </a:lnTo>
                  <a:lnTo>
                    <a:pt x="53980" y="53983"/>
                  </a:lnTo>
                  <a:lnTo>
                    <a:pt x="25161" y="91285"/>
                  </a:lnTo>
                  <a:lnTo>
                    <a:pt x="6583" y="135313"/>
                  </a:lnTo>
                  <a:lnTo>
                    <a:pt x="0" y="184308"/>
                  </a:lnTo>
                  <a:lnTo>
                    <a:pt x="6583" y="233303"/>
                  </a:lnTo>
                  <a:lnTo>
                    <a:pt x="25161" y="277331"/>
                  </a:lnTo>
                  <a:lnTo>
                    <a:pt x="53980" y="314633"/>
                  </a:lnTo>
                  <a:lnTo>
                    <a:pt x="91281" y="343452"/>
                  </a:lnTo>
                  <a:lnTo>
                    <a:pt x="135309" y="362033"/>
                  </a:lnTo>
                  <a:lnTo>
                    <a:pt x="184308" y="368617"/>
                  </a:lnTo>
                  <a:lnTo>
                    <a:pt x="233303" y="362033"/>
                  </a:lnTo>
                  <a:lnTo>
                    <a:pt x="277331" y="343452"/>
                  </a:lnTo>
                  <a:lnTo>
                    <a:pt x="314633" y="314633"/>
                  </a:lnTo>
                  <a:lnTo>
                    <a:pt x="343452" y="277331"/>
                  </a:lnTo>
                  <a:lnTo>
                    <a:pt x="362033" y="233303"/>
                  </a:lnTo>
                  <a:lnTo>
                    <a:pt x="368617" y="184308"/>
                  </a:lnTo>
                  <a:lnTo>
                    <a:pt x="362033" y="135313"/>
                  </a:lnTo>
                  <a:lnTo>
                    <a:pt x="343452" y="91285"/>
                  </a:lnTo>
                  <a:lnTo>
                    <a:pt x="314633" y="53983"/>
                  </a:lnTo>
                  <a:lnTo>
                    <a:pt x="277331" y="25164"/>
                  </a:lnTo>
                  <a:lnTo>
                    <a:pt x="233303" y="6583"/>
                  </a:lnTo>
                  <a:lnTo>
                    <a:pt x="184308" y="0"/>
                  </a:lnTo>
                  <a:close/>
                </a:path>
              </a:pathLst>
            </a:custGeom>
            <a:solidFill>
              <a:srgbClr val="CCCCC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459" name="Google Shape;459;p22"/>
            <p:cNvSpPr/>
            <p:nvPr/>
          </p:nvSpPr>
          <p:spPr>
            <a:xfrm>
              <a:off x="7361677" y="9945756"/>
              <a:ext cx="358775" cy="358140"/>
            </a:xfrm>
            <a:custGeom>
              <a:rect b="b" l="l" r="r" t="t"/>
              <a:pathLst>
                <a:path extrusionOk="0" h="358140" w="358775">
                  <a:moveTo>
                    <a:pt x="179073" y="0"/>
                  </a:moveTo>
                  <a:lnTo>
                    <a:pt x="131523" y="6407"/>
                  </a:lnTo>
                  <a:lnTo>
                    <a:pt x="88762" y="24484"/>
                  </a:lnTo>
                  <a:lnTo>
                    <a:pt x="52508" y="52508"/>
                  </a:lnTo>
                  <a:lnTo>
                    <a:pt x="24484" y="88762"/>
                  </a:lnTo>
                  <a:lnTo>
                    <a:pt x="6407" y="131523"/>
                  </a:lnTo>
                  <a:lnTo>
                    <a:pt x="0" y="179073"/>
                  </a:lnTo>
                  <a:lnTo>
                    <a:pt x="6407" y="226622"/>
                  </a:lnTo>
                  <a:lnTo>
                    <a:pt x="24484" y="269384"/>
                  </a:lnTo>
                  <a:lnTo>
                    <a:pt x="52508" y="305637"/>
                  </a:lnTo>
                  <a:lnTo>
                    <a:pt x="88762" y="333662"/>
                  </a:lnTo>
                  <a:lnTo>
                    <a:pt x="131523" y="351738"/>
                  </a:lnTo>
                  <a:lnTo>
                    <a:pt x="179073" y="358146"/>
                  </a:lnTo>
                  <a:lnTo>
                    <a:pt x="226623" y="351738"/>
                  </a:lnTo>
                  <a:lnTo>
                    <a:pt x="269386" y="333662"/>
                  </a:lnTo>
                  <a:lnTo>
                    <a:pt x="305642" y="305637"/>
                  </a:lnTo>
                  <a:lnTo>
                    <a:pt x="333669" y="269384"/>
                  </a:lnTo>
                  <a:lnTo>
                    <a:pt x="351748" y="226622"/>
                  </a:lnTo>
                  <a:lnTo>
                    <a:pt x="358156" y="179073"/>
                  </a:lnTo>
                  <a:lnTo>
                    <a:pt x="351748" y="131523"/>
                  </a:lnTo>
                  <a:lnTo>
                    <a:pt x="333669" y="88762"/>
                  </a:lnTo>
                  <a:lnTo>
                    <a:pt x="305642" y="52508"/>
                  </a:lnTo>
                  <a:lnTo>
                    <a:pt x="269386" y="24484"/>
                  </a:lnTo>
                  <a:lnTo>
                    <a:pt x="226623" y="6407"/>
                  </a:lnTo>
                  <a:lnTo>
                    <a:pt x="179073"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460" name="Google Shape;460;p22"/>
            <p:cNvSpPr/>
            <p:nvPr/>
          </p:nvSpPr>
          <p:spPr>
            <a:xfrm>
              <a:off x="7356443" y="9940520"/>
              <a:ext cx="368934" cy="368934"/>
            </a:xfrm>
            <a:custGeom>
              <a:rect b="b" l="l" r="r" t="t"/>
              <a:pathLst>
                <a:path extrusionOk="0" h="368934" w="368934">
                  <a:moveTo>
                    <a:pt x="184308" y="0"/>
                  </a:moveTo>
                  <a:lnTo>
                    <a:pt x="135313" y="6583"/>
                  </a:lnTo>
                  <a:lnTo>
                    <a:pt x="91285" y="25164"/>
                  </a:lnTo>
                  <a:lnTo>
                    <a:pt x="53983" y="53983"/>
                  </a:lnTo>
                  <a:lnTo>
                    <a:pt x="25164" y="91285"/>
                  </a:lnTo>
                  <a:lnTo>
                    <a:pt x="6583" y="135313"/>
                  </a:lnTo>
                  <a:lnTo>
                    <a:pt x="0" y="184308"/>
                  </a:lnTo>
                  <a:lnTo>
                    <a:pt x="6583" y="233307"/>
                  </a:lnTo>
                  <a:lnTo>
                    <a:pt x="25164" y="277335"/>
                  </a:lnTo>
                  <a:lnTo>
                    <a:pt x="53983" y="314637"/>
                  </a:lnTo>
                  <a:lnTo>
                    <a:pt x="91285" y="343455"/>
                  </a:lnTo>
                  <a:lnTo>
                    <a:pt x="135313" y="362033"/>
                  </a:lnTo>
                  <a:lnTo>
                    <a:pt x="184308" y="368617"/>
                  </a:lnTo>
                  <a:lnTo>
                    <a:pt x="233303" y="362033"/>
                  </a:lnTo>
                  <a:lnTo>
                    <a:pt x="242516" y="358146"/>
                  </a:lnTo>
                  <a:lnTo>
                    <a:pt x="184308" y="358146"/>
                  </a:lnTo>
                  <a:lnTo>
                    <a:pt x="138150" y="351926"/>
                  </a:lnTo>
                  <a:lnTo>
                    <a:pt x="96639" y="334379"/>
                  </a:lnTo>
                  <a:lnTo>
                    <a:pt x="61445" y="307175"/>
                  </a:lnTo>
                  <a:lnTo>
                    <a:pt x="34239" y="271982"/>
                  </a:lnTo>
                  <a:lnTo>
                    <a:pt x="16691" y="230470"/>
                  </a:lnTo>
                  <a:lnTo>
                    <a:pt x="10470" y="184308"/>
                  </a:lnTo>
                  <a:lnTo>
                    <a:pt x="16691" y="138150"/>
                  </a:lnTo>
                  <a:lnTo>
                    <a:pt x="34239" y="96639"/>
                  </a:lnTo>
                  <a:lnTo>
                    <a:pt x="61445" y="61445"/>
                  </a:lnTo>
                  <a:lnTo>
                    <a:pt x="96639" y="34239"/>
                  </a:lnTo>
                  <a:lnTo>
                    <a:pt x="138150" y="16691"/>
                  </a:lnTo>
                  <a:lnTo>
                    <a:pt x="184308" y="10470"/>
                  </a:lnTo>
                  <a:lnTo>
                    <a:pt x="242514" y="10470"/>
                  </a:lnTo>
                  <a:lnTo>
                    <a:pt x="233303" y="6583"/>
                  </a:lnTo>
                  <a:lnTo>
                    <a:pt x="184308" y="0"/>
                  </a:lnTo>
                  <a:close/>
                </a:path>
                <a:path extrusionOk="0" h="368934" w="368934">
                  <a:moveTo>
                    <a:pt x="242514" y="10470"/>
                  </a:moveTo>
                  <a:lnTo>
                    <a:pt x="184308" y="10470"/>
                  </a:lnTo>
                  <a:lnTo>
                    <a:pt x="230466" y="16691"/>
                  </a:lnTo>
                  <a:lnTo>
                    <a:pt x="271977" y="34239"/>
                  </a:lnTo>
                  <a:lnTo>
                    <a:pt x="307171" y="61445"/>
                  </a:lnTo>
                  <a:lnTo>
                    <a:pt x="334377" y="96639"/>
                  </a:lnTo>
                  <a:lnTo>
                    <a:pt x="351925" y="138150"/>
                  </a:lnTo>
                  <a:lnTo>
                    <a:pt x="358146" y="184308"/>
                  </a:lnTo>
                  <a:lnTo>
                    <a:pt x="351925" y="230470"/>
                  </a:lnTo>
                  <a:lnTo>
                    <a:pt x="334377" y="271982"/>
                  </a:lnTo>
                  <a:lnTo>
                    <a:pt x="307171" y="307175"/>
                  </a:lnTo>
                  <a:lnTo>
                    <a:pt x="271977" y="334379"/>
                  </a:lnTo>
                  <a:lnTo>
                    <a:pt x="230466" y="351926"/>
                  </a:lnTo>
                  <a:lnTo>
                    <a:pt x="184308" y="358146"/>
                  </a:lnTo>
                  <a:lnTo>
                    <a:pt x="242516" y="358146"/>
                  </a:lnTo>
                  <a:lnTo>
                    <a:pt x="314633" y="314637"/>
                  </a:lnTo>
                  <a:lnTo>
                    <a:pt x="343452" y="277335"/>
                  </a:lnTo>
                  <a:lnTo>
                    <a:pt x="362033" y="233307"/>
                  </a:lnTo>
                  <a:lnTo>
                    <a:pt x="368617" y="184308"/>
                  </a:lnTo>
                  <a:lnTo>
                    <a:pt x="362033" y="135313"/>
                  </a:lnTo>
                  <a:lnTo>
                    <a:pt x="343452" y="91285"/>
                  </a:lnTo>
                  <a:lnTo>
                    <a:pt x="314633" y="53983"/>
                  </a:lnTo>
                  <a:lnTo>
                    <a:pt x="277331" y="25164"/>
                  </a:lnTo>
                  <a:lnTo>
                    <a:pt x="242514" y="1047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461" name="Google Shape;461;p22"/>
            <p:cNvSpPr/>
            <p:nvPr/>
          </p:nvSpPr>
          <p:spPr>
            <a:xfrm>
              <a:off x="8578742" y="9945756"/>
              <a:ext cx="358775" cy="358140"/>
            </a:xfrm>
            <a:custGeom>
              <a:rect b="b" l="l" r="r" t="t"/>
              <a:pathLst>
                <a:path extrusionOk="0" h="358140" w="358775">
                  <a:moveTo>
                    <a:pt x="179083" y="0"/>
                  </a:moveTo>
                  <a:lnTo>
                    <a:pt x="131533" y="6407"/>
                  </a:lnTo>
                  <a:lnTo>
                    <a:pt x="88769" y="24484"/>
                  </a:lnTo>
                  <a:lnTo>
                    <a:pt x="52514" y="52508"/>
                  </a:lnTo>
                  <a:lnTo>
                    <a:pt x="24486" y="88762"/>
                  </a:lnTo>
                  <a:lnTo>
                    <a:pt x="6408" y="131523"/>
                  </a:lnTo>
                  <a:lnTo>
                    <a:pt x="0" y="179073"/>
                  </a:lnTo>
                  <a:lnTo>
                    <a:pt x="6408" y="226622"/>
                  </a:lnTo>
                  <a:lnTo>
                    <a:pt x="24486" y="269384"/>
                  </a:lnTo>
                  <a:lnTo>
                    <a:pt x="52514" y="305637"/>
                  </a:lnTo>
                  <a:lnTo>
                    <a:pt x="88769" y="333662"/>
                  </a:lnTo>
                  <a:lnTo>
                    <a:pt x="131533" y="351738"/>
                  </a:lnTo>
                  <a:lnTo>
                    <a:pt x="179083" y="358146"/>
                  </a:lnTo>
                  <a:lnTo>
                    <a:pt x="226633" y="351738"/>
                  </a:lnTo>
                  <a:lnTo>
                    <a:pt x="269394" y="333662"/>
                  </a:lnTo>
                  <a:lnTo>
                    <a:pt x="305647" y="305637"/>
                  </a:lnTo>
                  <a:lnTo>
                    <a:pt x="333672" y="269384"/>
                  </a:lnTo>
                  <a:lnTo>
                    <a:pt x="351748" y="226622"/>
                  </a:lnTo>
                  <a:lnTo>
                    <a:pt x="358156" y="179073"/>
                  </a:lnTo>
                  <a:lnTo>
                    <a:pt x="351748" y="131523"/>
                  </a:lnTo>
                  <a:lnTo>
                    <a:pt x="333672" y="88762"/>
                  </a:lnTo>
                  <a:lnTo>
                    <a:pt x="305647" y="52508"/>
                  </a:lnTo>
                  <a:lnTo>
                    <a:pt x="269394" y="24484"/>
                  </a:lnTo>
                  <a:lnTo>
                    <a:pt x="226633" y="6407"/>
                  </a:lnTo>
                  <a:lnTo>
                    <a:pt x="179083"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462" name="Google Shape;462;p22"/>
            <p:cNvSpPr/>
            <p:nvPr/>
          </p:nvSpPr>
          <p:spPr>
            <a:xfrm>
              <a:off x="8573515" y="9940520"/>
              <a:ext cx="368934" cy="368934"/>
            </a:xfrm>
            <a:custGeom>
              <a:rect b="b" l="l" r="r" t="t"/>
              <a:pathLst>
                <a:path extrusionOk="0" h="368934" w="368934">
                  <a:moveTo>
                    <a:pt x="184308" y="0"/>
                  </a:moveTo>
                  <a:lnTo>
                    <a:pt x="135313" y="6583"/>
                  </a:lnTo>
                  <a:lnTo>
                    <a:pt x="91285" y="25164"/>
                  </a:lnTo>
                  <a:lnTo>
                    <a:pt x="53983" y="53983"/>
                  </a:lnTo>
                  <a:lnTo>
                    <a:pt x="25164" y="91285"/>
                  </a:lnTo>
                  <a:lnTo>
                    <a:pt x="6583" y="135313"/>
                  </a:lnTo>
                  <a:lnTo>
                    <a:pt x="0" y="184308"/>
                  </a:lnTo>
                  <a:lnTo>
                    <a:pt x="6583" y="233307"/>
                  </a:lnTo>
                  <a:lnTo>
                    <a:pt x="25164" y="277335"/>
                  </a:lnTo>
                  <a:lnTo>
                    <a:pt x="53983" y="314637"/>
                  </a:lnTo>
                  <a:lnTo>
                    <a:pt x="91285" y="343455"/>
                  </a:lnTo>
                  <a:lnTo>
                    <a:pt x="135313" y="362033"/>
                  </a:lnTo>
                  <a:lnTo>
                    <a:pt x="184308" y="368617"/>
                  </a:lnTo>
                  <a:lnTo>
                    <a:pt x="233303" y="362033"/>
                  </a:lnTo>
                  <a:lnTo>
                    <a:pt x="242516" y="358146"/>
                  </a:lnTo>
                  <a:lnTo>
                    <a:pt x="184308" y="358146"/>
                  </a:lnTo>
                  <a:lnTo>
                    <a:pt x="138150" y="351926"/>
                  </a:lnTo>
                  <a:lnTo>
                    <a:pt x="96639" y="334379"/>
                  </a:lnTo>
                  <a:lnTo>
                    <a:pt x="61445" y="307175"/>
                  </a:lnTo>
                  <a:lnTo>
                    <a:pt x="34239" y="271982"/>
                  </a:lnTo>
                  <a:lnTo>
                    <a:pt x="16691" y="230470"/>
                  </a:lnTo>
                  <a:lnTo>
                    <a:pt x="10470" y="184308"/>
                  </a:lnTo>
                  <a:lnTo>
                    <a:pt x="16691" y="138150"/>
                  </a:lnTo>
                  <a:lnTo>
                    <a:pt x="34239" y="96639"/>
                  </a:lnTo>
                  <a:lnTo>
                    <a:pt x="61445" y="61445"/>
                  </a:lnTo>
                  <a:lnTo>
                    <a:pt x="96639" y="34239"/>
                  </a:lnTo>
                  <a:lnTo>
                    <a:pt x="138150" y="16691"/>
                  </a:lnTo>
                  <a:lnTo>
                    <a:pt x="184308" y="10470"/>
                  </a:lnTo>
                  <a:lnTo>
                    <a:pt x="242514" y="10470"/>
                  </a:lnTo>
                  <a:lnTo>
                    <a:pt x="233303" y="6583"/>
                  </a:lnTo>
                  <a:lnTo>
                    <a:pt x="184308" y="0"/>
                  </a:lnTo>
                  <a:close/>
                </a:path>
                <a:path extrusionOk="0" h="368934" w="368934">
                  <a:moveTo>
                    <a:pt x="242514" y="10470"/>
                  </a:moveTo>
                  <a:lnTo>
                    <a:pt x="184308" y="10470"/>
                  </a:lnTo>
                  <a:lnTo>
                    <a:pt x="230466" y="16691"/>
                  </a:lnTo>
                  <a:lnTo>
                    <a:pt x="271977" y="34239"/>
                  </a:lnTo>
                  <a:lnTo>
                    <a:pt x="307171" y="61445"/>
                  </a:lnTo>
                  <a:lnTo>
                    <a:pt x="334377" y="96639"/>
                  </a:lnTo>
                  <a:lnTo>
                    <a:pt x="351925" y="138150"/>
                  </a:lnTo>
                  <a:lnTo>
                    <a:pt x="358146" y="184308"/>
                  </a:lnTo>
                  <a:lnTo>
                    <a:pt x="351925" y="230470"/>
                  </a:lnTo>
                  <a:lnTo>
                    <a:pt x="334377" y="271982"/>
                  </a:lnTo>
                  <a:lnTo>
                    <a:pt x="307171" y="307175"/>
                  </a:lnTo>
                  <a:lnTo>
                    <a:pt x="271977" y="334379"/>
                  </a:lnTo>
                  <a:lnTo>
                    <a:pt x="230466" y="351926"/>
                  </a:lnTo>
                  <a:lnTo>
                    <a:pt x="184308" y="358146"/>
                  </a:lnTo>
                  <a:lnTo>
                    <a:pt x="242516" y="358146"/>
                  </a:lnTo>
                  <a:lnTo>
                    <a:pt x="314633" y="314637"/>
                  </a:lnTo>
                  <a:lnTo>
                    <a:pt x="343452" y="277335"/>
                  </a:lnTo>
                  <a:lnTo>
                    <a:pt x="362033" y="233307"/>
                  </a:lnTo>
                  <a:lnTo>
                    <a:pt x="368617" y="184308"/>
                  </a:lnTo>
                  <a:lnTo>
                    <a:pt x="362033" y="135313"/>
                  </a:lnTo>
                  <a:lnTo>
                    <a:pt x="343452" y="91285"/>
                  </a:lnTo>
                  <a:lnTo>
                    <a:pt x="314633" y="53983"/>
                  </a:lnTo>
                  <a:lnTo>
                    <a:pt x="277331" y="25164"/>
                  </a:lnTo>
                  <a:lnTo>
                    <a:pt x="242514" y="1047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463" name="Google Shape;463;p22"/>
            <p:cNvSpPr/>
            <p:nvPr/>
          </p:nvSpPr>
          <p:spPr>
            <a:xfrm>
              <a:off x="11014886" y="9945756"/>
              <a:ext cx="358140" cy="358140"/>
            </a:xfrm>
            <a:custGeom>
              <a:rect b="b" l="l" r="r" t="t"/>
              <a:pathLst>
                <a:path extrusionOk="0" h="358140" w="358140">
                  <a:moveTo>
                    <a:pt x="179073" y="0"/>
                  </a:moveTo>
                  <a:lnTo>
                    <a:pt x="131523" y="6407"/>
                  </a:lnTo>
                  <a:lnTo>
                    <a:pt x="88762" y="24484"/>
                  </a:lnTo>
                  <a:lnTo>
                    <a:pt x="52508" y="52508"/>
                  </a:lnTo>
                  <a:lnTo>
                    <a:pt x="24484" y="88762"/>
                  </a:lnTo>
                  <a:lnTo>
                    <a:pt x="6407" y="131523"/>
                  </a:lnTo>
                  <a:lnTo>
                    <a:pt x="0" y="179073"/>
                  </a:lnTo>
                  <a:lnTo>
                    <a:pt x="6407" y="226622"/>
                  </a:lnTo>
                  <a:lnTo>
                    <a:pt x="24484" y="269384"/>
                  </a:lnTo>
                  <a:lnTo>
                    <a:pt x="52508" y="305637"/>
                  </a:lnTo>
                  <a:lnTo>
                    <a:pt x="88762" y="333662"/>
                  </a:lnTo>
                  <a:lnTo>
                    <a:pt x="131523" y="351738"/>
                  </a:lnTo>
                  <a:lnTo>
                    <a:pt x="179073" y="358146"/>
                  </a:lnTo>
                  <a:lnTo>
                    <a:pt x="226622" y="351738"/>
                  </a:lnTo>
                  <a:lnTo>
                    <a:pt x="269384" y="333662"/>
                  </a:lnTo>
                  <a:lnTo>
                    <a:pt x="305637" y="305637"/>
                  </a:lnTo>
                  <a:lnTo>
                    <a:pt x="333662" y="269384"/>
                  </a:lnTo>
                  <a:lnTo>
                    <a:pt x="351738" y="226622"/>
                  </a:lnTo>
                  <a:lnTo>
                    <a:pt x="358146" y="179073"/>
                  </a:lnTo>
                  <a:lnTo>
                    <a:pt x="351738" y="131523"/>
                  </a:lnTo>
                  <a:lnTo>
                    <a:pt x="333662" y="88762"/>
                  </a:lnTo>
                  <a:lnTo>
                    <a:pt x="305637" y="52508"/>
                  </a:lnTo>
                  <a:lnTo>
                    <a:pt x="269384" y="24484"/>
                  </a:lnTo>
                  <a:lnTo>
                    <a:pt x="226622" y="6407"/>
                  </a:lnTo>
                  <a:lnTo>
                    <a:pt x="179073"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464" name="Google Shape;464;p22"/>
            <p:cNvSpPr/>
            <p:nvPr/>
          </p:nvSpPr>
          <p:spPr>
            <a:xfrm>
              <a:off x="11009648" y="9940520"/>
              <a:ext cx="368934" cy="368934"/>
            </a:xfrm>
            <a:custGeom>
              <a:rect b="b" l="l" r="r" t="t"/>
              <a:pathLst>
                <a:path extrusionOk="0" h="368934" w="368934">
                  <a:moveTo>
                    <a:pt x="184308" y="0"/>
                  </a:moveTo>
                  <a:lnTo>
                    <a:pt x="135313" y="6583"/>
                  </a:lnTo>
                  <a:lnTo>
                    <a:pt x="91285" y="25164"/>
                  </a:lnTo>
                  <a:lnTo>
                    <a:pt x="53983" y="53983"/>
                  </a:lnTo>
                  <a:lnTo>
                    <a:pt x="25164" y="91285"/>
                  </a:lnTo>
                  <a:lnTo>
                    <a:pt x="6583" y="135313"/>
                  </a:lnTo>
                  <a:lnTo>
                    <a:pt x="0" y="184308"/>
                  </a:lnTo>
                  <a:lnTo>
                    <a:pt x="6583" y="233307"/>
                  </a:lnTo>
                  <a:lnTo>
                    <a:pt x="25164" y="277335"/>
                  </a:lnTo>
                  <a:lnTo>
                    <a:pt x="53983" y="314637"/>
                  </a:lnTo>
                  <a:lnTo>
                    <a:pt x="91285" y="343455"/>
                  </a:lnTo>
                  <a:lnTo>
                    <a:pt x="135313" y="362033"/>
                  </a:lnTo>
                  <a:lnTo>
                    <a:pt x="184308" y="368617"/>
                  </a:lnTo>
                  <a:lnTo>
                    <a:pt x="233303" y="362033"/>
                  </a:lnTo>
                  <a:lnTo>
                    <a:pt x="242516" y="358146"/>
                  </a:lnTo>
                  <a:lnTo>
                    <a:pt x="184308" y="358146"/>
                  </a:lnTo>
                  <a:lnTo>
                    <a:pt x="138150" y="351926"/>
                  </a:lnTo>
                  <a:lnTo>
                    <a:pt x="96639" y="334379"/>
                  </a:lnTo>
                  <a:lnTo>
                    <a:pt x="61445" y="307175"/>
                  </a:lnTo>
                  <a:lnTo>
                    <a:pt x="34239" y="271982"/>
                  </a:lnTo>
                  <a:lnTo>
                    <a:pt x="16691" y="230470"/>
                  </a:lnTo>
                  <a:lnTo>
                    <a:pt x="10470" y="184308"/>
                  </a:lnTo>
                  <a:lnTo>
                    <a:pt x="16691" y="138150"/>
                  </a:lnTo>
                  <a:lnTo>
                    <a:pt x="34239" y="96639"/>
                  </a:lnTo>
                  <a:lnTo>
                    <a:pt x="61445" y="61445"/>
                  </a:lnTo>
                  <a:lnTo>
                    <a:pt x="96639" y="34239"/>
                  </a:lnTo>
                  <a:lnTo>
                    <a:pt x="138150" y="16691"/>
                  </a:lnTo>
                  <a:lnTo>
                    <a:pt x="184308" y="10470"/>
                  </a:lnTo>
                  <a:lnTo>
                    <a:pt x="242514" y="10470"/>
                  </a:lnTo>
                  <a:lnTo>
                    <a:pt x="233303" y="6583"/>
                  </a:lnTo>
                  <a:lnTo>
                    <a:pt x="184308" y="0"/>
                  </a:lnTo>
                  <a:close/>
                </a:path>
                <a:path extrusionOk="0" h="368934" w="368934">
                  <a:moveTo>
                    <a:pt x="242514" y="10470"/>
                  </a:moveTo>
                  <a:lnTo>
                    <a:pt x="184308" y="10470"/>
                  </a:lnTo>
                  <a:lnTo>
                    <a:pt x="230466" y="16691"/>
                  </a:lnTo>
                  <a:lnTo>
                    <a:pt x="271977" y="34239"/>
                  </a:lnTo>
                  <a:lnTo>
                    <a:pt x="307171" y="61445"/>
                  </a:lnTo>
                  <a:lnTo>
                    <a:pt x="334377" y="96639"/>
                  </a:lnTo>
                  <a:lnTo>
                    <a:pt x="351925" y="138150"/>
                  </a:lnTo>
                  <a:lnTo>
                    <a:pt x="358146" y="184308"/>
                  </a:lnTo>
                  <a:lnTo>
                    <a:pt x="351925" y="230470"/>
                  </a:lnTo>
                  <a:lnTo>
                    <a:pt x="334377" y="271982"/>
                  </a:lnTo>
                  <a:lnTo>
                    <a:pt x="307171" y="307175"/>
                  </a:lnTo>
                  <a:lnTo>
                    <a:pt x="271977" y="334379"/>
                  </a:lnTo>
                  <a:lnTo>
                    <a:pt x="230466" y="351926"/>
                  </a:lnTo>
                  <a:lnTo>
                    <a:pt x="184308" y="358146"/>
                  </a:lnTo>
                  <a:lnTo>
                    <a:pt x="242516" y="358146"/>
                  </a:lnTo>
                  <a:lnTo>
                    <a:pt x="314633" y="314637"/>
                  </a:lnTo>
                  <a:lnTo>
                    <a:pt x="343452" y="277335"/>
                  </a:lnTo>
                  <a:lnTo>
                    <a:pt x="362033" y="233307"/>
                  </a:lnTo>
                  <a:lnTo>
                    <a:pt x="368617" y="184308"/>
                  </a:lnTo>
                  <a:lnTo>
                    <a:pt x="362033" y="135313"/>
                  </a:lnTo>
                  <a:lnTo>
                    <a:pt x="343452" y="91285"/>
                  </a:lnTo>
                  <a:lnTo>
                    <a:pt x="314633" y="53983"/>
                  </a:lnTo>
                  <a:lnTo>
                    <a:pt x="277331" y="25164"/>
                  </a:lnTo>
                  <a:lnTo>
                    <a:pt x="242514" y="1047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465" name="Google Shape;465;p22"/>
            <p:cNvSpPr/>
            <p:nvPr/>
          </p:nvSpPr>
          <p:spPr>
            <a:xfrm>
              <a:off x="12054078" y="8975972"/>
              <a:ext cx="974090" cy="1333500"/>
            </a:xfrm>
            <a:custGeom>
              <a:rect b="b" l="l" r="r" t="t"/>
              <a:pathLst>
                <a:path extrusionOk="0" h="1333500" w="974090">
                  <a:moveTo>
                    <a:pt x="368617" y="184302"/>
                  </a:moveTo>
                  <a:lnTo>
                    <a:pt x="362038" y="135305"/>
                  </a:lnTo>
                  <a:lnTo>
                    <a:pt x="343458" y="91274"/>
                  </a:lnTo>
                  <a:lnTo>
                    <a:pt x="314629" y="53975"/>
                  </a:lnTo>
                  <a:lnTo>
                    <a:pt x="277329" y="25158"/>
                  </a:lnTo>
                  <a:lnTo>
                    <a:pt x="233311" y="6578"/>
                  </a:lnTo>
                  <a:lnTo>
                    <a:pt x="184315" y="0"/>
                  </a:lnTo>
                  <a:lnTo>
                    <a:pt x="135318" y="6578"/>
                  </a:lnTo>
                  <a:lnTo>
                    <a:pt x="91287" y="25158"/>
                  </a:lnTo>
                  <a:lnTo>
                    <a:pt x="53987" y="53975"/>
                  </a:lnTo>
                  <a:lnTo>
                    <a:pt x="25171" y="91274"/>
                  </a:lnTo>
                  <a:lnTo>
                    <a:pt x="6591" y="135305"/>
                  </a:lnTo>
                  <a:lnTo>
                    <a:pt x="0" y="184302"/>
                  </a:lnTo>
                  <a:lnTo>
                    <a:pt x="6591" y="233299"/>
                  </a:lnTo>
                  <a:lnTo>
                    <a:pt x="25171" y="277329"/>
                  </a:lnTo>
                  <a:lnTo>
                    <a:pt x="53987" y="314629"/>
                  </a:lnTo>
                  <a:lnTo>
                    <a:pt x="91287" y="343446"/>
                  </a:lnTo>
                  <a:lnTo>
                    <a:pt x="135318" y="362026"/>
                  </a:lnTo>
                  <a:lnTo>
                    <a:pt x="184315" y="368617"/>
                  </a:lnTo>
                  <a:lnTo>
                    <a:pt x="233311" y="362026"/>
                  </a:lnTo>
                  <a:lnTo>
                    <a:pt x="277329" y="343446"/>
                  </a:lnTo>
                  <a:lnTo>
                    <a:pt x="314629" y="314629"/>
                  </a:lnTo>
                  <a:lnTo>
                    <a:pt x="343458" y="277329"/>
                  </a:lnTo>
                  <a:lnTo>
                    <a:pt x="362038" y="233299"/>
                  </a:lnTo>
                  <a:lnTo>
                    <a:pt x="368617" y="184302"/>
                  </a:lnTo>
                  <a:close/>
                </a:path>
                <a:path extrusionOk="0" h="1333500" w="974090">
                  <a:moveTo>
                    <a:pt x="973683" y="1148867"/>
                  </a:moveTo>
                  <a:lnTo>
                    <a:pt x="967092" y="1099870"/>
                  </a:lnTo>
                  <a:lnTo>
                    <a:pt x="948512" y="1055839"/>
                  </a:lnTo>
                  <a:lnTo>
                    <a:pt x="919695" y="1018540"/>
                  </a:lnTo>
                  <a:lnTo>
                    <a:pt x="882396" y="989723"/>
                  </a:lnTo>
                  <a:lnTo>
                    <a:pt x="838365" y="971143"/>
                  </a:lnTo>
                  <a:lnTo>
                    <a:pt x="789368" y="964552"/>
                  </a:lnTo>
                  <a:lnTo>
                    <a:pt x="740371" y="971143"/>
                  </a:lnTo>
                  <a:lnTo>
                    <a:pt x="696341" y="989723"/>
                  </a:lnTo>
                  <a:lnTo>
                    <a:pt x="659041" y="1018540"/>
                  </a:lnTo>
                  <a:lnTo>
                    <a:pt x="630224" y="1055839"/>
                  </a:lnTo>
                  <a:lnTo>
                    <a:pt x="611644" y="1099870"/>
                  </a:lnTo>
                  <a:lnTo>
                    <a:pt x="605066" y="1148867"/>
                  </a:lnTo>
                  <a:lnTo>
                    <a:pt x="611644" y="1197864"/>
                  </a:lnTo>
                  <a:lnTo>
                    <a:pt x="630224" y="1241882"/>
                  </a:lnTo>
                  <a:lnTo>
                    <a:pt x="659041" y="1279194"/>
                  </a:lnTo>
                  <a:lnTo>
                    <a:pt x="696341" y="1308011"/>
                  </a:lnTo>
                  <a:lnTo>
                    <a:pt x="740371" y="1326591"/>
                  </a:lnTo>
                  <a:lnTo>
                    <a:pt x="789368" y="1333169"/>
                  </a:lnTo>
                  <a:lnTo>
                    <a:pt x="838365" y="1326591"/>
                  </a:lnTo>
                  <a:lnTo>
                    <a:pt x="882396" y="1308011"/>
                  </a:lnTo>
                  <a:lnTo>
                    <a:pt x="919695" y="1279194"/>
                  </a:lnTo>
                  <a:lnTo>
                    <a:pt x="948512" y="1241882"/>
                  </a:lnTo>
                  <a:lnTo>
                    <a:pt x="967092" y="1197864"/>
                  </a:lnTo>
                  <a:lnTo>
                    <a:pt x="973683" y="1148867"/>
                  </a:lnTo>
                  <a:close/>
                </a:path>
              </a:pathLst>
            </a:custGeom>
            <a:solidFill>
              <a:srgbClr val="CCCCC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466" name="Google Shape;466;p22"/>
            <p:cNvSpPr/>
            <p:nvPr/>
          </p:nvSpPr>
          <p:spPr>
            <a:xfrm>
              <a:off x="12659149" y="9940522"/>
              <a:ext cx="368934" cy="368934"/>
            </a:xfrm>
            <a:custGeom>
              <a:rect b="b" l="l" r="r" t="t"/>
              <a:pathLst>
                <a:path extrusionOk="0" h="368934" w="368934">
                  <a:moveTo>
                    <a:pt x="368617" y="184308"/>
                  </a:moveTo>
                  <a:lnTo>
                    <a:pt x="362033" y="233303"/>
                  </a:lnTo>
                  <a:lnTo>
                    <a:pt x="343452" y="277331"/>
                  </a:lnTo>
                  <a:lnTo>
                    <a:pt x="314633" y="314633"/>
                  </a:lnTo>
                  <a:lnTo>
                    <a:pt x="277331" y="343452"/>
                  </a:lnTo>
                  <a:lnTo>
                    <a:pt x="233303" y="362033"/>
                  </a:lnTo>
                  <a:lnTo>
                    <a:pt x="184308" y="368617"/>
                  </a:lnTo>
                  <a:lnTo>
                    <a:pt x="135309" y="362033"/>
                  </a:lnTo>
                  <a:lnTo>
                    <a:pt x="91281" y="343452"/>
                  </a:lnTo>
                  <a:lnTo>
                    <a:pt x="53980" y="314633"/>
                  </a:lnTo>
                  <a:lnTo>
                    <a:pt x="25161" y="277331"/>
                  </a:lnTo>
                  <a:lnTo>
                    <a:pt x="6583" y="233303"/>
                  </a:lnTo>
                  <a:lnTo>
                    <a:pt x="0" y="184308"/>
                  </a:lnTo>
                  <a:lnTo>
                    <a:pt x="6583" y="135313"/>
                  </a:lnTo>
                  <a:lnTo>
                    <a:pt x="25161" y="91285"/>
                  </a:lnTo>
                  <a:lnTo>
                    <a:pt x="53980" y="53983"/>
                  </a:lnTo>
                  <a:lnTo>
                    <a:pt x="91281" y="25164"/>
                  </a:lnTo>
                  <a:lnTo>
                    <a:pt x="135309" y="6583"/>
                  </a:lnTo>
                  <a:lnTo>
                    <a:pt x="184308" y="0"/>
                  </a:lnTo>
                  <a:lnTo>
                    <a:pt x="233303" y="6583"/>
                  </a:lnTo>
                  <a:lnTo>
                    <a:pt x="277331" y="25164"/>
                  </a:lnTo>
                  <a:lnTo>
                    <a:pt x="314633" y="53983"/>
                  </a:lnTo>
                  <a:lnTo>
                    <a:pt x="343452" y="91285"/>
                  </a:lnTo>
                  <a:lnTo>
                    <a:pt x="362033" y="135313"/>
                  </a:lnTo>
                  <a:lnTo>
                    <a:pt x="368617" y="184308"/>
                  </a:lnTo>
                  <a:close/>
                </a:path>
              </a:pathLst>
            </a:custGeom>
            <a:noFill/>
            <a:ln cap="flat" cmpd="sng" w="1045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467" name="Google Shape;467;p22"/>
            <p:cNvSpPr/>
            <p:nvPr/>
          </p:nvSpPr>
          <p:spPr>
            <a:xfrm>
              <a:off x="8735789" y="7231152"/>
              <a:ext cx="597534" cy="964565"/>
            </a:xfrm>
            <a:custGeom>
              <a:rect b="b" l="l" r="r" t="t"/>
              <a:pathLst>
                <a:path extrusionOk="0" h="964565" w="597534">
                  <a:moveTo>
                    <a:pt x="0" y="964557"/>
                  </a:moveTo>
                  <a:lnTo>
                    <a:pt x="597521" y="0"/>
                  </a:lnTo>
                </a:path>
              </a:pathLst>
            </a:custGeom>
            <a:noFill/>
            <a:ln cap="flat" cmpd="sng" w="10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468" name="Google Shape;468;p22"/>
            <p:cNvSpPr/>
            <p:nvPr/>
          </p:nvSpPr>
          <p:spPr>
            <a:xfrm>
              <a:off x="9333305" y="7231145"/>
              <a:ext cx="1245234" cy="1929129"/>
            </a:xfrm>
            <a:custGeom>
              <a:rect b="b" l="l" r="r" t="t"/>
              <a:pathLst>
                <a:path extrusionOk="0" h="1929129" w="1245234">
                  <a:moveTo>
                    <a:pt x="1244621" y="1929124"/>
                  </a:moveTo>
                  <a:lnTo>
                    <a:pt x="0" y="0"/>
                  </a:lnTo>
                </a:path>
              </a:pathLst>
            </a:custGeom>
            <a:noFill/>
            <a:ln cap="flat" cmpd="sng" w="10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469" name="Google Shape;469;p22"/>
            <p:cNvSpPr/>
            <p:nvPr/>
          </p:nvSpPr>
          <p:spPr>
            <a:xfrm>
              <a:off x="8138270" y="8195712"/>
              <a:ext cx="597534" cy="964565"/>
            </a:xfrm>
            <a:custGeom>
              <a:rect b="b" l="l" r="r" t="t"/>
              <a:pathLst>
                <a:path extrusionOk="0" h="964565" w="597534">
                  <a:moveTo>
                    <a:pt x="0" y="964557"/>
                  </a:moveTo>
                  <a:lnTo>
                    <a:pt x="597521" y="0"/>
                  </a:lnTo>
                </a:path>
              </a:pathLst>
            </a:custGeom>
            <a:noFill/>
            <a:ln cap="flat" cmpd="sng" w="10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470" name="Google Shape;470;p22"/>
            <p:cNvSpPr/>
            <p:nvPr/>
          </p:nvSpPr>
          <p:spPr>
            <a:xfrm>
              <a:off x="7550066" y="9160273"/>
              <a:ext cx="597534" cy="964565"/>
            </a:xfrm>
            <a:custGeom>
              <a:rect b="b" l="l" r="r" t="t"/>
              <a:pathLst>
                <a:path extrusionOk="0" h="964565" w="597534">
                  <a:moveTo>
                    <a:pt x="0" y="964557"/>
                  </a:moveTo>
                  <a:lnTo>
                    <a:pt x="597521" y="0"/>
                  </a:lnTo>
                </a:path>
              </a:pathLst>
            </a:custGeom>
            <a:noFill/>
            <a:ln cap="flat" cmpd="sng" w="10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471" name="Google Shape;471;p22"/>
            <p:cNvSpPr/>
            <p:nvPr/>
          </p:nvSpPr>
          <p:spPr>
            <a:xfrm>
              <a:off x="8147580" y="9160273"/>
              <a:ext cx="642620" cy="964565"/>
            </a:xfrm>
            <a:custGeom>
              <a:rect b="b" l="l" r="r" t="t"/>
              <a:pathLst>
                <a:path extrusionOk="0" h="964565" w="642620">
                  <a:moveTo>
                    <a:pt x="642032" y="964557"/>
                  </a:moveTo>
                  <a:lnTo>
                    <a:pt x="0" y="0"/>
                  </a:lnTo>
                </a:path>
              </a:pathLst>
            </a:custGeom>
            <a:noFill/>
            <a:ln cap="flat" cmpd="sng" w="10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472" name="Google Shape;472;p22"/>
            <p:cNvSpPr/>
            <p:nvPr/>
          </p:nvSpPr>
          <p:spPr>
            <a:xfrm>
              <a:off x="10574989" y="9160273"/>
              <a:ext cx="642620" cy="964565"/>
            </a:xfrm>
            <a:custGeom>
              <a:rect b="b" l="l" r="r" t="t"/>
              <a:pathLst>
                <a:path extrusionOk="0" h="964565" w="642620">
                  <a:moveTo>
                    <a:pt x="642032" y="964557"/>
                  </a:moveTo>
                  <a:lnTo>
                    <a:pt x="0" y="0"/>
                  </a:lnTo>
                </a:path>
              </a:pathLst>
            </a:custGeom>
            <a:noFill/>
            <a:ln cap="flat" cmpd="sng" w="10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grpSp>
      <p:grpSp>
        <p:nvGrpSpPr>
          <p:cNvPr id="473" name="Google Shape;473;p22"/>
          <p:cNvGrpSpPr/>
          <p:nvPr/>
        </p:nvGrpSpPr>
        <p:grpSpPr>
          <a:xfrm>
            <a:off x="3183581" y="4392216"/>
            <a:ext cx="301679" cy="44127"/>
            <a:chOff x="7148955" y="10425835"/>
            <a:chExt cx="651857" cy="95369"/>
          </a:xfrm>
        </p:grpSpPr>
        <p:sp>
          <p:nvSpPr>
            <p:cNvPr id="474" name="Google Shape;474;p22"/>
            <p:cNvSpPr/>
            <p:nvPr/>
          </p:nvSpPr>
          <p:spPr>
            <a:xfrm>
              <a:off x="7299797" y="10425835"/>
              <a:ext cx="501015" cy="0"/>
            </a:xfrm>
            <a:custGeom>
              <a:rect b="b" l="l" r="r" t="t"/>
              <a:pathLst>
                <a:path extrusionOk="0" h="120000" w="501015">
                  <a:moveTo>
                    <a:pt x="0" y="0"/>
                  </a:moveTo>
                  <a:lnTo>
                    <a:pt x="500686" y="0"/>
                  </a:lnTo>
                </a:path>
              </a:pathLst>
            </a:custGeom>
            <a:noFill/>
            <a:ln cap="flat" cmpd="sng" w="62825">
              <a:solidFill>
                <a:srgbClr val="3333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475" name="Google Shape;475;p22"/>
            <p:cNvSpPr/>
            <p:nvPr/>
          </p:nvSpPr>
          <p:spPr>
            <a:xfrm>
              <a:off x="7148955" y="10521204"/>
              <a:ext cx="501015" cy="0"/>
            </a:xfrm>
            <a:custGeom>
              <a:rect b="b" l="l" r="r" t="t"/>
              <a:pathLst>
                <a:path extrusionOk="0" h="120000" w="501015">
                  <a:moveTo>
                    <a:pt x="0" y="0"/>
                  </a:moveTo>
                  <a:lnTo>
                    <a:pt x="500686" y="0"/>
                  </a:lnTo>
                </a:path>
              </a:pathLst>
            </a:custGeom>
            <a:noFill/>
            <a:ln cap="flat" cmpd="sng" w="62825">
              <a:solidFill>
                <a:srgbClr val="F4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grpSp>
      <p:grpSp>
        <p:nvGrpSpPr>
          <p:cNvPr id="476" name="Google Shape;476;p22"/>
          <p:cNvGrpSpPr/>
          <p:nvPr/>
        </p:nvGrpSpPr>
        <p:grpSpPr>
          <a:xfrm>
            <a:off x="3747607" y="4392216"/>
            <a:ext cx="327598" cy="89604"/>
            <a:chOff x="8367681" y="10425835"/>
            <a:chExt cx="707861" cy="193655"/>
          </a:xfrm>
        </p:grpSpPr>
        <p:sp>
          <p:nvSpPr>
            <p:cNvPr id="477" name="Google Shape;477;p22"/>
            <p:cNvSpPr/>
            <p:nvPr/>
          </p:nvSpPr>
          <p:spPr>
            <a:xfrm>
              <a:off x="8539269" y="10425835"/>
              <a:ext cx="501015" cy="0"/>
            </a:xfrm>
            <a:custGeom>
              <a:rect b="b" l="l" r="r" t="t"/>
              <a:pathLst>
                <a:path extrusionOk="0" h="120000" w="501015">
                  <a:moveTo>
                    <a:pt x="0" y="0"/>
                  </a:moveTo>
                  <a:lnTo>
                    <a:pt x="500686" y="0"/>
                  </a:lnTo>
                </a:path>
              </a:pathLst>
            </a:custGeom>
            <a:noFill/>
            <a:ln cap="flat" cmpd="sng" w="62825">
              <a:solidFill>
                <a:srgbClr val="3333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478" name="Google Shape;478;p22"/>
            <p:cNvSpPr/>
            <p:nvPr/>
          </p:nvSpPr>
          <p:spPr>
            <a:xfrm>
              <a:off x="8367681" y="10521204"/>
              <a:ext cx="501015" cy="0"/>
            </a:xfrm>
            <a:custGeom>
              <a:rect b="b" l="l" r="r" t="t"/>
              <a:pathLst>
                <a:path extrusionOk="0" h="120000" w="501015">
                  <a:moveTo>
                    <a:pt x="0" y="0"/>
                  </a:moveTo>
                  <a:lnTo>
                    <a:pt x="500686" y="0"/>
                  </a:lnTo>
                </a:path>
              </a:pathLst>
            </a:custGeom>
            <a:noFill/>
            <a:ln cap="flat" cmpd="sng" w="62825">
              <a:solidFill>
                <a:srgbClr val="F4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479" name="Google Shape;479;p22"/>
            <p:cNvSpPr/>
            <p:nvPr/>
          </p:nvSpPr>
          <p:spPr>
            <a:xfrm>
              <a:off x="8504042" y="10619490"/>
              <a:ext cx="571500" cy="0"/>
            </a:xfrm>
            <a:custGeom>
              <a:rect b="b" l="l" r="r" t="t"/>
              <a:pathLst>
                <a:path extrusionOk="0" h="120000" w="571500">
                  <a:moveTo>
                    <a:pt x="0" y="0"/>
                  </a:moveTo>
                  <a:lnTo>
                    <a:pt x="571134" y="0"/>
                  </a:lnTo>
                </a:path>
              </a:pathLst>
            </a:custGeom>
            <a:noFill/>
            <a:ln cap="flat" cmpd="sng" w="62825">
              <a:solidFill>
                <a:srgbClr val="00FF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grpSp>
      <p:sp>
        <p:nvSpPr>
          <p:cNvPr id="480" name="Google Shape;480;p22"/>
          <p:cNvSpPr/>
          <p:nvPr/>
        </p:nvSpPr>
        <p:spPr>
          <a:xfrm>
            <a:off x="4908242" y="4377940"/>
            <a:ext cx="231719" cy="0"/>
          </a:xfrm>
          <a:custGeom>
            <a:rect b="b" l="l" r="r" t="t"/>
            <a:pathLst>
              <a:path extrusionOk="0" h="120000" w="501015">
                <a:moveTo>
                  <a:pt x="0" y="0"/>
                </a:moveTo>
                <a:lnTo>
                  <a:pt x="500686" y="0"/>
                </a:lnTo>
              </a:path>
            </a:pathLst>
          </a:custGeom>
          <a:noFill/>
          <a:ln cap="flat" cmpd="sng" w="62825">
            <a:solidFill>
              <a:srgbClr val="F4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481" name="Google Shape;481;p22"/>
          <p:cNvSpPr/>
          <p:nvPr/>
        </p:nvSpPr>
        <p:spPr>
          <a:xfrm>
            <a:off x="5702521" y="4392730"/>
            <a:ext cx="231719" cy="0"/>
          </a:xfrm>
          <a:custGeom>
            <a:rect b="b" l="l" r="r" t="t"/>
            <a:pathLst>
              <a:path extrusionOk="0" h="120000" w="501015">
                <a:moveTo>
                  <a:pt x="0" y="0"/>
                </a:moveTo>
                <a:lnTo>
                  <a:pt x="500686" y="0"/>
                </a:lnTo>
              </a:path>
            </a:pathLst>
          </a:custGeom>
          <a:noFill/>
          <a:ln cap="flat" cmpd="sng" w="62825">
            <a:solidFill>
              <a:srgbClr val="CCCCCC"/>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482" name="Google Shape;482;p22"/>
          <p:cNvSpPr/>
          <p:nvPr/>
        </p:nvSpPr>
        <p:spPr>
          <a:xfrm>
            <a:off x="4853924" y="4436862"/>
            <a:ext cx="231719" cy="0"/>
          </a:xfrm>
          <a:custGeom>
            <a:rect b="b" l="l" r="r" t="t"/>
            <a:pathLst>
              <a:path extrusionOk="0" h="120000" w="501015">
                <a:moveTo>
                  <a:pt x="0" y="0"/>
                </a:moveTo>
                <a:lnTo>
                  <a:pt x="500686" y="0"/>
                </a:lnTo>
              </a:path>
            </a:pathLst>
          </a:custGeom>
          <a:noFill/>
          <a:ln cap="flat" cmpd="sng" w="62825">
            <a:solidFill>
              <a:srgbClr val="CCCCCC"/>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grpSp>
        <p:nvGrpSpPr>
          <p:cNvPr id="483" name="Google Shape;483;p22"/>
          <p:cNvGrpSpPr/>
          <p:nvPr/>
        </p:nvGrpSpPr>
        <p:grpSpPr>
          <a:xfrm>
            <a:off x="7229127" y="2265984"/>
            <a:ext cx="1624558" cy="1987067"/>
            <a:chOff x="15890412" y="5830564"/>
            <a:chExt cx="3510280" cy="4294505"/>
          </a:xfrm>
        </p:grpSpPr>
        <p:sp>
          <p:nvSpPr>
            <p:cNvPr id="484" name="Google Shape;484;p22"/>
            <p:cNvSpPr/>
            <p:nvPr/>
          </p:nvSpPr>
          <p:spPr>
            <a:xfrm>
              <a:off x="16953012" y="8981198"/>
              <a:ext cx="358775" cy="358140"/>
            </a:xfrm>
            <a:custGeom>
              <a:rect b="b" l="l" r="r" t="t"/>
              <a:pathLst>
                <a:path extrusionOk="0" h="358140" w="358775">
                  <a:moveTo>
                    <a:pt x="179083" y="0"/>
                  </a:moveTo>
                  <a:lnTo>
                    <a:pt x="131533" y="6407"/>
                  </a:lnTo>
                  <a:lnTo>
                    <a:pt x="88769" y="24484"/>
                  </a:lnTo>
                  <a:lnTo>
                    <a:pt x="52514" y="52508"/>
                  </a:lnTo>
                  <a:lnTo>
                    <a:pt x="24486" y="88762"/>
                  </a:lnTo>
                  <a:lnTo>
                    <a:pt x="6408" y="131523"/>
                  </a:lnTo>
                  <a:lnTo>
                    <a:pt x="0" y="179073"/>
                  </a:lnTo>
                  <a:lnTo>
                    <a:pt x="6408" y="226622"/>
                  </a:lnTo>
                  <a:lnTo>
                    <a:pt x="24486" y="269384"/>
                  </a:lnTo>
                  <a:lnTo>
                    <a:pt x="52514" y="305637"/>
                  </a:lnTo>
                  <a:lnTo>
                    <a:pt x="88769" y="333662"/>
                  </a:lnTo>
                  <a:lnTo>
                    <a:pt x="131533" y="351738"/>
                  </a:lnTo>
                  <a:lnTo>
                    <a:pt x="179083" y="358146"/>
                  </a:lnTo>
                  <a:lnTo>
                    <a:pt x="226633" y="351738"/>
                  </a:lnTo>
                  <a:lnTo>
                    <a:pt x="269394" y="333662"/>
                  </a:lnTo>
                  <a:lnTo>
                    <a:pt x="305647" y="305637"/>
                  </a:lnTo>
                  <a:lnTo>
                    <a:pt x="333672" y="269384"/>
                  </a:lnTo>
                  <a:lnTo>
                    <a:pt x="351748" y="226622"/>
                  </a:lnTo>
                  <a:lnTo>
                    <a:pt x="358156" y="179073"/>
                  </a:lnTo>
                  <a:lnTo>
                    <a:pt x="351748" y="131523"/>
                  </a:lnTo>
                  <a:lnTo>
                    <a:pt x="333672" y="88762"/>
                  </a:lnTo>
                  <a:lnTo>
                    <a:pt x="305647" y="52508"/>
                  </a:lnTo>
                  <a:lnTo>
                    <a:pt x="269394" y="24484"/>
                  </a:lnTo>
                  <a:lnTo>
                    <a:pt x="226633" y="6407"/>
                  </a:lnTo>
                  <a:lnTo>
                    <a:pt x="179083"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485" name="Google Shape;485;p22"/>
            <p:cNvSpPr/>
            <p:nvPr/>
          </p:nvSpPr>
          <p:spPr>
            <a:xfrm>
              <a:off x="16947786" y="8975960"/>
              <a:ext cx="368934" cy="368934"/>
            </a:xfrm>
            <a:custGeom>
              <a:rect b="b" l="l" r="r" t="t"/>
              <a:pathLst>
                <a:path extrusionOk="0" h="368934" w="368934">
                  <a:moveTo>
                    <a:pt x="184308" y="0"/>
                  </a:moveTo>
                  <a:lnTo>
                    <a:pt x="135313" y="6583"/>
                  </a:lnTo>
                  <a:lnTo>
                    <a:pt x="91285" y="25164"/>
                  </a:lnTo>
                  <a:lnTo>
                    <a:pt x="53983" y="53983"/>
                  </a:lnTo>
                  <a:lnTo>
                    <a:pt x="25164" y="91285"/>
                  </a:lnTo>
                  <a:lnTo>
                    <a:pt x="6583" y="135313"/>
                  </a:lnTo>
                  <a:lnTo>
                    <a:pt x="0" y="184308"/>
                  </a:lnTo>
                  <a:lnTo>
                    <a:pt x="6583" y="233307"/>
                  </a:lnTo>
                  <a:lnTo>
                    <a:pt x="25164" y="277335"/>
                  </a:lnTo>
                  <a:lnTo>
                    <a:pt x="53983" y="314637"/>
                  </a:lnTo>
                  <a:lnTo>
                    <a:pt x="91285" y="343455"/>
                  </a:lnTo>
                  <a:lnTo>
                    <a:pt x="135313" y="362033"/>
                  </a:lnTo>
                  <a:lnTo>
                    <a:pt x="184308" y="368617"/>
                  </a:lnTo>
                  <a:lnTo>
                    <a:pt x="233303" y="362033"/>
                  </a:lnTo>
                  <a:lnTo>
                    <a:pt x="242516" y="358146"/>
                  </a:lnTo>
                  <a:lnTo>
                    <a:pt x="184308" y="358146"/>
                  </a:lnTo>
                  <a:lnTo>
                    <a:pt x="138146" y="351926"/>
                  </a:lnTo>
                  <a:lnTo>
                    <a:pt x="96634" y="334379"/>
                  </a:lnTo>
                  <a:lnTo>
                    <a:pt x="61441" y="307175"/>
                  </a:lnTo>
                  <a:lnTo>
                    <a:pt x="34237" y="271982"/>
                  </a:lnTo>
                  <a:lnTo>
                    <a:pt x="16690" y="230470"/>
                  </a:lnTo>
                  <a:lnTo>
                    <a:pt x="10470" y="184308"/>
                  </a:lnTo>
                  <a:lnTo>
                    <a:pt x="16690" y="138150"/>
                  </a:lnTo>
                  <a:lnTo>
                    <a:pt x="34237" y="96639"/>
                  </a:lnTo>
                  <a:lnTo>
                    <a:pt x="61441" y="61445"/>
                  </a:lnTo>
                  <a:lnTo>
                    <a:pt x="96634" y="34239"/>
                  </a:lnTo>
                  <a:lnTo>
                    <a:pt x="138146" y="16691"/>
                  </a:lnTo>
                  <a:lnTo>
                    <a:pt x="184308" y="10470"/>
                  </a:lnTo>
                  <a:lnTo>
                    <a:pt x="242514" y="10470"/>
                  </a:lnTo>
                  <a:lnTo>
                    <a:pt x="233303" y="6583"/>
                  </a:lnTo>
                  <a:lnTo>
                    <a:pt x="184308" y="0"/>
                  </a:lnTo>
                  <a:close/>
                </a:path>
                <a:path extrusionOk="0" h="368934" w="368934">
                  <a:moveTo>
                    <a:pt x="242514" y="10470"/>
                  </a:moveTo>
                  <a:lnTo>
                    <a:pt x="184308" y="10470"/>
                  </a:lnTo>
                  <a:lnTo>
                    <a:pt x="230466" y="16691"/>
                  </a:lnTo>
                  <a:lnTo>
                    <a:pt x="271977" y="34239"/>
                  </a:lnTo>
                  <a:lnTo>
                    <a:pt x="307171" y="61445"/>
                  </a:lnTo>
                  <a:lnTo>
                    <a:pt x="334377" y="96639"/>
                  </a:lnTo>
                  <a:lnTo>
                    <a:pt x="351925" y="138150"/>
                  </a:lnTo>
                  <a:lnTo>
                    <a:pt x="358146" y="184308"/>
                  </a:lnTo>
                  <a:lnTo>
                    <a:pt x="351925" y="230470"/>
                  </a:lnTo>
                  <a:lnTo>
                    <a:pt x="334377" y="271982"/>
                  </a:lnTo>
                  <a:lnTo>
                    <a:pt x="307171" y="307175"/>
                  </a:lnTo>
                  <a:lnTo>
                    <a:pt x="271977" y="334379"/>
                  </a:lnTo>
                  <a:lnTo>
                    <a:pt x="230466" y="351926"/>
                  </a:lnTo>
                  <a:lnTo>
                    <a:pt x="184308" y="358146"/>
                  </a:lnTo>
                  <a:lnTo>
                    <a:pt x="242516" y="358146"/>
                  </a:lnTo>
                  <a:lnTo>
                    <a:pt x="314633" y="314637"/>
                  </a:lnTo>
                  <a:lnTo>
                    <a:pt x="343452" y="277335"/>
                  </a:lnTo>
                  <a:lnTo>
                    <a:pt x="362033" y="233307"/>
                  </a:lnTo>
                  <a:lnTo>
                    <a:pt x="368617" y="184308"/>
                  </a:lnTo>
                  <a:lnTo>
                    <a:pt x="362033" y="135313"/>
                  </a:lnTo>
                  <a:lnTo>
                    <a:pt x="343452" y="91285"/>
                  </a:lnTo>
                  <a:lnTo>
                    <a:pt x="314633" y="53983"/>
                  </a:lnTo>
                  <a:lnTo>
                    <a:pt x="277331" y="25164"/>
                  </a:lnTo>
                  <a:lnTo>
                    <a:pt x="242514" y="1047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486" name="Google Shape;486;p22"/>
            <p:cNvSpPr/>
            <p:nvPr/>
          </p:nvSpPr>
          <p:spPr>
            <a:xfrm>
              <a:off x="15890412" y="5830564"/>
              <a:ext cx="3510280" cy="4294505"/>
            </a:xfrm>
            <a:custGeom>
              <a:rect b="b" l="l" r="r" t="t"/>
              <a:pathLst>
                <a:path extrusionOk="0" h="4294505" w="3510280">
                  <a:moveTo>
                    <a:pt x="3510144" y="4294267"/>
                  </a:moveTo>
                  <a:lnTo>
                    <a:pt x="870821" y="0"/>
                  </a:lnTo>
                  <a:lnTo>
                    <a:pt x="0" y="1400585"/>
                  </a:lnTo>
                </a:path>
              </a:pathLst>
            </a:custGeom>
            <a:noFill/>
            <a:ln cap="flat" cmpd="sng" w="10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grpSp>
      <p:sp>
        <p:nvSpPr>
          <p:cNvPr id="487" name="Google Shape;487;p22"/>
          <p:cNvSpPr txBox="1"/>
          <p:nvPr/>
        </p:nvSpPr>
        <p:spPr>
          <a:xfrm>
            <a:off x="6616650" y="2669850"/>
            <a:ext cx="602100" cy="198900"/>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lang="en" sz="1200">
                <a:latin typeface="Open Sans"/>
                <a:ea typeface="Open Sans"/>
                <a:cs typeface="Open Sans"/>
                <a:sym typeface="Open Sans"/>
              </a:rPr>
              <a:t>bacteria</a:t>
            </a:r>
            <a:endParaRPr sz="1200">
              <a:latin typeface="Open Sans"/>
              <a:ea typeface="Open Sans"/>
              <a:cs typeface="Open Sans"/>
              <a:sym typeface="Open Sans"/>
            </a:endParaRPr>
          </a:p>
        </p:txBody>
      </p:sp>
      <p:sp>
        <p:nvSpPr>
          <p:cNvPr id="488" name="Google Shape;488;p22"/>
          <p:cNvSpPr txBox="1"/>
          <p:nvPr/>
        </p:nvSpPr>
        <p:spPr>
          <a:xfrm>
            <a:off x="6025975" y="3561600"/>
            <a:ext cx="669300" cy="198900"/>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lang="en" sz="1200">
                <a:latin typeface="Open Sans"/>
                <a:ea typeface="Open Sans"/>
                <a:cs typeface="Open Sans"/>
                <a:sym typeface="Open Sans"/>
              </a:rPr>
              <a:t>nocardia</a:t>
            </a:r>
            <a:endParaRPr sz="1200">
              <a:latin typeface="Open Sans"/>
              <a:ea typeface="Open Sans"/>
              <a:cs typeface="Open Sans"/>
              <a:sym typeface="Open Sans"/>
            </a:endParaRPr>
          </a:p>
        </p:txBody>
      </p:sp>
      <p:sp>
        <p:nvSpPr>
          <p:cNvPr id="489" name="Google Shape;489;p22"/>
          <p:cNvSpPr txBox="1"/>
          <p:nvPr/>
        </p:nvSpPr>
        <p:spPr>
          <a:xfrm>
            <a:off x="7151875" y="1977475"/>
            <a:ext cx="669300" cy="198900"/>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lang="en" sz="1200">
                <a:latin typeface="Open Sans"/>
                <a:ea typeface="Open Sans"/>
                <a:cs typeface="Open Sans"/>
                <a:sym typeface="Open Sans"/>
              </a:rPr>
              <a:t>all life</a:t>
            </a:r>
            <a:endParaRPr sz="1200">
              <a:latin typeface="Open Sans"/>
              <a:ea typeface="Open Sans"/>
              <a:cs typeface="Open Sans"/>
              <a:sym typeface="Open Sans"/>
            </a:endParaRPr>
          </a:p>
        </p:txBody>
      </p:sp>
      <p:grpSp>
        <p:nvGrpSpPr>
          <p:cNvPr id="490" name="Google Shape;490;p22"/>
          <p:cNvGrpSpPr/>
          <p:nvPr/>
        </p:nvGrpSpPr>
        <p:grpSpPr>
          <a:xfrm>
            <a:off x="6314233" y="2180706"/>
            <a:ext cx="2624834" cy="2157661"/>
            <a:chOff x="13913544" y="5646258"/>
            <a:chExt cx="5671637" cy="4663196"/>
          </a:xfrm>
        </p:grpSpPr>
        <p:sp>
          <p:nvSpPr>
            <p:cNvPr id="491" name="Google Shape;491;p22"/>
            <p:cNvSpPr/>
            <p:nvPr/>
          </p:nvSpPr>
          <p:spPr>
            <a:xfrm>
              <a:off x="15711333" y="7052076"/>
              <a:ext cx="358140" cy="358140"/>
            </a:xfrm>
            <a:custGeom>
              <a:rect b="b" l="l" r="r" t="t"/>
              <a:pathLst>
                <a:path extrusionOk="0" h="358140" w="358140">
                  <a:moveTo>
                    <a:pt x="179073" y="0"/>
                  </a:moveTo>
                  <a:lnTo>
                    <a:pt x="131523" y="6407"/>
                  </a:lnTo>
                  <a:lnTo>
                    <a:pt x="88762" y="24484"/>
                  </a:lnTo>
                  <a:lnTo>
                    <a:pt x="52508" y="52508"/>
                  </a:lnTo>
                  <a:lnTo>
                    <a:pt x="24484" y="88762"/>
                  </a:lnTo>
                  <a:lnTo>
                    <a:pt x="6407" y="131523"/>
                  </a:lnTo>
                  <a:lnTo>
                    <a:pt x="0" y="179073"/>
                  </a:lnTo>
                  <a:lnTo>
                    <a:pt x="6407" y="226622"/>
                  </a:lnTo>
                  <a:lnTo>
                    <a:pt x="24484" y="269384"/>
                  </a:lnTo>
                  <a:lnTo>
                    <a:pt x="52508" y="305637"/>
                  </a:lnTo>
                  <a:lnTo>
                    <a:pt x="88762" y="333662"/>
                  </a:lnTo>
                  <a:lnTo>
                    <a:pt x="131523" y="351738"/>
                  </a:lnTo>
                  <a:lnTo>
                    <a:pt x="179073" y="358146"/>
                  </a:lnTo>
                  <a:lnTo>
                    <a:pt x="226622" y="351738"/>
                  </a:lnTo>
                  <a:lnTo>
                    <a:pt x="269384" y="333662"/>
                  </a:lnTo>
                  <a:lnTo>
                    <a:pt x="305637" y="305637"/>
                  </a:lnTo>
                  <a:lnTo>
                    <a:pt x="333662" y="269384"/>
                  </a:lnTo>
                  <a:lnTo>
                    <a:pt x="351738" y="226622"/>
                  </a:lnTo>
                  <a:lnTo>
                    <a:pt x="358146" y="179073"/>
                  </a:lnTo>
                  <a:lnTo>
                    <a:pt x="351738" y="131523"/>
                  </a:lnTo>
                  <a:lnTo>
                    <a:pt x="333662" y="88762"/>
                  </a:lnTo>
                  <a:lnTo>
                    <a:pt x="305637" y="52508"/>
                  </a:lnTo>
                  <a:lnTo>
                    <a:pt x="269384" y="24484"/>
                  </a:lnTo>
                  <a:lnTo>
                    <a:pt x="226622" y="6407"/>
                  </a:lnTo>
                  <a:lnTo>
                    <a:pt x="179073"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492" name="Google Shape;492;p22"/>
            <p:cNvSpPr/>
            <p:nvPr/>
          </p:nvSpPr>
          <p:spPr>
            <a:xfrm>
              <a:off x="15706099" y="7046837"/>
              <a:ext cx="368934" cy="368934"/>
            </a:xfrm>
            <a:custGeom>
              <a:rect b="b" l="l" r="r" t="t"/>
              <a:pathLst>
                <a:path extrusionOk="0" h="368934" w="368934">
                  <a:moveTo>
                    <a:pt x="184308" y="0"/>
                  </a:moveTo>
                  <a:lnTo>
                    <a:pt x="135313" y="6583"/>
                  </a:lnTo>
                  <a:lnTo>
                    <a:pt x="91285" y="25164"/>
                  </a:lnTo>
                  <a:lnTo>
                    <a:pt x="53983" y="53983"/>
                  </a:lnTo>
                  <a:lnTo>
                    <a:pt x="25164" y="91285"/>
                  </a:lnTo>
                  <a:lnTo>
                    <a:pt x="6583" y="135313"/>
                  </a:lnTo>
                  <a:lnTo>
                    <a:pt x="0" y="184308"/>
                  </a:lnTo>
                  <a:lnTo>
                    <a:pt x="6583" y="233307"/>
                  </a:lnTo>
                  <a:lnTo>
                    <a:pt x="25164" y="277335"/>
                  </a:lnTo>
                  <a:lnTo>
                    <a:pt x="53983" y="314637"/>
                  </a:lnTo>
                  <a:lnTo>
                    <a:pt x="91285" y="343455"/>
                  </a:lnTo>
                  <a:lnTo>
                    <a:pt x="135313" y="362033"/>
                  </a:lnTo>
                  <a:lnTo>
                    <a:pt x="184308" y="368617"/>
                  </a:lnTo>
                  <a:lnTo>
                    <a:pt x="233303" y="362033"/>
                  </a:lnTo>
                  <a:lnTo>
                    <a:pt x="242516" y="358146"/>
                  </a:lnTo>
                  <a:lnTo>
                    <a:pt x="184308" y="358146"/>
                  </a:lnTo>
                  <a:lnTo>
                    <a:pt x="138146" y="351926"/>
                  </a:lnTo>
                  <a:lnTo>
                    <a:pt x="96634" y="334379"/>
                  </a:lnTo>
                  <a:lnTo>
                    <a:pt x="61441" y="307175"/>
                  </a:lnTo>
                  <a:lnTo>
                    <a:pt x="34237" y="271982"/>
                  </a:lnTo>
                  <a:lnTo>
                    <a:pt x="16690" y="230470"/>
                  </a:lnTo>
                  <a:lnTo>
                    <a:pt x="10470" y="184308"/>
                  </a:lnTo>
                  <a:lnTo>
                    <a:pt x="16690" y="138150"/>
                  </a:lnTo>
                  <a:lnTo>
                    <a:pt x="34237" y="96639"/>
                  </a:lnTo>
                  <a:lnTo>
                    <a:pt x="61441" y="61445"/>
                  </a:lnTo>
                  <a:lnTo>
                    <a:pt x="96634" y="34239"/>
                  </a:lnTo>
                  <a:lnTo>
                    <a:pt x="138146" y="16691"/>
                  </a:lnTo>
                  <a:lnTo>
                    <a:pt x="184308" y="10470"/>
                  </a:lnTo>
                  <a:lnTo>
                    <a:pt x="242514" y="10470"/>
                  </a:lnTo>
                  <a:lnTo>
                    <a:pt x="233303" y="6583"/>
                  </a:lnTo>
                  <a:lnTo>
                    <a:pt x="184308" y="0"/>
                  </a:lnTo>
                  <a:close/>
                </a:path>
                <a:path extrusionOk="0" h="368934" w="368934">
                  <a:moveTo>
                    <a:pt x="242514" y="10470"/>
                  </a:moveTo>
                  <a:lnTo>
                    <a:pt x="184308" y="10470"/>
                  </a:lnTo>
                  <a:lnTo>
                    <a:pt x="230466" y="16691"/>
                  </a:lnTo>
                  <a:lnTo>
                    <a:pt x="271977" y="34239"/>
                  </a:lnTo>
                  <a:lnTo>
                    <a:pt x="307171" y="61445"/>
                  </a:lnTo>
                  <a:lnTo>
                    <a:pt x="334377" y="96639"/>
                  </a:lnTo>
                  <a:lnTo>
                    <a:pt x="351925" y="138150"/>
                  </a:lnTo>
                  <a:lnTo>
                    <a:pt x="358146" y="184308"/>
                  </a:lnTo>
                  <a:lnTo>
                    <a:pt x="351925" y="230470"/>
                  </a:lnTo>
                  <a:lnTo>
                    <a:pt x="334377" y="271982"/>
                  </a:lnTo>
                  <a:lnTo>
                    <a:pt x="307171" y="307175"/>
                  </a:lnTo>
                  <a:lnTo>
                    <a:pt x="271977" y="334379"/>
                  </a:lnTo>
                  <a:lnTo>
                    <a:pt x="230466" y="351926"/>
                  </a:lnTo>
                  <a:lnTo>
                    <a:pt x="184308" y="358146"/>
                  </a:lnTo>
                  <a:lnTo>
                    <a:pt x="242516" y="358146"/>
                  </a:lnTo>
                  <a:lnTo>
                    <a:pt x="314633" y="314637"/>
                  </a:lnTo>
                  <a:lnTo>
                    <a:pt x="343452" y="277335"/>
                  </a:lnTo>
                  <a:lnTo>
                    <a:pt x="362033" y="233307"/>
                  </a:lnTo>
                  <a:lnTo>
                    <a:pt x="368617" y="184308"/>
                  </a:lnTo>
                  <a:lnTo>
                    <a:pt x="362033" y="135313"/>
                  </a:lnTo>
                  <a:lnTo>
                    <a:pt x="343452" y="91285"/>
                  </a:lnTo>
                  <a:lnTo>
                    <a:pt x="314633" y="53983"/>
                  </a:lnTo>
                  <a:lnTo>
                    <a:pt x="277331" y="25164"/>
                  </a:lnTo>
                  <a:lnTo>
                    <a:pt x="242514" y="1047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493" name="Google Shape;493;p22"/>
            <p:cNvSpPr/>
            <p:nvPr/>
          </p:nvSpPr>
          <p:spPr>
            <a:xfrm>
              <a:off x="17434617" y="7052076"/>
              <a:ext cx="358775" cy="358140"/>
            </a:xfrm>
            <a:custGeom>
              <a:rect b="b" l="l" r="r" t="t"/>
              <a:pathLst>
                <a:path extrusionOk="0" h="358140" w="358775">
                  <a:moveTo>
                    <a:pt x="179073" y="0"/>
                  </a:moveTo>
                  <a:lnTo>
                    <a:pt x="131523" y="6407"/>
                  </a:lnTo>
                  <a:lnTo>
                    <a:pt x="88762" y="24484"/>
                  </a:lnTo>
                  <a:lnTo>
                    <a:pt x="52508" y="52508"/>
                  </a:lnTo>
                  <a:lnTo>
                    <a:pt x="24484" y="88762"/>
                  </a:lnTo>
                  <a:lnTo>
                    <a:pt x="6407" y="131523"/>
                  </a:lnTo>
                  <a:lnTo>
                    <a:pt x="0" y="179073"/>
                  </a:lnTo>
                  <a:lnTo>
                    <a:pt x="6407" y="226622"/>
                  </a:lnTo>
                  <a:lnTo>
                    <a:pt x="24484" y="269384"/>
                  </a:lnTo>
                  <a:lnTo>
                    <a:pt x="52508" y="305637"/>
                  </a:lnTo>
                  <a:lnTo>
                    <a:pt x="88762" y="333662"/>
                  </a:lnTo>
                  <a:lnTo>
                    <a:pt x="131523" y="351738"/>
                  </a:lnTo>
                  <a:lnTo>
                    <a:pt x="179073" y="358146"/>
                  </a:lnTo>
                  <a:lnTo>
                    <a:pt x="226623" y="351738"/>
                  </a:lnTo>
                  <a:lnTo>
                    <a:pt x="269386" y="333662"/>
                  </a:lnTo>
                  <a:lnTo>
                    <a:pt x="305642" y="305637"/>
                  </a:lnTo>
                  <a:lnTo>
                    <a:pt x="333669" y="269384"/>
                  </a:lnTo>
                  <a:lnTo>
                    <a:pt x="351748" y="226622"/>
                  </a:lnTo>
                  <a:lnTo>
                    <a:pt x="358156" y="179073"/>
                  </a:lnTo>
                  <a:lnTo>
                    <a:pt x="351748" y="131523"/>
                  </a:lnTo>
                  <a:lnTo>
                    <a:pt x="333669" y="88762"/>
                  </a:lnTo>
                  <a:lnTo>
                    <a:pt x="305642" y="52508"/>
                  </a:lnTo>
                  <a:lnTo>
                    <a:pt x="269386" y="24484"/>
                  </a:lnTo>
                  <a:lnTo>
                    <a:pt x="226623" y="6407"/>
                  </a:lnTo>
                  <a:lnTo>
                    <a:pt x="179073"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494" name="Google Shape;494;p22"/>
            <p:cNvSpPr/>
            <p:nvPr/>
          </p:nvSpPr>
          <p:spPr>
            <a:xfrm>
              <a:off x="17429384" y="7046837"/>
              <a:ext cx="368934" cy="368934"/>
            </a:xfrm>
            <a:custGeom>
              <a:rect b="b" l="l" r="r" t="t"/>
              <a:pathLst>
                <a:path extrusionOk="0" h="368934" w="368934">
                  <a:moveTo>
                    <a:pt x="184308" y="0"/>
                  </a:moveTo>
                  <a:lnTo>
                    <a:pt x="135313" y="6583"/>
                  </a:lnTo>
                  <a:lnTo>
                    <a:pt x="91285" y="25164"/>
                  </a:lnTo>
                  <a:lnTo>
                    <a:pt x="53983" y="53983"/>
                  </a:lnTo>
                  <a:lnTo>
                    <a:pt x="25164" y="91285"/>
                  </a:lnTo>
                  <a:lnTo>
                    <a:pt x="6583" y="135313"/>
                  </a:lnTo>
                  <a:lnTo>
                    <a:pt x="0" y="184308"/>
                  </a:lnTo>
                  <a:lnTo>
                    <a:pt x="6583" y="233307"/>
                  </a:lnTo>
                  <a:lnTo>
                    <a:pt x="25164" y="277335"/>
                  </a:lnTo>
                  <a:lnTo>
                    <a:pt x="53983" y="314637"/>
                  </a:lnTo>
                  <a:lnTo>
                    <a:pt x="91285" y="343455"/>
                  </a:lnTo>
                  <a:lnTo>
                    <a:pt x="135313" y="362033"/>
                  </a:lnTo>
                  <a:lnTo>
                    <a:pt x="184308" y="368617"/>
                  </a:lnTo>
                  <a:lnTo>
                    <a:pt x="233303" y="362033"/>
                  </a:lnTo>
                  <a:lnTo>
                    <a:pt x="242516" y="358146"/>
                  </a:lnTo>
                  <a:lnTo>
                    <a:pt x="184308" y="358146"/>
                  </a:lnTo>
                  <a:lnTo>
                    <a:pt x="138146" y="351926"/>
                  </a:lnTo>
                  <a:lnTo>
                    <a:pt x="96634" y="334379"/>
                  </a:lnTo>
                  <a:lnTo>
                    <a:pt x="61441" y="307175"/>
                  </a:lnTo>
                  <a:lnTo>
                    <a:pt x="34237" y="271982"/>
                  </a:lnTo>
                  <a:lnTo>
                    <a:pt x="16690" y="230470"/>
                  </a:lnTo>
                  <a:lnTo>
                    <a:pt x="10470" y="184308"/>
                  </a:lnTo>
                  <a:lnTo>
                    <a:pt x="16690" y="138150"/>
                  </a:lnTo>
                  <a:lnTo>
                    <a:pt x="34237" y="96639"/>
                  </a:lnTo>
                  <a:lnTo>
                    <a:pt x="61441" y="61445"/>
                  </a:lnTo>
                  <a:lnTo>
                    <a:pt x="96634" y="34239"/>
                  </a:lnTo>
                  <a:lnTo>
                    <a:pt x="138146" y="16691"/>
                  </a:lnTo>
                  <a:lnTo>
                    <a:pt x="184308" y="10470"/>
                  </a:lnTo>
                  <a:lnTo>
                    <a:pt x="242514" y="10470"/>
                  </a:lnTo>
                  <a:lnTo>
                    <a:pt x="233303" y="6583"/>
                  </a:lnTo>
                  <a:lnTo>
                    <a:pt x="184308" y="0"/>
                  </a:lnTo>
                  <a:close/>
                </a:path>
                <a:path extrusionOk="0" h="368934" w="368934">
                  <a:moveTo>
                    <a:pt x="242514" y="10470"/>
                  </a:moveTo>
                  <a:lnTo>
                    <a:pt x="184308" y="10470"/>
                  </a:lnTo>
                  <a:lnTo>
                    <a:pt x="230466" y="16691"/>
                  </a:lnTo>
                  <a:lnTo>
                    <a:pt x="271977" y="34239"/>
                  </a:lnTo>
                  <a:lnTo>
                    <a:pt x="307171" y="61445"/>
                  </a:lnTo>
                  <a:lnTo>
                    <a:pt x="334377" y="96639"/>
                  </a:lnTo>
                  <a:lnTo>
                    <a:pt x="351925" y="138150"/>
                  </a:lnTo>
                  <a:lnTo>
                    <a:pt x="358146" y="184308"/>
                  </a:lnTo>
                  <a:lnTo>
                    <a:pt x="351925" y="230470"/>
                  </a:lnTo>
                  <a:lnTo>
                    <a:pt x="334377" y="271982"/>
                  </a:lnTo>
                  <a:lnTo>
                    <a:pt x="307171" y="307175"/>
                  </a:lnTo>
                  <a:lnTo>
                    <a:pt x="271977" y="334379"/>
                  </a:lnTo>
                  <a:lnTo>
                    <a:pt x="230466" y="351926"/>
                  </a:lnTo>
                  <a:lnTo>
                    <a:pt x="184308" y="358146"/>
                  </a:lnTo>
                  <a:lnTo>
                    <a:pt x="242516" y="358146"/>
                  </a:lnTo>
                  <a:lnTo>
                    <a:pt x="314633" y="314637"/>
                  </a:lnTo>
                  <a:lnTo>
                    <a:pt x="343452" y="277335"/>
                  </a:lnTo>
                  <a:lnTo>
                    <a:pt x="362033" y="233307"/>
                  </a:lnTo>
                  <a:lnTo>
                    <a:pt x="368617" y="184308"/>
                  </a:lnTo>
                  <a:lnTo>
                    <a:pt x="362033" y="135313"/>
                  </a:lnTo>
                  <a:lnTo>
                    <a:pt x="343452" y="91285"/>
                  </a:lnTo>
                  <a:lnTo>
                    <a:pt x="314633" y="53983"/>
                  </a:lnTo>
                  <a:lnTo>
                    <a:pt x="277331" y="25164"/>
                  </a:lnTo>
                  <a:lnTo>
                    <a:pt x="242514" y="1047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495" name="Google Shape;495;p22"/>
            <p:cNvSpPr/>
            <p:nvPr/>
          </p:nvSpPr>
          <p:spPr>
            <a:xfrm>
              <a:off x="16584399" y="5651487"/>
              <a:ext cx="358140" cy="358775"/>
            </a:xfrm>
            <a:custGeom>
              <a:rect b="b" l="l" r="r" t="t"/>
              <a:pathLst>
                <a:path extrusionOk="0" h="358775" w="358140">
                  <a:moveTo>
                    <a:pt x="179073" y="0"/>
                  </a:moveTo>
                  <a:lnTo>
                    <a:pt x="131523" y="6408"/>
                  </a:lnTo>
                  <a:lnTo>
                    <a:pt x="88762" y="24486"/>
                  </a:lnTo>
                  <a:lnTo>
                    <a:pt x="52508" y="52514"/>
                  </a:lnTo>
                  <a:lnTo>
                    <a:pt x="24484" y="88769"/>
                  </a:lnTo>
                  <a:lnTo>
                    <a:pt x="6407" y="131533"/>
                  </a:lnTo>
                  <a:lnTo>
                    <a:pt x="0" y="179083"/>
                  </a:lnTo>
                  <a:lnTo>
                    <a:pt x="6407" y="226633"/>
                  </a:lnTo>
                  <a:lnTo>
                    <a:pt x="24484" y="269394"/>
                  </a:lnTo>
                  <a:lnTo>
                    <a:pt x="52508" y="305647"/>
                  </a:lnTo>
                  <a:lnTo>
                    <a:pt x="88762" y="333672"/>
                  </a:lnTo>
                  <a:lnTo>
                    <a:pt x="131523" y="351748"/>
                  </a:lnTo>
                  <a:lnTo>
                    <a:pt x="179073" y="358156"/>
                  </a:lnTo>
                  <a:lnTo>
                    <a:pt x="226622" y="351748"/>
                  </a:lnTo>
                  <a:lnTo>
                    <a:pt x="269384" y="333672"/>
                  </a:lnTo>
                  <a:lnTo>
                    <a:pt x="305637" y="305647"/>
                  </a:lnTo>
                  <a:lnTo>
                    <a:pt x="333662" y="269394"/>
                  </a:lnTo>
                  <a:lnTo>
                    <a:pt x="351738" y="226633"/>
                  </a:lnTo>
                  <a:lnTo>
                    <a:pt x="358146" y="179083"/>
                  </a:lnTo>
                  <a:lnTo>
                    <a:pt x="351738" y="131533"/>
                  </a:lnTo>
                  <a:lnTo>
                    <a:pt x="333662" y="88769"/>
                  </a:lnTo>
                  <a:lnTo>
                    <a:pt x="305637" y="52514"/>
                  </a:lnTo>
                  <a:lnTo>
                    <a:pt x="269384" y="24486"/>
                  </a:lnTo>
                  <a:lnTo>
                    <a:pt x="226622" y="6408"/>
                  </a:lnTo>
                  <a:lnTo>
                    <a:pt x="179073"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496" name="Google Shape;496;p22"/>
            <p:cNvSpPr/>
            <p:nvPr/>
          </p:nvSpPr>
          <p:spPr>
            <a:xfrm>
              <a:off x="16579165" y="5646258"/>
              <a:ext cx="368934" cy="368935"/>
            </a:xfrm>
            <a:custGeom>
              <a:rect b="b" l="l" r="r" t="t"/>
              <a:pathLst>
                <a:path extrusionOk="0" h="368935" w="368934">
                  <a:moveTo>
                    <a:pt x="184308" y="0"/>
                  </a:moveTo>
                  <a:lnTo>
                    <a:pt x="135313" y="6583"/>
                  </a:lnTo>
                  <a:lnTo>
                    <a:pt x="91285" y="25164"/>
                  </a:lnTo>
                  <a:lnTo>
                    <a:pt x="53983" y="53983"/>
                  </a:lnTo>
                  <a:lnTo>
                    <a:pt x="25164" y="91285"/>
                  </a:lnTo>
                  <a:lnTo>
                    <a:pt x="6583" y="135313"/>
                  </a:lnTo>
                  <a:lnTo>
                    <a:pt x="0" y="184308"/>
                  </a:lnTo>
                  <a:lnTo>
                    <a:pt x="6583" y="233307"/>
                  </a:lnTo>
                  <a:lnTo>
                    <a:pt x="25164" y="277335"/>
                  </a:lnTo>
                  <a:lnTo>
                    <a:pt x="53983" y="314637"/>
                  </a:lnTo>
                  <a:lnTo>
                    <a:pt x="91285" y="343455"/>
                  </a:lnTo>
                  <a:lnTo>
                    <a:pt x="135313" y="362033"/>
                  </a:lnTo>
                  <a:lnTo>
                    <a:pt x="184308" y="368617"/>
                  </a:lnTo>
                  <a:lnTo>
                    <a:pt x="233303" y="362033"/>
                  </a:lnTo>
                  <a:lnTo>
                    <a:pt x="242516" y="358146"/>
                  </a:lnTo>
                  <a:lnTo>
                    <a:pt x="184308" y="358146"/>
                  </a:lnTo>
                  <a:lnTo>
                    <a:pt x="138146" y="351926"/>
                  </a:lnTo>
                  <a:lnTo>
                    <a:pt x="96634" y="334379"/>
                  </a:lnTo>
                  <a:lnTo>
                    <a:pt x="61441" y="307175"/>
                  </a:lnTo>
                  <a:lnTo>
                    <a:pt x="34237" y="271982"/>
                  </a:lnTo>
                  <a:lnTo>
                    <a:pt x="16690" y="230470"/>
                  </a:lnTo>
                  <a:lnTo>
                    <a:pt x="10470" y="184308"/>
                  </a:lnTo>
                  <a:lnTo>
                    <a:pt x="16690" y="138150"/>
                  </a:lnTo>
                  <a:lnTo>
                    <a:pt x="34237" y="96639"/>
                  </a:lnTo>
                  <a:lnTo>
                    <a:pt x="61441" y="61445"/>
                  </a:lnTo>
                  <a:lnTo>
                    <a:pt x="96634" y="34239"/>
                  </a:lnTo>
                  <a:lnTo>
                    <a:pt x="138146" y="16691"/>
                  </a:lnTo>
                  <a:lnTo>
                    <a:pt x="184308" y="10470"/>
                  </a:lnTo>
                  <a:lnTo>
                    <a:pt x="242514" y="10470"/>
                  </a:lnTo>
                  <a:lnTo>
                    <a:pt x="233303" y="6583"/>
                  </a:lnTo>
                  <a:lnTo>
                    <a:pt x="184308" y="0"/>
                  </a:lnTo>
                  <a:close/>
                </a:path>
                <a:path extrusionOk="0" h="368935" w="368934">
                  <a:moveTo>
                    <a:pt x="242514" y="10470"/>
                  </a:moveTo>
                  <a:lnTo>
                    <a:pt x="184308" y="10470"/>
                  </a:lnTo>
                  <a:lnTo>
                    <a:pt x="230466" y="16691"/>
                  </a:lnTo>
                  <a:lnTo>
                    <a:pt x="271977" y="34239"/>
                  </a:lnTo>
                  <a:lnTo>
                    <a:pt x="307171" y="61445"/>
                  </a:lnTo>
                  <a:lnTo>
                    <a:pt x="334377" y="96639"/>
                  </a:lnTo>
                  <a:lnTo>
                    <a:pt x="351925" y="138150"/>
                  </a:lnTo>
                  <a:lnTo>
                    <a:pt x="358146" y="184308"/>
                  </a:lnTo>
                  <a:lnTo>
                    <a:pt x="351925" y="230470"/>
                  </a:lnTo>
                  <a:lnTo>
                    <a:pt x="334377" y="271982"/>
                  </a:lnTo>
                  <a:lnTo>
                    <a:pt x="307171" y="307175"/>
                  </a:lnTo>
                  <a:lnTo>
                    <a:pt x="271977" y="334379"/>
                  </a:lnTo>
                  <a:lnTo>
                    <a:pt x="230466" y="351926"/>
                  </a:lnTo>
                  <a:lnTo>
                    <a:pt x="184308" y="358146"/>
                  </a:lnTo>
                  <a:lnTo>
                    <a:pt x="242516" y="358146"/>
                  </a:lnTo>
                  <a:lnTo>
                    <a:pt x="314633" y="314637"/>
                  </a:lnTo>
                  <a:lnTo>
                    <a:pt x="343452" y="277335"/>
                  </a:lnTo>
                  <a:lnTo>
                    <a:pt x="362033" y="233307"/>
                  </a:lnTo>
                  <a:lnTo>
                    <a:pt x="368617" y="184308"/>
                  </a:lnTo>
                  <a:lnTo>
                    <a:pt x="362033" y="135313"/>
                  </a:lnTo>
                  <a:lnTo>
                    <a:pt x="343452" y="91285"/>
                  </a:lnTo>
                  <a:lnTo>
                    <a:pt x="314633" y="53983"/>
                  </a:lnTo>
                  <a:lnTo>
                    <a:pt x="277331" y="25164"/>
                  </a:lnTo>
                  <a:lnTo>
                    <a:pt x="242514" y="1047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497" name="Google Shape;497;p22"/>
            <p:cNvSpPr/>
            <p:nvPr/>
          </p:nvSpPr>
          <p:spPr>
            <a:xfrm>
              <a:off x="14516297" y="8981198"/>
              <a:ext cx="358140" cy="358140"/>
            </a:xfrm>
            <a:custGeom>
              <a:rect b="b" l="l" r="r" t="t"/>
              <a:pathLst>
                <a:path extrusionOk="0" h="358140" w="358140">
                  <a:moveTo>
                    <a:pt x="179073" y="0"/>
                  </a:moveTo>
                  <a:lnTo>
                    <a:pt x="131523" y="6407"/>
                  </a:lnTo>
                  <a:lnTo>
                    <a:pt x="88762" y="24484"/>
                  </a:lnTo>
                  <a:lnTo>
                    <a:pt x="52508" y="52508"/>
                  </a:lnTo>
                  <a:lnTo>
                    <a:pt x="24484" y="88762"/>
                  </a:lnTo>
                  <a:lnTo>
                    <a:pt x="6407" y="131523"/>
                  </a:lnTo>
                  <a:lnTo>
                    <a:pt x="0" y="179073"/>
                  </a:lnTo>
                  <a:lnTo>
                    <a:pt x="6407" y="226622"/>
                  </a:lnTo>
                  <a:lnTo>
                    <a:pt x="24484" y="269384"/>
                  </a:lnTo>
                  <a:lnTo>
                    <a:pt x="52508" y="305637"/>
                  </a:lnTo>
                  <a:lnTo>
                    <a:pt x="88762" y="333662"/>
                  </a:lnTo>
                  <a:lnTo>
                    <a:pt x="131523" y="351738"/>
                  </a:lnTo>
                  <a:lnTo>
                    <a:pt x="179073" y="358146"/>
                  </a:lnTo>
                  <a:lnTo>
                    <a:pt x="226622" y="351738"/>
                  </a:lnTo>
                  <a:lnTo>
                    <a:pt x="269384" y="333662"/>
                  </a:lnTo>
                  <a:lnTo>
                    <a:pt x="305637" y="305637"/>
                  </a:lnTo>
                  <a:lnTo>
                    <a:pt x="333662" y="269384"/>
                  </a:lnTo>
                  <a:lnTo>
                    <a:pt x="351738" y="226622"/>
                  </a:lnTo>
                  <a:lnTo>
                    <a:pt x="358146" y="179073"/>
                  </a:lnTo>
                  <a:lnTo>
                    <a:pt x="351738" y="131523"/>
                  </a:lnTo>
                  <a:lnTo>
                    <a:pt x="333662" y="88762"/>
                  </a:lnTo>
                  <a:lnTo>
                    <a:pt x="305637" y="52508"/>
                  </a:lnTo>
                  <a:lnTo>
                    <a:pt x="269384" y="24484"/>
                  </a:lnTo>
                  <a:lnTo>
                    <a:pt x="226622" y="6407"/>
                  </a:lnTo>
                  <a:lnTo>
                    <a:pt x="179073"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498" name="Google Shape;498;p22"/>
            <p:cNvSpPr/>
            <p:nvPr/>
          </p:nvSpPr>
          <p:spPr>
            <a:xfrm>
              <a:off x="14511062" y="8975960"/>
              <a:ext cx="368934" cy="368934"/>
            </a:xfrm>
            <a:custGeom>
              <a:rect b="b" l="l" r="r" t="t"/>
              <a:pathLst>
                <a:path extrusionOk="0" h="368934" w="368934">
                  <a:moveTo>
                    <a:pt x="184308" y="0"/>
                  </a:moveTo>
                  <a:lnTo>
                    <a:pt x="135313" y="6583"/>
                  </a:lnTo>
                  <a:lnTo>
                    <a:pt x="91285" y="25164"/>
                  </a:lnTo>
                  <a:lnTo>
                    <a:pt x="53983" y="53983"/>
                  </a:lnTo>
                  <a:lnTo>
                    <a:pt x="25164" y="91285"/>
                  </a:lnTo>
                  <a:lnTo>
                    <a:pt x="6583" y="135313"/>
                  </a:lnTo>
                  <a:lnTo>
                    <a:pt x="0" y="184308"/>
                  </a:lnTo>
                  <a:lnTo>
                    <a:pt x="6583" y="233307"/>
                  </a:lnTo>
                  <a:lnTo>
                    <a:pt x="25164" y="277335"/>
                  </a:lnTo>
                  <a:lnTo>
                    <a:pt x="53983" y="314637"/>
                  </a:lnTo>
                  <a:lnTo>
                    <a:pt x="91285" y="343455"/>
                  </a:lnTo>
                  <a:lnTo>
                    <a:pt x="135313" y="362033"/>
                  </a:lnTo>
                  <a:lnTo>
                    <a:pt x="184308" y="368617"/>
                  </a:lnTo>
                  <a:lnTo>
                    <a:pt x="233303" y="362033"/>
                  </a:lnTo>
                  <a:lnTo>
                    <a:pt x="242516" y="358146"/>
                  </a:lnTo>
                  <a:lnTo>
                    <a:pt x="184308" y="358146"/>
                  </a:lnTo>
                  <a:lnTo>
                    <a:pt x="138146" y="351926"/>
                  </a:lnTo>
                  <a:lnTo>
                    <a:pt x="96634" y="334379"/>
                  </a:lnTo>
                  <a:lnTo>
                    <a:pt x="61441" y="307175"/>
                  </a:lnTo>
                  <a:lnTo>
                    <a:pt x="34237" y="271982"/>
                  </a:lnTo>
                  <a:lnTo>
                    <a:pt x="16690" y="230470"/>
                  </a:lnTo>
                  <a:lnTo>
                    <a:pt x="10470" y="184308"/>
                  </a:lnTo>
                  <a:lnTo>
                    <a:pt x="16690" y="138150"/>
                  </a:lnTo>
                  <a:lnTo>
                    <a:pt x="34237" y="96639"/>
                  </a:lnTo>
                  <a:lnTo>
                    <a:pt x="61441" y="61445"/>
                  </a:lnTo>
                  <a:lnTo>
                    <a:pt x="96634" y="34239"/>
                  </a:lnTo>
                  <a:lnTo>
                    <a:pt x="138146" y="16691"/>
                  </a:lnTo>
                  <a:lnTo>
                    <a:pt x="184308" y="10470"/>
                  </a:lnTo>
                  <a:lnTo>
                    <a:pt x="242514" y="10470"/>
                  </a:lnTo>
                  <a:lnTo>
                    <a:pt x="233303" y="6583"/>
                  </a:lnTo>
                  <a:lnTo>
                    <a:pt x="184308" y="0"/>
                  </a:lnTo>
                  <a:close/>
                </a:path>
                <a:path extrusionOk="0" h="368934" w="368934">
                  <a:moveTo>
                    <a:pt x="242514" y="10470"/>
                  </a:moveTo>
                  <a:lnTo>
                    <a:pt x="184308" y="10470"/>
                  </a:lnTo>
                  <a:lnTo>
                    <a:pt x="230470" y="16691"/>
                  </a:lnTo>
                  <a:lnTo>
                    <a:pt x="271982" y="34239"/>
                  </a:lnTo>
                  <a:lnTo>
                    <a:pt x="307175" y="61445"/>
                  </a:lnTo>
                  <a:lnTo>
                    <a:pt x="334379" y="96639"/>
                  </a:lnTo>
                  <a:lnTo>
                    <a:pt x="351926" y="138150"/>
                  </a:lnTo>
                  <a:lnTo>
                    <a:pt x="358146" y="184308"/>
                  </a:lnTo>
                  <a:lnTo>
                    <a:pt x="351926" y="230470"/>
                  </a:lnTo>
                  <a:lnTo>
                    <a:pt x="334379" y="271982"/>
                  </a:lnTo>
                  <a:lnTo>
                    <a:pt x="307175" y="307175"/>
                  </a:lnTo>
                  <a:lnTo>
                    <a:pt x="271982" y="334379"/>
                  </a:lnTo>
                  <a:lnTo>
                    <a:pt x="230470" y="351926"/>
                  </a:lnTo>
                  <a:lnTo>
                    <a:pt x="184308" y="358146"/>
                  </a:lnTo>
                  <a:lnTo>
                    <a:pt x="242516" y="358146"/>
                  </a:lnTo>
                  <a:lnTo>
                    <a:pt x="314633" y="314637"/>
                  </a:lnTo>
                  <a:lnTo>
                    <a:pt x="343452" y="277335"/>
                  </a:lnTo>
                  <a:lnTo>
                    <a:pt x="362033" y="233307"/>
                  </a:lnTo>
                  <a:lnTo>
                    <a:pt x="368617" y="184308"/>
                  </a:lnTo>
                  <a:lnTo>
                    <a:pt x="362033" y="135313"/>
                  </a:lnTo>
                  <a:lnTo>
                    <a:pt x="343452" y="91285"/>
                  </a:lnTo>
                  <a:lnTo>
                    <a:pt x="314633" y="53983"/>
                  </a:lnTo>
                  <a:lnTo>
                    <a:pt x="277331" y="25164"/>
                  </a:lnTo>
                  <a:lnTo>
                    <a:pt x="242514" y="1047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499" name="Google Shape;499;p22"/>
            <p:cNvSpPr/>
            <p:nvPr/>
          </p:nvSpPr>
          <p:spPr>
            <a:xfrm>
              <a:off x="15113807" y="8016629"/>
              <a:ext cx="358775" cy="358775"/>
            </a:xfrm>
            <a:custGeom>
              <a:rect b="b" l="l" r="r" t="t"/>
              <a:pathLst>
                <a:path extrusionOk="0" h="358775" w="358775">
                  <a:moveTo>
                    <a:pt x="179083" y="0"/>
                  </a:moveTo>
                  <a:lnTo>
                    <a:pt x="131533" y="6407"/>
                  </a:lnTo>
                  <a:lnTo>
                    <a:pt x="88769" y="24484"/>
                  </a:lnTo>
                  <a:lnTo>
                    <a:pt x="52514" y="52508"/>
                  </a:lnTo>
                  <a:lnTo>
                    <a:pt x="24486" y="88762"/>
                  </a:lnTo>
                  <a:lnTo>
                    <a:pt x="6408" y="131523"/>
                  </a:lnTo>
                  <a:lnTo>
                    <a:pt x="0" y="179073"/>
                  </a:lnTo>
                  <a:lnTo>
                    <a:pt x="6408" y="226627"/>
                  </a:lnTo>
                  <a:lnTo>
                    <a:pt x="24486" y="269391"/>
                  </a:lnTo>
                  <a:lnTo>
                    <a:pt x="52514" y="305646"/>
                  </a:lnTo>
                  <a:lnTo>
                    <a:pt x="88769" y="333672"/>
                  </a:lnTo>
                  <a:lnTo>
                    <a:pt x="131533" y="351748"/>
                  </a:lnTo>
                  <a:lnTo>
                    <a:pt x="179083" y="358156"/>
                  </a:lnTo>
                  <a:lnTo>
                    <a:pt x="226633" y="351748"/>
                  </a:lnTo>
                  <a:lnTo>
                    <a:pt x="269394" y="333672"/>
                  </a:lnTo>
                  <a:lnTo>
                    <a:pt x="305647" y="305646"/>
                  </a:lnTo>
                  <a:lnTo>
                    <a:pt x="333672" y="269391"/>
                  </a:lnTo>
                  <a:lnTo>
                    <a:pt x="351748" y="226627"/>
                  </a:lnTo>
                  <a:lnTo>
                    <a:pt x="358156" y="179073"/>
                  </a:lnTo>
                  <a:lnTo>
                    <a:pt x="351748" y="131523"/>
                  </a:lnTo>
                  <a:lnTo>
                    <a:pt x="333672" y="88762"/>
                  </a:lnTo>
                  <a:lnTo>
                    <a:pt x="305647" y="52508"/>
                  </a:lnTo>
                  <a:lnTo>
                    <a:pt x="269394" y="24484"/>
                  </a:lnTo>
                  <a:lnTo>
                    <a:pt x="226633" y="6407"/>
                  </a:lnTo>
                  <a:lnTo>
                    <a:pt x="179083"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500" name="Google Shape;500;p22"/>
            <p:cNvSpPr/>
            <p:nvPr/>
          </p:nvSpPr>
          <p:spPr>
            <a:xfrm>
              <a:off x="15108580" y="8011398"/>
              <a:ext cx="368934" cy="368934"/>
            </a:xfrm>
            <a:custGeom>
              <a:rect b="b" l="l" r="r" t="t"/>
              <a:pathLst>
                <a:path extrusionOk="0" h="368934" w="368934">
                  <a:moveTo>
                    <a:pt x="184308" y="0"/>
                  </a:moveTo>
                  <a:lnTo>
                    <a:pt x="135313" y="6583"/>
                  </a:lnTo>
                  <a:lnTo>
                    <a:pt x="91285" y="25164"/>
                  </a:lnTo>
                  <a:lnTo>
                    <a:pt x="53983" y="53983"/>
                  </a:lnTo>
                  <a:lnTo>
                    <a:pt x="25164" y="91285"/>
                  </a:lnTo>
                  <a:lnTo>
                    <a:pt x="6583" y="135313"/>
                  </a:lnTo>
                  <a:lnTo>
                    <a:pt x="0" y="184308"/>
                  </a:lnTo>
                  <a:lnTo>
                    <a:pt x="6583" y="233307"/>
                  </a:lnTo>
                  <a:lnTo>
                    <a:pt x="25164" y="277335"/>
                  </a:lnTo>
                  <a:lnTo>
                    <a:pt x="53983" y="314637"/>
                  </a:lnTo>
                  <a:lnTo>
                    <a:pt x="91285" y="343455"/>
                  </a:lnTo>
                  <a:lnTo>
                    <a:pt x="135313" y="362033"/>
                  </a:lnTo>
                  <a:lnTo>
                    <a:pt x="184308" y="368617"/>
                  </a:lnTo>
                  <a:lnTo>
                    <a:pt x="233303" y="362033"/>
                  </a:lnTo>
                  <a:lnTo>
                    <a:pt x="242516" y="358146"/>
                  </a:lnTo>
                  <a:lnTo>
                    <a:pt x="184308" y="358146"/>
                  </a:lnTo>
                  <a:lnTo>
                    <a:pt x="138150" y="351926"/>
                  </a:lnTo>
                  <a:lnTo>
                    <a:pt x="96639" y="334379"/>
                  </a:lnTo>
                  <a:lnTo>
                    <a:pt x="61445" y="307175"/>
                  </a:lnTo>
                  <a:lnTo>
                    <a:pt x="34239" y="271982"/>
                  </a:lnTo>
                  <a:lnTo>
                    <a:pt x="16691" y="230470"/>
                  </a:lnTo>
                  <a:lnTo>
                    <a:pt x="10470" y="184308"/>
                  </a:lnTo>
                  <a:lnTo>
                    <a:pt x="16691" y="138150"/>
                  </a:lnTo>
                  <a:lnTo>
                    <a:pt x="34239" y="96639"/>
                  </a:lnTo>
                  <a:lnTo>
                    <a:pt x="61445" y="61445"/>
                  </a:lnTo>
                  <a:lnTo>
                    <a:pt x="96639" y="34239"/>
                  </a:lnTo>
                  <a:lnTo>
                    <a:pt x="138150" y="16691"/>
                  </a:lnTo>
                  <a:lnTo>
                    <a:pt x="184308" y="10470"/>
                  </a:lnTo>
                  <a:lnTo>
                    <a:pt x="242514" y="10470"/>
                  </a:lnTo>
                  <a:lnTo>
                    <a:pt x="233303" y="6583"/>
                  </a:lnTo>
                  <a:lnTo>
                    <a:pt x="184308" y="0"/>
                  </a:lnTo>
                  <a:close/>
                </a:path>
                <a:path extrusionOk="0" h="368934" w="368934">
                  <a:moveTo>
                    <a:pt x="242514" y="10470"/>
                  </a:moveTo>
                  <a:lnTo>
                    <a:pt x="184308" y="10470"/>
                  </a:lnTo>
                  <a:lnTo>
                    <a:pt x="230470" y="16691"/>
                  </a:lnTo>
                  <a:lnTo>
                    <a:pt x="271982" y="34239"/>
                  </a:lnTo>
                  <a:lnTo>
                    <a:pt x="307175" y="61445"/>
                  </a:lnTo>
                  <a:lnTo>
                    <a:pt x="334379" y="96639"/>
                  </a:lnTo>
                  <a:lnTo>
                    <a:pt x="351926" y="138150"/>
                  </a:lnTo>
                  <a:lnTo>
                    <a:pt x="358146" y="184308"/>
                  </a:lnTo>
                  <a:lnTo>
                    <a:pt x="351926" y="230470"/>
                  </a:lnTo>
                  <a:lnTo>
                    <a:pt x="334379" y="271982"/>
                  </a:lnTo>
                  <a:lnTo>
                    <a:pt x="307175" y="307175"/>
                  </a:lnTo>
                  <a:lnTo>
                    <a:pt x="271982" y="334379"/>
                  </a:lnTo>
                  <a:lnTo>
                    <a:pt x="230470" y="351926"/>
                  </a:lnTo>
                  <a:lnTo>
                    <a:pt x="184308" y="358146"/>
                  </a:lnTo>
                  <a:lnTo>
                    <a:pt x="242516" y="358146"/>
                  </a:lnTo>
                  <a:lnTo>
                    <a:pt x="314633" y="314637"/>
                  </a:lnTo>
                  <a:lnTo>
                    <a:pt x="343452" y="277335"/>
                  </a:lnTo>
                  <a:lnTo>
                    <a:pt x="362033" y="233307"/>
                  </a:lnTo>
                  <a:lnTo>
                    <a:pt x="368617" y="184308"/>
                  </a:lnTo>
                  <a:lnTo>
                    <a:pt x="362033" y="135313"/>
                  </a:lnTo>
                  <a:lnTo>
                    <a:pt x="343452" y="91285"/>
                  </a:lnTo>
                  <a:lnTo>
                    <a:pt x="314633" y="53983"/>
                  </a:lnTo>
                  <a:lnTo>
                    <a:pt x="277331" y="25164"/>
                  </a:lnTo>
                  <a:lnTo>
                    <a:pt x="242514" y="1047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501" name="Google Shape;501;p22"/>
            <p:cNvSpPr/>
            <p:nvPr/>
          </p:nvSpPr>
          <p:spPr>
            <a:xfrm>
              <a:off x="18024811" y="8016629"/>
              <a:ext cx="358775" cy="358775"/>
            </a:xfrm>
            <a:custGeom>
              <a:rect b="b" l="l" r="r" t="t"/>
              <a:pathLst>
                <a:path extrusionOk="0" h="358775" w="358775">
                  <a:moveTo>
                    <a:pt x="179083" y="0"/>
                  </a:moveTo>
                  <a:lnTo>
                    <a:pt x="131533" y="6407"/>
                  </a:lnTo>
                  <a:lnTo>
                    <a:pt x="88769" y="24484"/>
                  </a:lnTo>
                  <a:lnTo>
                    <a:pt x="52514" y="52508"/>
                  </a:lnTo>
                  <a:lnTo>
                    <a:pt x="24486" y="88762"/>
                  </a:lnTo>
                  <a:lnTo>
                    <a:pt x="6408" y="131523"/>
                  </a:lnTo>
                  <a:lnTo>
                    <a:pt x="0" y="179073"/>
                  </a:lnTo>
                  <a:lnTo>
                    <a:pt x="6408" y="226627"/>
                  </a:lnTo>
                  <a:lnTo>
                    <a:pt x="24486" y="269391"/>
                  </a:lnTo>
                  <a:lnTo>
                    <a:pt x="52514" y="305646"/>
                  </a:lnTo>
                  <a:lnTo>
                    <a:pt x="88769" y="333672"/>
                  </a:lnTo>
                  <a:lnTo>
                    <a:pt x="131533" y="351748"/>
                  </a:lnTo>
                  <a:lnTo>
                    <a:pt x="179083" y="358156"/>
                  </a:lnTo>
                  <a:lnTo>
                    <a:pt x="226633" y="351748"/>
                  </a:lnTo>
                  <a:lnTo>
                    <a:pt x="269394" y="333672"/>
                  </a:lnTo>
                  <a:lnTo>
                    <a:pt x="305647" y="305646"/>
                  </a:lnTo>
                  <a:lnTo>
                    <a:pt x="333672" y="269391"/>
                  </a:lnTo>
                  <a:lnTo>
                    <a:pt x="351748" y="226627"/>
                  </a:lnTo>
                  <a:lnTo>
                    <a:pt x="358156" y="179073"/>
                  </a:lnTo>
                  <a:lnTo>
                    <a:pt x="351748" y="131523"/>
                  </a:lnTo>
                  <a:lnTo>
                    <a:pt x="333672" y="88762"/>
                  </a:lnTo>
                  <a:lnTo>
                    <a:pt x="305647" y="52508"/>
                  </a:lnTo>
                  <a:lnTo>
                    <a:pt x="269394" y="24484"/>
                  </a:lnTo>
                  <a:lnTo>
                    <a:pt x="226633" y="6407"/>
                  </a:lnTo>
                  <a:lnTo>
                    <a:pt x="179083"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502" name="Google Shape;502;p22"/>
            <p:cNvSpPr/>
            <p:nvPr/>
          </p:nvSpPr>
          <p:spPr>
            <a:xfrm>
              <a:off x="18019584" y="8011398"/>
              <a:ext cx="368934" cy="368934"/>
            </a:xfrm>
            <a:custGeom>
              <a:rect b="b" l="l" r="r" t="t"/>
              <a:pathLst>
                <a:path extrusionOk="0" h="368934" w="368934">
                  <a:moveTo>
                    <a:pt x="184308" y="0"/>
                  </a:moveTo>
                  <a:lnTo>
                    <a:pt x="135313" y="6583"/>
                  </a:lnTo>
                  <a:lnTo>
                    <a:pt x="91285" y="25164"/>
                  </a:lnTo>
                  <a:lnTo>
                    <a:pt x="53983" y="53983"/>
                  </a:lnTo>
                  <a:lnTo>
                    <a:pt x="25164" y="91285"/>
                  </a:lnTo>
                  <a:lnTo>
                    <a:pt x="6583" y="135313"/>
                  </a:lnTo>
                  <a:lnTo>
                    <a:pt x="0" y="184308"/>
                  </a:lnTo>
                  <a:lnTo>
                    <a:pt x="6583" y="233307"/>
                  </a:lnTo>
                  <a:lnTo>
                    <a:pt x="25164" y="277335"/>
                  </a:lnTo>
                  <a:lnTo>
                    <a:pt x="53983" y="314637"/>
                  </a:lnTo>
                  <a:lnTo>
                    <a:pt x="91285" y="343455"/>
                  </a:lnTo>
                  <a:lnTo>
                    <a:pt x="135313" y="362033"/>
                  </a:lnTo>
                  <a:lnTo>
                    <a:pt x="184308" y="368617"/>
                  </a:lnTo>
                  <a:lnTo>
                    <a:pt x="233303" y="362033"/>
                  </a:lnTo>
                  <a:lnTo>
                    <a:pt x="242516" y="358146"/>
                  </a:lnTo>
                  <a:lnTo>
                    <a:pt x="184308" y="358146"/>
                  </a:lnTo>
                  <a:lnTo>
                    <a:pt x="138146" y="351926"/>
                  </a:lnTo>
                  <a:lnTo>
                    <a:pt x="96634" y="334379"/>
                  </a:lnTo>
                  <a:lnTo>
                    <a:pt x="61441" y="307175"/>
                  </a:lnTo>
                  <a:lnTo>
                    <a:pt x="34237" y="271982"/>
                  </a:lnTo>
                  <a:lnTo>
                    <a:pt x="16690" y="230470"/>
                  </a:lnTo>
                  <a:lnTo>
                    <a:pt x="10470" y="184308"/>
                  </a:lnTo>
                  <a:lnTo>
                    <a:pt x="16690" y="138150"/>
                  </a:lnTo>
                  <a:lnTo>
                    <a:pt x="34237" y="96639"/>
                  </a:lnTo>
                  <a:lnTo>
                    <a:pt x="61441" y="61445"/>
                  </a:lnTo>
                  <a:lnTo>
                    <a:pt x="96634" y="34239"/>
                  </a:lnTo>
                  <a:lnTo>
                    <a:pt x="138146" y="16691"/>
                  </a:lnTo>
                  <a:lnTo>
                    <a:pt x="184308" y="10470"/>
                  </a:lnTo>
                  <a:lnTo>
                    <a:pt x="242514" y="10470"/>
                  </a:lnTo>
                  <a:lnTo>
                    <a:pt x="233303" y="6583"/>
                  </a:lnTo>
                  <a:lnTo>
                    <a:pt x="184308" y="0"/>
                  </a:lnTo>
                  <a:close/>
                </a:path>
                <a:path extrusionOk="0" h="368934" w="368934">
                  <a:moveTo>
                    <a:pt x="242514" y="10470"/>
                  </a:moveTo>
                  <a:lnTo>
                    <a:pt x="184308" y="10470"/>
                  </a:lnTo>
                  <a:lnTo>
                    <a:pt x="230466" y="16691"/>
                  </a:lnTo>
                  <a:lnTo>
                    <a:pt x="271977" y="34239"/>
                  </a:lnTo>
                  <a:lnTo>
                    <a:pt x="307171" y="61445"/>
                  </a:lnTo>
                  <a:lnTo>
                    <a:pt x="334377" y="96639"/>
                  </a:lnTo>
                  <a:lnTo>
                    <a:pt x="351925" y="138150"/>
                  </a:lnTo>
                  <a:lnTo>
                    <a:pt x="358146" y="184308"/>
                  </a:lnTo>
                  <a:lnTo>
                    <a:pt x="351925" y="230470"/>
                  </a:lnTo>
                  <a:lnTo>
                    <a:pt x="334377" y="271982"/>
                  </a:lnTo>
                  <a:lnTo>
                    <a:pt x="307171" y="307175"/>
                  </a:lnTo>
                  <a:lnTo>
                    <a:pt x="271977" y="334379"/>
                  </a:lnTo>
                  <a:lnTo>
                    <a:pt x="230466" y="351926"/>
                  </a:lnTo>
                  <a:lnTo>
                    <a:pt x="184308" y="358146"/>
                  </a:lnTo>
                  <a:lnTo>
                    <a:pt x="242516" y="358146"/>
                  </a:lnTo>
                  <a:lnTo>
                    <a:pt x="314633" y="314637"/>
                  </a:lnTo>
                  <a:lnTo>
                    <a:pt x="343452" y="277335"/>
                  </a:lnTo>
                  <a:lnTo>
                    <a:pt x="362033" y="233307"/>
                  </a:lnTo>
                  <a:lnTo>
                    <a:pt x="368617" y="184308"/>
                  </a:lnTo>
                  <a:lnTo>
                    <a:pt x="362033" y="135313"/>
                  </a:lnTo>
                  <a:lnTo>
                    <a:pt x="343452" y="91285"/>
                  </a:lnTo>
                  <a:lnTo>
                    <a:pt x="314633" y="53983"/>
                  </a:lnTo>
                  <a:lnTo>
                    <a:pt x="277331" y="25164"/>
                  </a:lnTo>
                  <a:lnTo>
                    <a:pt x="242514" y="1047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503" name="Google Shape;503;p22"/>
            <p:cNvSpPr/>
            <p:nvPr/>
          </p:nvSpPr>
          <p:spPr>
            <a:xfrm>
              <a:off x="13918776" y="9945756"/>
              <a:ext cx="358775" cy="358140"/>
            </a:xfrm>
            <a:custGeom>
              <a:rect b="b" l="l" r="r" t="t"/>
              <a:pathLst>
                <a:path extrusionOk="0" h="358140" w="358775">
                  <a:moveTo>
                    <a:pt x="179073" y="0"/>
                  </a:moveTo>
                  <a:lnTo>
                    <a:pt x="131523" y="6407"/>
                  </a:lnTo>
                  <a:lnTo>
                    <a:pt x="88762" y="24484"/>
                  </a:lnTo>
                  <a:lnTo>
                    <a:pt x="52508" y="52508"/>
                  </a:lnTo>
                  <a:lnTo>
                    <a:pt x="24484" y="88762"/>
                  </a:lnTo>
                  <a:lnTo>
                    <a:pt x="6407" y="131523"/>
                  </a:lnTo>
                  <a:lnTo>
                    <a:pt x="0" y="179073"/>
                  </a:lnTo>
                  <a:lnTo>
                    <a:pt x="6407" y="226622"/>
                  </a:lnTo>
                  <a:lnTo>
                    <a:pt x="24484" y="269384"/>
                  </a:lnTo>
                  <a:lnTo>
                    <a:pt x="52508" y="305637"/>
                  </a:lnTo>
                  <a:lnTo>
                    <a:pt x="88762" y="333662"/>
                  </a:lnTo>
                  <a:lnTo>
                    <a:pt x="131523" y="351738"/>
                  </a:lnTo>
                  <a:lnTo>
                    <a:pt x="179073" y="358146"/>
                  </a:lnTo>
                  <a:lnTo>
                    <a:pt x="226623" y="351738"/>
                  </a:lnTo>
                  <a:lnTo>
                    <a:pt x="269386" y="333662"/>
                  </a:lnTo>
                  <a:lnTo>
                    <a:pt x="305642" y="305637"/>
                  </a:lnTo>
                  <a:lnTo>
                    <a:pt x="333669" y="269384"/>
                  </a:lnTo>
                  <a:lnTo>
                    <a:pt x="351748" y="226622"/>
                  </a:lnTo>
                  <a:lnTo>
                    <a:pt x="358156" y="179073"/>
                  </a:lnTo>
                  <a:lnTo>
                    <a:pt x="351748" y="131523"/>
                  </a:lnTo>
                  <a:lnTo>
                    <a:pt x="333669" y="88762"/>
                  </a:lnTo>
                  <a:lnTo>
                    <a:pt x="305642" y="52508"/>
                  </a:lnTo>
                  <a:lnTo>
                    <a:pt x="269386" y="24484"/>
                  </a:lnTo>
                  <a:lnTo>
                    <a:pt x="226623" y="6407"/>
                  </a:lnTo>
                  <a:lnTo>
                    <a:pt x="179073"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504" name="Google Shape;504;p22"/>
            <p:cNvSpPr/>
            <p:nvPr/>
          </p:nvSpPr>
          <p:spPr>
            <a:xfrm>
              <a:off x="13913544" y="9940520"/>
              <a:ext cx="368934" cy="368934"/>
            </a:xfrm>
            <a:custGeom>
              <a:rect b="b" l="l" r="r" t="t"/>
              <a:pathLst>
                <a:path extrusionOk="0" h="368934" w="368934">
                  <a:moveTo>
                    <a:pt x="184308" y="0"/>
                  </a:moveTo>
                  <a:lnTo>
                    <a:pt x="135313" y="6583"/>
                  </a:lnTo>
                  <a:lnTo>
                    <a:pt x="91285" y="25164"/>
                  </a:lnTo>
                  <a:lnTo>
                    <a:pt x="53983" y="53983"/>
                  </a:lnTo>
                  <a:lnTo>
                    <a:pt x="25164" y="91285"/>
                  </a:lnTo>
                  <a:lnTo>
                    <a:pt x="6583" y="135313"/>
                  </a:lnTo>
                  <a:lnTo>
                    <a:pt x="0" y="184308"/>
                  </a:lnTo>
                  <a:lnTo>
                    <a:pt x="6583" y="233307"/>
                  </a:lnTo>
                  <a:lnTo>
                    <a:pt x="25164" y="277335"/>
                  </a:lnTo>
                  <a:lnTo>
                    <a:pt x="53983" y="314637"/>
                  </a:lnTo>
                  <a:lnTo>
                    <a:pt x="91285" y="343455"/>
                  </a:lnTo>
                  <a:lnTo>
                    <a:pt x="135313" y="362033"/>
                  </a:lnTo>
                  <a:lnTo>
                    <a:pt x="184308" y="368617"/>
                  </a:lnTo>
                  <a:lnTo>
                    <a:pt x="233303" y="362033"/>
                  </a:lnTo>
                  <a:lnTo>
                    <a:pt x="242516" y="358146"/>
                  </a:lnTo>
                  <a:lnTo>
                    <a:pt x="184308" y="358146"/>
                  </a:lnTo>
                  <a:lnTo>
                    <a:pt x="138146" y="351926"/>
                  </a:lnTo>
                  <a:lnTo>
                    <a:pt x="96634" y="334379"/>
                  </a:lnTo>
                  <a:lnTo>
                    <a:pt x="61441" y="307175"/>
                  </a:lnTo>
                  <a:lnTo>
                    <a:pt x="34237" y="271982"/>
                  </a:lnTo>
                  <a:lnTo>
                    <a:pt x="16690" y="230470"/>
                  </a:lnTo>
                  <a:lnTo>
                    <a:pt x="10470" y="184308"/>
                  </a:lnTo>
                  <a:lnTo>
                    <a:pt x="16690" y="138150"/>
                  </a:lnTo>
                  <a:lnTo>
                    <a:pt x="34237" y="96639"/>
                  </a:lnTo>
                  <a:lnTo>
                    <a:pt x="61441" y="61445"/>
                  </a:lnTo>
                  <a:lnTo>
                    <a:pt x="96634" y="34239"/>
                  </a:lnTo>
                  <a:lnTo>
                    <a:pt x="138146" y="16691"/>
                  </a:lnTo>
                  <a:lnTo>
                    <a:pt x="184308" y="10470"/>
                  </a:lnTo>
                  <a:lnTo>
                    <a:pt x="242514" y="10470"/>
                  </a:lnTo>
                  <a:lnTo>
                    <a:pt x="233303" y="6583"/>
                  </a:lnTo>
                  <a:lnTo>
                    <a:pt x="184308" y="0"/>
                  </a:lnTo>
                  <a:close/>
                </a:path>
                <a:path extrusionOk="0" h="368934" w="368934">
                  <a:moveTo>
                    <a:pt x="242514" y="10470"/>
                  </a:moveTo>
                  <a:lnTo>
                    <a:pt x="184308" y="10470"/>
                  </a:lnTo>
                  <a:lnTo>
                    <a:pt x="230470" y="16691"/>
                  </a:lnTo>
                  <a:lnTo>
                    <a:pt x="271982" y="34239"/>
                  </a:lnTo>
                  <a:lnTo>
                    <a:pt x="307175" y="61445"/>
                  </a:lnTo>
                  <a:lnTo>
                    <a:pt x="334379" y="96639"/>
                  </a:lnTo>
                  <a:lnTo>
                    <a:pt x="351926" y="138150"/>
                  </a:lnTo>
                  <a:lnTo>
                    <a:pt x="358146" y="184308"/>
                  </a:lnTo>
                  <a:lnTo>
                    <a:pt x="351926" y="230470"/>
                  </a:lnTo>
                  <a:lnTo>
                    <a:pt x="334379" y="271982"/>
                  </a:lnTo>
                  <a:lnTo>
                    <a:pt x="307175" y="307175"/>
                  </a:lnTo>
                  <a:lnTo>
                    <a:pt x="271982" y="334379"/>
                  </a:lnTo>
                  <a:lnTo>
                    <a:pt x="230470" y="351926"/>
                  </a:lnTo>
                  <a:lnTo>
                    <a:pt x="184308" y="358146"/>
                  </a:lnTo>
                  <a:lnTo>
                    <a:pt x="242516" y="358146"/>
                  </a:lnTo>
                  <a:lnTo>
                    <a:pt x="314633" y="314637"/>
                  </a:lnTo>
                  <a:lnTo>
                    <a:pt x="343452" y="277335"/>
                  </a:lnTo>
                  <a:lnTo>
                    <a:pt x="362033" y="233307"/>
                  </a:lnTo>
                  <a:lnTo>
                    <a:pt x="368617" y="184308"/>
                  </a:lnTo>
                  <a:lnTo>
                    <a:pt x="362033" y="135313"/>
                  </a:lnTo>
                  <a:lnTo>
                    <a:pt x="343452" y="91285"/>
                  </a:lnTo>
                  <a:lnTo>
                    <a:pt x="314633" y="53983"/>
                  </a:lnTo>
                  <a:lnTo>
                    <a:pt x="277331" y="25164"/>
                  </a:lnTo>
                  <a:lnTo>
                    <a:pt x="242514" y="1047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505" name="Google Shape;505;p22"/>
            <p:cNvSpPr/>
            <p:nvPr/>
          </p:nvSpPr>
          <p:spPr>
            <a:xfrm>
              <a:off x="15135843" y="9945756"/>
              <a:ext cx="358775" cy="358140"/>
            </a:xfrm>
            <a:custGeom>
              <a:rect b="b" l="l" r="r" t="t"/>
              <a:pathLst>
                <a:path extrusionOk="0" h="358140" w="358775">
                  <a:moveTo>
                    <a:pt x="179083" y="0"/>
                  </a:moveTo>
                  <a:lnTo>
                    <a:pt x="131533" y="6407"/>
                  </a:lnTo>
                  <a:lnTo>
                    <a:pt x="88769" y="24484"/>
                  </a:lnTo>
                  <a:lnTo>
                    <a:pt x="52514" y="52508"/>
                  </a:lnTo>
                  <a:lnTo>
                    <a:pt x="24486" y="88762"/>
                  </a:lnTo>
                  <a:lnTo>
                    <a:pt x="6408" y="131523"/>
                  </a:lnTo>
                  <a:lnTo>
                    <a:pt x="0" y="179073"/>
                  </a:lnTo>
                  <a:lnTo>
                    <a:pt x="6408" y="226622"/>
                  </a:lnTo>
                  <a:lnTo>
                    <a:pt x="24486" y="269384"/>
                  </a:lnTo>
                  <a:lnTo>
                    <a:pt x="52514" y="305637"/>
                  </a:lnTo>
                  <a:lnTo>
                    <a:pt x="88769" y="333662"/>
                  </a:lnTo>
                  <a:lnTo>
                    <a:pt x="131533" y="351738"/>
                  </a:lnTo>
                  <a:lnTo>
                    <a:pt x="179083" y="358146"/>
                  </a:lnTo>
                  <a:lnTo>
                    <a:pt x="226633" y="351738"/>
                  </a:lnTo>
                  <a:lnTo>
                    <a:pt x="269394" y="333662"/>
                  </a:lnTo>
                  <a:lnTo>
                    <a:pt x="305647" y="305637"/>
                  </a:lnTo>
                  <a:lnTo>
                    <a:pt x="333672" y="269384"/>
                  </a:lnTo>
                  <a:lnTo>
                    <a:pt x="351748" y="226622"/>
                  </a:lnTo>
                  <a:lnTo>
                    <a:pt x="358156" y="179073"/>
                  </a:lnTo>
                  <a:lnTo>
                    <a:pt x="351748" y="131523"/>
                  </a:lnTo>
                  <a:lnTo>
                    <a:pt x="333672" y="88762"/>
                  </a:lnTo>
                  <a:lnTo>
                    <a:pt x="305647" y="52508"/>
                  </a:lnTo>
                  <a:lnTo>
                    <a:pt x="269394" y="24484"/>
                  </a:lnTo>
                  <a:lnTo>
                    <a:pt x="226633" y="6407"/>
                  </a:lnTo>
                  <a:lnTo>
                    <a:pt x="179083"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506" name="Google Shape;506;p22"/>
            <p:cNvSpPr/>
            <p:nvPr/>
          </p:nvSpPr>
          <p:spPr>
            <a:xfrm>
              <a:off x="15130616" y="9940520"/>
              <a:ext cx="368934" cy="368934"/>
            </a:xfrm>
            <a:custGeom>
              <a:rect b="b" l="l" r="r" t="t"/>
              <a:pathLst>
                <a:path extrusionOk="0" h="368934" w="368934">
                  <a:moveTo>
                    <a:pt x="184308" y="0"/>
                  </a:moveTo>
                  <a:lnTo>
                    <a:pt x="135313" y="6583"/>
                  </a:lnTo>
                  <a:lnTo>
                    <a:pt x="91285" y="25164"/>
                  </a:lnTo>
                  <a:lnTo>
                    <a:pt x="53983" y="53983"/>
                  </a:lnTo>
                  <a:lnTo>
                    <a:pt x="25164" y="91285"/>
                  </a:lnTo>
                  <a:lnTo>
                    <a:pt x="6583" y="135313"/>
                  </a:lnTo>
                  <a:lnTo>
                    <a:pt x="0" y="184308"/>
                  </a:lnTo>
                  <a:lnTo>
                    <a:pt x="6583" y="233307"/>
                  </a:lnTo>
                  <a:lnTo>
                    <a:pt x="25164" y="277335"/>
                  </a:lnTo>
                  <a:lnTo>
                    <a:pt x="53983" y="314637"/>
                  </a:lnTo>
                  <a:lnTo>
                    <a:pt x="91285" y="343455"/>
                  </a:lnTo>
                  <a:lnTo>
                    <a:pt x="135313" y="362033"/>
                  </a:lnTo>
                  <a:lnTo>
                    <a:pt x="184308" y="368617"/>
                  </a:lnTo>
                  <a:lnTo>
                    <a:pt x="233303" y="362033"/>
                  </a:lnTo>
                  <a:lnTo>
                    <a:pt x="242516" y="358146"/>
                  </a:lnTo>
                  <a:lnTo>
                    <a:pt x="184308" y="358146"/>
                  </a:lnTo>
                  <a:lnTo>
                    <a:pt x="138150" y="351926"/>
                  </a:lnTo>
                  <a:lnTo>
                    <a:pt x="96639" y="334379"/>
                  </a:lnTo>
                  <a:lnTo>
                    <a:pt x="61445" y="307175"/>
                  </a:lnTo>
                  <a:lnTo>
                    <a:pt x="34239" y="271982"/>
                  </a:lnTo>
                  <a:lnTo>
                    <a:pt x="16691" y="230470"/>
                  </a:lnTo>
                  <a:lnTo>
                    <a:pt x="10470" y="184308"/>
                  </a:lnTo>
                  <a:lnTo>
                    <a:pt x="16691" y="138150"/>
                  </a:lnTo>
                  <a:lnTo>
                    <a:pt x="34239" y="96639"/>
                  </a:lnTo>
                  <a:lnTo>
                    <a:pt x="61445" y="61445"/>
                  </a:lnTo>
                  <a:lnTo>
                    <a:pt x="96639" y="34239"/>
                  </a:lnTo>
                  <a:lnTo>
                    <a:pt x="138150" y="16691"/>
                  </a:lnTo>
                  <a:lnTo>
                    <a:pt x="184308" y="10470"/>
                  </a:lnTo>
                  <a:lnTo>
                    <a:pt x="242514" y="10470"/>
                  </a:lnTo>
                  <a:lnTo>
                    <a:pt x="233303" y="6583"/>
                  </a:lnTo>
                  <a:lnTo>
                    <a:pt x="184308" y="0"/>
                  </a:lnTo>
                  <a:close/>
                </a:path>
                <a:path extrusionOk="0" h="368934" w="368934">
                  <a:moveTo>
                    <a:pt x="242514" y="10470"/>
                  </a:moveTo>
                  <a:lnTo>
                    <a:pt x="184308" y="10470"/>
                  </a:lnTo>
                  <a:lnTo>
                    <a:pt x="230470" y="16691"/>
                  </a:lnTo>
                  <a:lnTo>
                    <a:pt x="271982" y="34239"/>
                  </a:lnTo>
                  <a:lnTo>
                    <a:pt x="307175" y="61445"/>
                  </a:lnTo>
                  <a:lnTo>
                    <a:pt x="334379" y="96639"/>
                  </a:lnTo>
                  <a:lnTo>
                    <a:pt x="351926" y="138150"/>
                  </a:lnTo>
                  <a:lnTo>
                    <a:pt x="358146" y="184308"/>
                  </a:lnTo>
                  <a:lnTo>
                    <a:pt x="351926" y="230470"/>
                  </a:lnTo>
                  <a:lnTo>
                    <a:pt x="334379" y="271982"/>
                  </a:lnTo>
                  <a:lnTo>
                    <a:pt x="307175" y="307175"/>
                  </a:lnTo>
                  <a:lnTo>
                    <a:pt x="271982" y="334379"/>
                  </a:lnTo>
                  <a:lnTo>
                    <a:pt x="230470" y="351926"/>
                  </a:lnTo>
                  <a:lnTo>
                    <a:pt x="184308" y="358146"/>
                  </a:lnTo>
                  <a:lnTo>
                    <a:pt x="242516" y="358146"/>
                  </a:lnTo>
                  <a:lnTo>
                    <a:pt x="314633" y="314637"/>
                  </a:lnTo>
                  <a:lnTo>
                    <a:pt x="343452" y="277335"/>
                  </a:lnTo>
                  <a:lnTo>
                    <a:pt x="362033" y="233307"/>
                  </a:lnTo>
                  <a:lnTo>
                    <a:pt x="368617" y="184308"/>
                  </a:lnTo>
                  <a:lnTo>
                    <a:pt x="362033" y="135313"/>
                  </a:lnTo>
                  <a:lnTo>
                    <a:pt x="343452" y="91285"/>
                  </a:lnTo>
                  <a:lnTo>
                    <a:pt x="314633" y="53983"/>
                  </a:lnTo>
                  <a:lnTo>
                    <a:pt x="277331" y="25164"/>
                  </a:lnTo>
                  <a:lnTo>
                    <a:pt x="242514" y="1047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507" name="Google Shape;507;p22"/>
            <p:cNvSpPr/>
            <p:nvPr/>
          </p:nvSpPr>
          <p:spPr>
            <a:xfrm>
              <a:off x="17571985" y="9945756"/>
              <a:ext cx="358140" cy="358140"/>
            </a:xfrm>
            <a:custGeom>
              <a:rect b="b" l="l" r="r" t="t"/>
              <a:pathLst>
                <a:path extrusionOk="0" h="358140" w="358140">
                  <a:moveTo>
                    <a:pt x="179073" y="0"/>
                  </a:moveTo>
                  <a:lnTo>
                    <a:pt x="131523" y="6407"/>
                  </a:lnTo>
                  <a:lnTo>
                    <a:pt x="88762" y="24484"/>
                  </a:lnTo>
                  <a:lnTo>
                    <a:pt x="52508" y="52508"/>
                  </a:lnTo>
                  <a:lnTo>
                    <a:pt x="24484" y="88762"/>
                  </a:lnTo>
                  <a:lnTo>
                    <a:pt x="6407" y="131523"/>
                  </a:lnTo>
                  <a:lnTo>
                    <a:pt x="0" y="179073"/>
                  </a:lnTo>
                  <a:lnTo>
                    <a:pt x="6407" y="226622"/>
                  </a:lnTo>
                  <a:lnTo>
                    <a:pt x="24484" y="269384"/>
                  </a:lnTo>
                  <a:lnTo>
                    <a:pt x="52508" y="305637"/>
                  </a:lnTo>
                  <a:lnTo>
                    <a:pt x="88762" y="333662"/>
                  </a:lnTo>
                  <a:lnTo>
                    <a:pt x="131523" y="351738"/>
                  </a:lnTo>
                  <a:lnTo>
                    <a:pt x="179073" y="358146"/>
                  </a:lnTo>
                  <a:lnTo>
                    <a:pt x="226622" y="351738"/>
                  </a:lnTo>
                  <a:lnTo>
                    <a:pt x="269384" y="333662"/>
                  </a:lnTo>
                  <a:lnTo>
                    <a:pt x="305637" y="305637"/>
                  </a:lnTo>
                  <a:lnTo>
                    <a:pt x="333662" y="269384"/>
                  </a:lnTo>
                  <a:lnTo>
                    <a:pt x="351738" y="226622"/>
                  </a:lnTo>
                  <a:lnTo>
                    <a:pt x="358146" y="179073"/>
                  </a:lnTo>
                  <a:lnTo>
                    <a:pt x="351738" y="131523"/>
                  </a:lnTo>
                  <a:lnTo>
                    <a:pt x="333662" y="88762"/>
                  </a:lnTo>
                  <a:lnTo>
                    <a:pt x="305637" y="52508"/>
                  </a:lnTo>
                  <a:lnTo>
                    <a:pt x="269384" y="24484"/>
                  </a:lnTo>
                  <a:lnTo>
                    <a:pt x="226622" y="6407"/>
                  </a:lnTo>
                  <a:lnTo>
                    <a:pt x="179073"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508" name="Google Shape;508;p22"/>
            <p:cNvSpPr/>
            <p:nvPr/>
          </p:nvSpPr>
          <p:spPr>
            <a:xfrm>
              <a:off x="17566749" y="9940520"/>
              <a:ext cx="368934" cy="368934"/>
            </a:xfrm>
            <a:custGeom>
              <a:rect b="b" l="l" r="r" t="t"/>
              <a:pathLst>
                <a:path extrusionOk="0" h="368934" w="368934">
                  <a:moveTo>
                    <a:pt x="184308" y="0"/>
                  </a:moveTo>
                  <a:lnTo>
                    <a:pt x="135313" y="6583"/>
                  </a:lnTo>
                  <a:lnTo>
                    <a:pt x="91285" y="25164"/>
                  </a:lnTo>
                  <a:lnTo>
                    <a:pt x="53983" y="53983"/>
                  </a:lnTo>
                  <a:lnTo>
                    <a:pt x="25164" y="91285"/>
                  </a:lnTo>
                  <a:lnTo>
                    <a:pt x="6583" y="135313"/>
                  </a:lnTo>
                  <a:lnTo>
                    <a:pt x="0" y="184308"/>
                  </a:lnTo>
                  <a:lnTo>
                    <a:pt x="6583" y="233307"/>
                  </a:lnTo>
                  <a:lnTo>
                    <a:pt x="25164" y="277335"/>
                  </a:lnTo>
                  <a:lnTo>
                    <a:pt x="53983" y="314637"/>
                  </a:lnTo>
                  <a:lnTo>
                    <a:pt x="91285" y="343455"/>
                  </a:lnTo>
                  <a:lnTo>
                    <a:pt x="135313" y="362033"/>
                  </a:lnTo>
                  <a:lnTo>
                    <a:pt x="184308" y="368617"/>
                  </a:lnTo>
                  <a:lnTo>
                    <a:pt x="233303" y="362033"/>
                  </a:lnTo>
                  <a:lnTo>
                    <a:pt x="242516" y="358146"/>
                  </a:lnTo>
                  <a:lnTo>
                    <a:pt x="184308" y="358146"/>
                  </a:lnTo>
                  <a:lnTo>
                    <a:pt x="138150" y="351926"/>
                  </a:lnTo>
                  <a:lnTo>
                    <a:pt x="96639" y="334379"/>
                  </a:lnTo>
                  <a:lnTo>
                    <a:pt x="61445" y="307175"/>
                  </a:lnTo>
                  <a:lnTo>
                    <a:pt x="34239" y="271982"/>
                  </a:lnTo>
                  <a:lnTo>
                    <a:pt x="16691" y="230470"/>
                  </a:lnTo>
                  <a:lnTo>
                    <a:pt x="10470" y="184308"/>
                  </a:lnTo>
                  <a:lnTo>
                    <a:pt x="16691" y="138150"/>
                  </a:lnTo>
                  <a:lnTo>
                    <a:pt x="34239" y="96639"/>
                  </a:lnTo>
                  <a:lnTo>
                    <a:pt x="61445" y="61445"/>
                  </a:lnTo>
                  <a:lnTo>
                    <a:pt x="96639" y="34239"/>
                  </a:lnTo>
                  <a:lnTo>
                    <a:pt x="138150" y="16691"/>
                  </a:lnTo>
                  <a:lnTo>
                    <a:pt x="184308" y="10470"/>
                  </a:lnTo>
                  <a:lnTo>
                    <a:pt x="242514" y="10470"/>
                  </a:lnTo>
                  <a:lnTo>
                    <a:pt x="233303" y="6583"/>
                  </a:lnTo>
                  <a:lnTo>
                    <a:pt x="184308" y="0"/>
                  </a:lnTo>
                  <a:close/>
                </a:path>
                <a:path extrusionOk="0" h="368934" w="368934">
                  <a:moveTo>
                    <a:pt x="242514" y="10470"/>
                  </a:moveTo>
                  <a:lnTo>
                    <a:pt x="184308" y="10470"/>
                  </a:lnTo>
                  <a:lnTo>
                    <a:pt x="230466" y="16691"/>
                  </a:lnTo>
                  <a:lnTo>
                    <a:pt x="271977" y="34239"/>
                  </a:lnTo>
                  <a:lnTo>
                    <a:pt x="307171" y="61445"/>
                  </a:lnTo>
                  <a:lnTo>
                    <a:pt x="334377" y="96639"/>
                  </a:lnTo>
                  <a:lnTo>
                    <a:pt x="351925" y="138150"/>
                  </a:lnTo>
                  <a:lnTo>
                    <a:pt x="358146" y="184308"/>
                  </a:lnTo>
                  <a:lnTo>
                    <a:pt x="351925" y="230470"/>
                  </a:lnTo>
                  <a:lnTo>
                    <a:pt x="334377" y="271982"/>
                  </a:lnTo>
                  <a:lnTo>
                    <a:pt x="307171" y="307175"/>
                  </a:lnTo>
                  <a:lnTo>
                    <a:pt x="271977" y="334379"/>
                  </a:lnTo>
                  <a:lnTo>
                    <a:pt x="230466" y="351926"/>
                  </a:lnTo>
                  <a:lnTo>
                    <a:pt x="184308" y="358146"/>
                  </a:lnTo>
                  <a:lnTo>
                    <a:pt x="242516" y="358146"/>
                  </a:lnTo>
                  <a:lnTo>
                    <a:pt x="314633" y="314637"/>
                  </a:lnTo>
                  <a:lnTo>
                    <a:pt x="343452" y="277335"/>
                  </a:lnTo>
                  <a:lnTo>
                    <a:pt x="362033" y="233307"/>
                  </a:lnTo>
                  <a:lnTo>
                    <a:pt x="368617" y="184308"/>
                  </a:lnTo>
                  <a:lnTo>
                    <a:pt x="362033" y="135313"/>
                  </a:lnTo>
                  <a:lnTo>
                    <a:pt x="343452" y="91285"/>
                  </a:lnTo>
                  <a:lnTo>
                    <a:pt x="314633" y="53983"/>
                  </a:lnTo>
                  <a:lnTo>
                    <a:pt x="277331" y="25164"/>
                  </a:lnTo>
                  <a:lnTo>
                    <a:pt x="242514" y="1047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509" name="Google Shape;509;p22"/>
            <p:cNvSpPr/>
            <p:nvPr/>
          </p:nvSpPr>
          <p:spPr>
            <a:xfrm>
              <a:off x="18616421" y="8981198"/>
              <a:ext cx="358140" cy="358140"/>
            </a:xfrm>
            <a:custGeom>
              <a:rect b="b" l="l" r="r" t="t"/>
              <a:pathLst>
                <a:path extrusionOk="0" h="358140" w="358140">
                  <a:moveTo>
                    <a:pt x="179073" y="0"/>
                  </a:moveTo>
                  <a:lnTo>
                    <a:pt x="131523" y="6407"/>
                  </a:lnTo>
                  <a:lnTo>
                    <a:pt x="88762" y="24484"/>
                  </a:lnTo>
                  <a:lnTo>
                    <a:pt x="52508" y="52508"/>
                  </a:lnTo>
                  <a:lnTo>
                    <a:pt x="24484" y="88762"/>
                  </a:lnTo>
                  <a:lnTo>
                    <a:pt x="6407" y="131523"/>
                  </a:lnTo>
                  <a:lnTo>
                    <a:pt x="0" y="179073"/>
                  </a:lnTo>
                  <a:lnTo>
                    <a:pt x="6407" y="226622"/>
                  </a:lnTo>
                  <a:lnTo>
                    <a:pt x="24484" y="269384"/>
                  </a:lnTo>
                  <a:lnTo>
                    <a:pt x="52508" y="305637"/>
                  </a:lnTo>
                  <a:lnTo>
                    <a:pt x="88762" y="333662"/>
                  </a:lnTo>
                  <a:lnTo>
                    <a:pt x="131523" y="351738"/>
                  </a:lnTo>
                  <a:lnTo>
                    <a:pt x="179073" y="358146"/>
                  </a:lnTo>
                  <a:lnTo>
                    <a:pt x="226622" y="351738"/>
                  </a:lnTo>
                  <a:lnTo>
                    <a:pt x="269384" y="333662"/>
                  </a:lnTo>
                  <a:lnTo>
                    <a:pt x="305637" y="305637"/>
                  </a:lnTo>
                  <a:lnTo>
                    <a:pt x="333662" y="269384"/>
                  </a:lnTo>
                  <a:lnTo>
                    <a:pt x="351738" y="226622"/>
                  </a:lnTo>
                  <a:lnTo>
                    <a:pt x="358146" y="179073"/>
                  </a:lnTo>
                  <a:lnTo>
                    <a:pt x="351738" y="131523"/>
                  </a:lnTo>
                  <a:lnTo>
                    <a:pt x="333662" y="88762"/>
                  </a:lnTo>
                  <a:lnTo>
                    <a:pt x="305637" y="52508"/>
                  </a:lnTo>
                  <a:lnTo>
                    <a:pt x="269384" y="24484"/>
                  </a:lnTo>
                  <a:lnTo>
                    <a:pt x="226622" y="6407"/>
                  </a:lnTo>
                  <a:lnTo>
                    <a:pt x="179073"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510" name="Google Shape;510;p22"/>
            <p:cNvSpPr/>
            <p:nvPr/>
          </p:nvSpPr>
          <p:spPr>
            <a:xfrm>
              <a:off x="18611184" y="8975960"/>
              <a:ext cx="368934" cy="368934"/>
            </a:xfrm>
            <a:custGeom>
              <a:rect b="b" l="l" r="r" t="t"/>
              <a:pathLst>
                <a:path extrusionOk="0" h="368934" w="368934">
                  <a:moveTo>
                    <a:pt x="184308" y="0"/>
                  </a:moveTo>
                  <a:lnTo>
                    <a:pt x="135313" y="6583"/>
                  </a:lnTo>
                  <a:lnTo>
                    <a:pt x="91285" y="25164"/>
                  </a:lnTo>
                  <a:lnTo>
                    <a:pt x="53983" y="53983"/>
                  </a:lnTo>
                  <a:lnTo>
                    <a:pt x="25164" y="91285"/>
                  </a:lnTo>
                  <a:lnTo>
                    <a:pt x="6583" y="135313"/>
                  </a:lnTo>
                  <a:lnTo>
                    <a:pt x="0" y="184308"/>
                  </a:lnTo>
                  <a:lnTo>
                    <a:pt x="6583" y="233307"/>
                  </a:lnTo>
                  <a:lnTo>
                    <a:pt x="25164" y="277335"/>
                  </a:lnTo>
                  <a:lnTo>
                    <a:pt x="53983" y="314637"/>
                  </a:lnTo>
                  <a:lnTo>
                    <a:pt x="91285" y="343455"/>
                  </a:lnTo>
                  <a:lnTo>
                    <a:pt x="135313" y="362033"/>
                  </a:lnTo>
                  <a:lnTo>
                    <a:pt x="184308" y="368617"/>
                  </a:lnTo>
                  <a:lnTo>
                    <a:pt x="233303" y="362033"/>
                  </a:lnTo>
                  <a:lnTo>
                    <a:pt x="242516" y="358146"/>
                  </a:lnTo>
                  <a:lnTo>
                    <a:pt x="184308" y="358146"/>
                  </a:lnTo>
                  <a:lnTo>
                    <a:pt x="138150" y="351926"/>
                  </a:lnTo>
                  <a:lnTo>
                    <a:pt x="96639" y="334379"/>
                  </a:lnTo>
                  <a:lnTo>
                    <a:pt x="61445" y="307175"/>
                  </a:lnTo>
                  <a:lnTo>
                    <a:pt x="34239" y="271982"/>
                  </a:lnTo>
                  <a:lnTo>
                    <a:pt x="16691" y="230470"/>
                  </a:lnTo>
                  <a:lnTo>
                    <a:pt x="10470" y="184308"/>
                  </a:lnTo>
                  <a:lnTo>
                    <a:pt x="16691" y="138150"/>
                  </a:lnTo>
                  <a:lnTo>
                    <a:pt x="34239" y="96639"/>
                  </a:lnTo>
                  <a:lnTo>
                    <a:pt x="61445" y="61445"/>
                  </a:lnTo>
                  <a:lnTo>
                    <a:pt x="96639" y="34239"/>
                  </a:lnTo>
                  <a:lnTo>
                    <a:pt x="138150" y="16691"/>
                  </a:lnTo>
                  <a:lnTo>
                    <a:pt x="184308" y="10470"/>
                  </a:lnTo>
                  <a:lnTo>
                    <a:pt x="242514" y="10470"/>
                  </a:lnTo>
                  <a:lnTo>
                    <a:pt x="233303" y="6583"/>
                  </a:lnTo>
                  <a:lnTo>
                    <a:pt x="184308" y="0"/>
                  </a:lnTo>
                  <a:close/>
                </a:path>
                <a:path extrusionOk="0" h="368934" w="368934">
                  <a:moveTo>
                    <a:pt x="242514" y="10470"/>
                  </a:moveTo>
                  <a:lnTo>
                    <a:pt x="184308" y="10470"/>
                  </a:lnTo>
                  <a:lnTo>
                    <a:pt x="230470" y="16691"/>
                  </a:lnTo>
                  <a:lnTo>
                    <a:pt x="271982" y="34239"/>
                  </a:lnTo>
                  <a:lnTo>
                    <a:pt x="307175" y="61445"/>
                  </a:lnTo>
                  <a:lnTo>
                    <a:pt x="334379" y="96639"/>
                  </a:lnTo>
                  <a:lnTo>
                    <a:pt x="351926" y="138150"/>
                  </a:lnTo>
                  <a:lnTo>
                    <a:pt x="358146" y="184308"/>
                  </a:lnTo>
                  <a:lnTo>
                    <a:pt x="351926" y="230470"/>
                  </a:lnTo>
                  <a:lnTo>
                    <a:pt x="334379" y="271982"/>
                  </a:lnTo>
                  <a:lnTo>
                    <a:pt x="307175" y="307175"/>
                  </a:lnTo>
                  <a:lnTo>
                    <a:pt x="271982" y="334379"/>
                  </a:lnTo>
                  <a:lnTo>
                    <a:pt x="230470" y="351926"/>
                  </a:lnTo>
                  <a:lnTo>
                    <a:pt x="184308" y="358146"/>
                  </a:lnTo>
                  <a:lnTo>
                    <a:pt x="242516" y="358146"/>
                  </a:lnTo>
                  <a:lnTo>
                    <a:pt x="314633" y="314637"/>
                  </a:lnTo>
                  <a:lnTo>
                    <a:pt x="343452" y="277335"/>
                  </a:lnTo>
                  <a:lnTo>
                    <a:pt x="362033" y="233307"/>
                  </a:lnTo>
                  <a:lnTo>
                    <a:pt x="368617" y="184308"/>
                  </a:lnTo>
                  <a:lnTo>
                    <a:pt x="362033" y="135313"/>
                  </a:lnTo>
                  <a:lnTo>
                    <a:pt x="343452" y="91285"/>
                  </a:lnTo>
                  <a:lnTo>
                    <a:pt x="314633" y="53983"/>
                  </a:lnTo>
                  <a:lnTo>
                    <a:pt x="277331" y="25164"/>
                  </a:lnTo>
                  <a:lnTo>
                    <a:pt x="242514" y="1047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511" name="Google Shape;511;p22"/>
            <p:cNvSpPr/>
            <p:nvPr/>
          </p:nvSpPr>
          <p:spPr>
            <a:xfrm>
              <a:off x="19221483" y="9945756"/>
              <a:ext cx="358140" cy="358140"/>
            </a:xfrm>
            <a:custGeom>
              <a:rect b="b" l="l" r="r" t="t"/>
              <a:pathLst>
                <a:path extrusionOk="0" h="358140" w="358140">
                  <a:moveTo>
                    <a:pt x="179073" y="0"/>
                  </a:moveTo>
                  <a:lnTo>
                    <a:pt x="131523" y="6407"/>
                  </a:lnTo>
                  <a:lnTo>
                    <a:pt x="88762" y="24484"/>
                  </a:lnTo>
                  <a:lnTo>
                    <a:pt x="52508" y="52508"/>
                  </a:lnTo>
                  <a:lnTo>
                    <a:pt x="24484" y="88762"/>
                  </a:lnTo>
                  <a:lnTo>
                    <a:pt x="6407" y="131523"/>
                  </a:lnTo>
                  <a:lnTo>
                    <a:pt x="0" y="179073"/>
                  </a:lnTo>
                  <a:lnTo>
                    <a:pt x="6407" y="226622"/>
                  </a:lnTo>
                  <a:lnTo>
                    <a:pt x="24484" y="269384"/>
                  </a:lnTo>
                  <a:lnTo>
                    <a:pt x="52508" y="305637"/>
                  </a:lnTo>
                  <a:lnTo>
                    <a:pt x="88762" y="333662"/>
                  </a:lnTo>
                  <a:lnTo>
                    <a:pt x="131523" y="351738"/>
                  </a:lnTo>
                  <a:lnTo>
                    <a:pt x="179073" y="358146"/>
                  </a:lnTo>
                  <a:lnTo>
                    <a:pt x="226622" y="351738"/>
                  </a:lnTo>
                  <a:lnTo>
                    <a:pt x="269384" y="333662"/>
                  </a:lnTo>
                  <a:lnTo>
                    <a:pt x="305637" y="305637"/>
                  </a:lnTo>
                  <a:lnTo>
                    <a:pt x="333662" y="269384"/>
                  </a:lnTo>
                  <a:lnTo>
                    <a:pt x="351738" y="226622"/>
                  </a:lnTo>
                  <a:lnTo>
                    <a:pt x="358146" y="179073"/>
                  </a:lnTo>
                  <a:lnTo>
                    <a:pt x="351738" y="131523"/>
                  </a:lnTo>
                  <a:lnTo>
                    <a:pt x="333662" y="88762"/>
                  </a:lnTo>
                  <a:lnTo>
                    <a:pt x="305637" y="52508"/>
                  </a:lnTo>
                  <a:lnTo>
                    <a:pt x="269384" y="24484"/>
                  </a:lnTo>
                  <a:lnTo>
                    <a:pt x="226622" y="6407"/>
                  </a:lnTo>
                  <a:lnTo>
                    <a:pt x="179073"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512" name="Google Shape;512;p22"/>
            <p:cNvSpPr/>
            <p:nvPr/>
          </p:nvSpPr>
          <p:spPr>
            <a:xfrm>
              <a:off x="19216247" y="9940520"/>
              <a:ext cx="368934" cy="368934"/>
            </a:xfrm>
            <a:custGeom>
              <a:rect b="b" l="l" r="r" t="t"/>
              <a:pathLst>
                <a:path extrusionOk="0" h="368934" w="368934">
                  <a:moveTo>
                    <a:pt x="184308" y="0"/>
                  </a:moveTo>
                  <a:lnTo>
                    <a:pt x="135313" y="6583"/>
                  </a:lnTo>
                  <a:lnTo>
                    <a:pt x="91285" y="25164"/>
                  </a:lnTo>
                  <a:lnTo>
                    <a:pt x="53983" y="53983"/>
                  </a:lnTo>
                  <a:lnTo>
                    <a:pt x="25164" y="91285"/>
                  </a:lnTo>
                  <a:lnTo>
                    <a:pt x="6583" y="135313"/>
                  </a:lnTo>
                  <a:lnTo>
                    <a:pt x="0" y="184308"/>
                  </a:lnTo>
                  <a:lnTo>
                    <a:pt x="6583" y="233307"/>
                  </a:lnTo>
                  <a:lnTo>
                    <a:pt x="25164" y="277335"/>
                  </a:lnTo>
                  <a:lnTo>
                    <a:pt x="53983" y="314637"/>
                  </a:lnTo>
                  <a:lnTo>
                    <a:pt x="91285" y="343455"/>
                  </a:lnTo>
                  <a:lnTo>
                    <a:pt x="135313" y="362033"/>
                  </a:lnTo>
                  <a:lnTo>
                    <a:pt x="184308" y="368617"/>
                  </a:lnTo>
                  <a:lnTo>
                    <a:pt x="233303" y="362033"/>
                  </a:lnTo>
                  <a:lnTo>
                    <a:pt x="242516" y="358146"/>
                  </a:lnTo>
                  <a:lnTo>
                    <a:pt x="184308" y="358146"/>
                  </a:lnTo>
                  <a:lnTo>
                    <a:pt x="138150" y="351926"/>
                  </a:lnTo>
                  <a:lnTo>
                    <a:pt x="96639" y="334379"/>
                  </a:lnTo>
                  <a:lnTo>
                    <a:pt x="61445" y="307175"/>
                  </a:lnTo>
                  <a:lnTo>
                    <a:pt x="34239" y="271982"/>
                  </a:lnTo>
                  <a:lnTo>
                    <a:pt x="16691" y="230470"/>
                  </a:lnTo>
                  <a:lnTo>
                    <a:pt x="10470" y="184308"/>
                  </a:lnTo>
                  <a:lnTo>
                    <a:pt x="16691" y="138150"/>
                  </a:lnTo>
                  <a:lnTo>
                    <a:pt x="34239" y="96639"/>
                  </a:lnTo>
                  <a:lnTo>
                    <a:pt x="61445" y="61445"/>
                  </a:lnTo>
                  <a:lnTo>
                    <a:pt x="96639" y="34239"/>
                  </a:lnTo>
                  <a:lnTo>
                    <a:pt x="138150" y="16691"/>
                  </a:lnTo>
                  <a:lnTo>
                    <a:pt x="184308" y="10470"/>
                  </a:lnTo>
                  <a:lnTo>
                    <a:pt x="242514" y="10470"/>
                  </a:lnTo>
                  <a:lnTo>
                    <a:pt x="233303" y="6583"/>
                  </a:lnTo>
                  <a:lnTo>
                    <a:pt x="184308" y="0"/>
                  </a:lnTo>
                  <a:close/>
                </a:path>
                <a:path extrusionOk="0" h="368934" w="368934">
                  <a:moveTo>
                    <a:pt x="242514" y="10470"/>
                  </a:moveTo>
                  <a:lnTo>
                    <a:pt x="184308" y="10470"/>
                  </a:lnTo>
                  <a:lnTo>
                    <a:pt x="230470" y="16691"/>
                  </a:lnTo>
                  <a:lnTo>
                    <a:pt x="271982" y="34239"/>
                  </a:lnTo>
                  <a:lnTo>
                    <a:pt x="307175" y="61445"/>
                  </a:lnTo>
                  <a:lnTo>
                    <a:pt x="334379" y="96639"/>
                  </a:lnTo>
                  <a:lnTo>
                    <a:pt x="351926" y="138150"/>
                  </a:lnTo>
                  <a:lnTo>
                    <a:pt x="358146" y="184308"/>
                  </a:lnTo>
                  <a:lnTo>
                    <a:pt x="351926" y="230470"/>
                  </a:lnTo>
                  <a:lnTo>
                    <a:pt x="334379" y="271982"/>
                  </a:lnTo>
                  <a:lnTo>
                    <a:pt x="307175" y="307175"/>
                  </a:lnTo>
                  <a:lnTo>
                    <a:pt x="271982" y="334379"/>
                  </a:lnTo>
                  <a:lnTo>
                    <a:pt x="230470" y="351926"/>
                  </a:lnTo>
                  <a:lnTo>
                    <a:pt x="184308" y="358146"/>
                  </a:lnTo>
                  <a:lnTo>
                    <a:pt x="242516" y="358146"/>
                  </a:lnTo>
                  <a:lnTo>
                    <a:pt x="314633" y="314637"/>
                  </a:lnTo>
                  <a:lnTo>
                    <a:pt x="343452" y="277335"/>
                  </a:lnTo>
                  <a:lnTo>
                    <a:pt x="362033" y="233307"/>
                  </a:lnTo>
                  <a:lnTo>
                    <a:pt x="368617" y="184308"/>
                  </a:lnTo>
                  <a:lnTo>
                    <a:pt x="362033" y="135313"/>
                  </a:lnTo>
                  <a:lnTo>
                    <a:pt x="343452" y="91285"/>
                  </a:lnTo>
                  <a:lnTo>
                    <a:pt x="314633" y="53983"/>
                  </a:lnTo>
                  <a:lnTo>
                    <a:pt x="277331" y="25164"/>
                  </a:lnTo>
                  <a:lnTo>
                    <a:pt x="242514" y="1047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513" name="Google Shape;513;p22"/>
            <p:cNvSpPr/>
            <p:nvPr/>
          </p:nvSpPr>
          <p:spPr>
            <a:xfrm>
              <a:off x="15292888" y="7231152"/>
              <a:ext cx="597534" cy="964565"/>
            </a:xfrm>
            <a:custGeom>
              <a:rect b="b" l="l" r="r" t="t"/>
              <a:pathLst>
                <a:path extrusionOk="0" h="964565" w="597534">
                  <a:moveTo>
                    <a:pt x="0" y="964557"/>
                  </a:moveTo>
                  <a:lnTo>
                    <a:pt x="597521" y="0"/>
                  </a:lnTo>
                </a:path>
              </a:pathLst>
            </a:custGeom>
            <a:noFill/>
            <a:ln cap="flat" cmpd="sng" w="10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514" name="Google Shape;514;p22"/>
            <p:cNvSpPr/>
            <p:nvPr/>
          </p:nvSpPr>
          <p:spPr>
            <a:xfrm>
              <a:off x="15890404" y="7231145"/>
              <a:ext cx="1245234" cy="1929129"/>
            </a:xfrm>
            <a:custGeom>
              <a:rect b="b" l="l" r="r" t="t"/>
              <a:pathLst>
                <a:path extrusionOk="0" h="1929129" w="1245234">
                  <a:moveTo>
                    <a:pt x="1244621" y="1929124"/>
                  </a:moveTo>
                  <a:lnTo>
                    <a:pt x="0" y="0"/>
                  </a:lnTo>
                </a:path>
              </a:pathLst>
            </a:custGeom>
            <a:noFill/>
            <a:ln cap="flat" cmpd="sng" w="10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515" name="Google Shape;515;p22"/>
            <p:cNvSpPr/>
            <p:nvPr/>
          </p:nvSpPr>
          <p:spPr>
            <a:xfrm>
              <a:off x="14695370" y="8195712"/>
              <a:ext cx="597534" cy="964565"/>
            </a:xfrm>
            <a:custGeom>
              <a:rect b="b" l="l" r="r" t="t"/>
              <a:pathLst>
                <a:path extrusionOk="0" h="964565" w="597534">
                  <a:moveTo>
                    <a:pt x="0" y="964557"/>
                  </a:moveTo>
                  <a:lnTo>
                    <a:pt x="597521" y="0"/>
                  </a:lnTo>
                </a:path>
              </a:pathLst>
            </a:custGeom>
            <a:noFill/>
            <a:ln cap="flat" cmpd="sng" w="10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516" name="Google Shape;516;p22"/>
            <p:cNvSpPr/>
            <p:nvPr/>
          </p:nvSpPr>
          <p:spPr>
            <a:xfrm>
              <a:off x="14107165" y="9160273"/>
              <a:ext cx="597534" cy="964565"/>
            </a:xfrm>
            <a:custGeom>
              <a:rect b="b" l="l" r="r" t="t"/>
              <a:pathLst>
                <a:path extrusionOk="0" h="964565" w="597534">
                  <a:moveTo>
                    <a:pt x="0" y="964557"/>
                  </a:moveTo>
                  <a:lnTo>
                    <a:pt x="597521" y="0"/>
                  </a:lnTo>
                </a:path>
              </a:pathLst>
            </a:custGeom>
            <a:noFill/>
            <a:ln cap="flat" cmpd="sng" w="10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517" name="Google Shape;517;p22"/>
            <p:cNvSpPr/>
            <p:nvPr/>
          </p:nvSpPr>
          <p:spPr>
            <a:xfrm>
              <a:off x="14704680" y="9160273"/>
              <a:ext cx="642619" cy="964565"/>
            </a:xfrm>
            <a:custGeom>
              <a:rect b="b" l="l" r="r" t="t"/>
              <a:pathLst>
                <a:path extrusionOk="0" h="964565" w="642619">
                  <a:moveTo>
                    <a:pt x="642032" y="964557"/>
                  </a:moveTo>
                  <a:lnTo>
                    <a:pt x="0" y="0"/>
                  </a:lnTo>
                </a:path>
              </a:pathLst>
            </a:custGeom>
            <a:noFill/>
            <a:ln cap="flat" cmpd="sng" w="10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518" name="Google Shape;518;p22"/>
            <p:cNvSpPr/>
            <p:nvPr/>
          </p:nvSpPr>
          <p:spPr>
            <a:xfrm>
              <a:off x="17132090" y="9160273"/>
              <a:ext cx="642619" cy="964565"/>
            </a:xfrm>
            <a:custGeom>
              <a:rect b="b" l="l" r="r" t="t"/>
              <a:pathLst>
                <a:path extrusionOk="0" h="964565" w="642619">
                  <a:moveTo>
                    <a:pt x="642032" y="964557"/>
                  </a:moveTo>
                  <a:lnTo>
                    <a:pt x="0" y="0"/>
                  </a:lnTo>
                </a:path>
              </a:pathLst>
            </a:custGeom>
            <a:noFill/>
            <a:ln cap="flat" cmpd="sng" w="10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grpSp>
      <p:grpSp>
        <p:nvGrpSpPr>
          <p:cNvPr id="519" name="Google Shape;519;p22"/>
          <p:cNvGrpSpPr/>
          <p:nvPr/>
        </p:nvGrpSpPr>
        <p:grpSpPr>
          <a:xfrm>
            <a:off x="6218207" y="4392216"/>
            <a:ext cx="301678" cy="44127"/>
            <a:chOff x="13706056" y="10425835"/>
            <a:chExt cx="651855" cy="95369"/>
          </a:xfrm>
        </p:grpSpPr>
        <p:sp>
          <p:nvSpPr>
            <p:cNvPr id="520" name="Google Shape;520;p22"/>
            <p:cNvSpPr/>
            <p:nvPr/>
          </p:nvSpPr>
          <p:spPr>
            <a:xfrm>
              <a:off x="13856896" y="10425835"/>
              <a:ext cx="501015" cy="0"/>
            </a:xfrm>
            <a:custGeom>
              <a:rect b="b" l="l" r="r" t="t"/>
              <a:pathLst>
                <a:path extrusionOk="0" h="120000" w="501015">
                  <a:moveTo>
                    <a:pt x="0" y="0"/>
                  </a:moveTo>
                  <a:lnTo>
                    <a:pt x="500686" y="0"/>
                  </a:lnTo>
                </a:path>
              </a:pathLst>
            </a:custGeom>
            <a:noFill/>
            <a:ln cap="flat" cmpd="sng" w="62825">
              <a:solidFill>
                <a:srgbClr val="3333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521" name="Google Shape;521;p22"/>
            <p:cNvSpPr/>
            <p:nvPr/>
          </p:nvSpPr>
          <p:spPr>
            <a:xfrm>
              <a:off x="13706056" y="10521204"/>
              <a:ext cx="501015" cy="0"/>
            </a:xfrm>
            <a:custGeom>
              <a:rect b="b" l="l" r="r" t="t"/>
              <a:pathLst>
                <a:path extrusionOk="0" h="120000" w="501015">
                  <a:moveTo>
                    <a:pt x="0" y="0"/>
                  </a:moveTo>
                  <a:lnTo>
                    <a:pt x="500686" y="0"/>
                  </a:lnTo>
                </a:path>
              </a:pathLst>
            </a:custGeom>
            <a:noFill/>
            <a:ln cap="flat" cmpd="sng" w="62825">
              <a:solidFill>
                <a:srgbClr val="F4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grpSp>
      <p:grpSp>
        <p:nvGrpSpPr>
          <p:cNvPr id="522" name="Google Shape;522;p22"/>
          <p:cNvGrpSpPr/>
          <p:nvPr/>
        </p:nvGrpSpPr>
        <p:grpSpPr>
          <a:xfrm>
            <a:off x="6782234" y="4392216"/>
            <a:ext cx="327599" cy="89604"/>
            <a:chOff x="14924782" y="10425835"/>
            <a:chExt cx="707862" cy="193655"/>
          </a:xfrm>
        </p:grpSpPr>
        <p:sp>
          <p:nvSpPr>
            <p:cNvPr id="523" name="Google Shape;523;p22"/>
            <p:cNvSpPr/>
            <p:nvPr/>
          </p:nvSpPr>
          <p:spPr>
            <a:xfrm>
              <a:off x="15096369" y="10425835"/>
              <a:ext cx="501015" cy="0"/>
            </a:xfrm>
            <a:custGeom>
              <a:rect b="b" l="l" r="r" t="t"/>
              <a:pathLst>
                <a:path extrusionOk="0" h="120000" w="501015">
                  <a:moveTo>
                    <a:pt x="0" y="0"/>
                  </a:moveTo>
                  <a:lnTo>
                    <a:pt x="500686" y="0"/>
                  </a:lnTo>
                </a:path>
              </a:pathLst>
            </a:custGeom>
            <a:noFill/>
            <a:ln cap="flat" cmpd="sng" w="62825">
              <a:solidFill>
                <a:srgbClr val="3333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524" name="Google Shape;524;p22"/>
            <p:cNvSpPr/>
            <p:nvPr/>
          </p:nvSpPr>
          <p:spPr>
            <a:xfrm>
              <a:off x="14924782" y="10521204"/>
              <a:ext cx="501015" cy="0"/>
            </a:xfrm>
            <a:custGeom>
              <a:rect b="b" l="l" r="r" t="t"/>
              <a:pathLst>
                <a:path extrusionOk="0" h="120000" w="501015">
                  <a:moveTo>
                    <a:pt x="0" y="0"/>
                  </a:moveTo>
                  <a:lnTo>
                    <a:pt x="500686" y="0"/>
                  </a:lnTo>
                </a:path>
              </a:pathLst>
            </a:custGeom>
            <a:noFill/>
            <a:ln cap="flat" cmpd="sng" w="62825">
              <a:solidFill>
                <a:srgbClr val="F4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525" name="Google Shape;525;p22"/>
            <p:cNvSpPr/>
            <p:nvPr/>
          </p:nvSpPr>
          <p:spPr>
            <a:xfrm>
              <a:off x="15061144" y="10619490"/>
              <a:ext cx="571500" cy="0"/>
            </a:xfrm>
            <a:custGeom>
              <a:rect b="b" l="l" r="r" t="t"/>
              <a:pathLst>
                <a:path extrusionOk="0" h="120000" w="571500">
                  <a:moveTo>
                    <a:pt x="0" y="0"/>
                  </a:moveTo>
                  <a:lnTo>
                    <a:pt x="571134" y="0"/>
                  </a:lnTo>
                </a:path>
              </a:pathLst>
            </a:custGeom>
            <a:noFill/>
            <a:ln cap="flat" cmpd="sng" w="62825">
              <a:solidFill>
                <a:srgbClr val="00FF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grpSp>
      <p:sp>
        <p:nvSpPr>
          <p:cNvPr id="526" name="Google Shape;526;p22"/>
          <p:cNvSpPr/>
          <p:nvPr/>
        </p:nvSpPr>
        <p:spPr>
          <a:xfrm>
            <a:off x="7942548" y="4377940"/>
            <a:ext cx="231719" cy="0"/>
          </a:xfrm>
          <a:custGeom>
            <a:rect b="b" l="l" r="r" t="t"/>
            <a:pathLst>
              <a:path extrusionOk="0" h="120000" w="501015">
                <a:moveTo>
                  <a:pt x="0" y="0"/>
                </a:moveTo>
                <a:lnTo>
                  <a:pt x="500686" y="0"/>
                </a:lnTo>
              </a:path>
            </a:pathLst>
          </a:custGeom>
          <a:noFill/>
          <a:ln cap="flat" cmpd="sng" w="62825">
            <a:solidFill>
              <a:srgbClr val="F4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527" name="Google Shape;527;p22"/>
          <p:cNvSpPr/>
          <p:nvPr/>
        </p:nvSpPr>
        <p:spPr>
          <a:xfrm>
            <a:off x="8736826" y="4392730"/>
            <a:ext cx="231719" cy="0"/>
          </a:xfrm>
          <a:custGeom>
            <a:rect b="b" l="l" r="r" t="t"/>
            <a:pathLst>
              <a:path extrusionOk="0" h="120000" w="501015">
                <a:moveTo>
                  <a:pt x="0" y="0"/>
                </a:moveTo>
                <a:lnTo>
                  <a:pt x="500686" y="0"/>
                </a:lnTo>
              </a:path>
            </a:pathLst>
          </a:custGeom>
          <a:noFill/>
          <a:ln cap="flat" cmpd="sng" w="62825">
            <a:solidFill>
              <a:srgbClr val="CCCCCC"/>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528" name="Google Shape;528;p22"/>
          <p:cNvSpPr/>
          <p:nvPr/>
        </p:nvSpPr>
        <p:spPr>
          <a:xfrm>
            <a:off x="7888229" y="4436862"/>
            <a:ext cx="231719" cy="0"/>
          </a:xfrm>
          <a:custGeom>
            <a:rect b="b" l="l" r="r" t="t"/>
            <a:pathLst>
              <a:path extrusionOk="0" h="120000" w="501015">
                <a:moveTo>
                  <a:pt x="0" y="0"/>
                </a:moveTo>
                <a:lnTo>
                  <a:pt x="500686" y="0"/>
                </a:lnTo>
              </a:path>
            </a:pathLst>
          </a:custGeom>
          <a:noFill/>
          <a:ln cap="flat" cmpd="sng" w="62825">
            <a:solidFill>
              <a:srgbClr val="CCCCCC"/>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529" name="Google Shape;529;p22"/>
          <p:cNvSpPr txBox="1"/>
          <p:nvPr/>
        </p:nvSpPr>
        <p:spPr>
          <a:xfrm>
            <a:off x="3180863" y="950550"/>
            <a:ext cx="2158800" cy="3597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 sz="2250">
                <a:latin typeface="Open Sans"/>
                <a:ea typeface="Open Sans"/>
                <a:cs typeface="Open Sans"/>
                <a:sym typeface="Open Sans"/>
              </a:rPr>
              <a:t>Taxonomic tree</a:t>
            </a:r>
            <a:endParaRPr sz="2250">
              <a:latin typeface="Open Sans"/>
              <a:ea typeface="Open Sans"/>
              <a:cs typeface="Open Sans"/>
              <a:sym typeface="Open Sans"/>
            </a:endParaRPr>
          </a:p>
        </p:txBody>
      </p:sp>
      <p:sp>
        <p:nvSpPr>
          <p:cNvPr id="530" name="Google Shape;530;p22"/>
          <p:cNvSpPr txBox="1"/>
          <p:nvPr/>
        </p:nvSpPr>
        <p:spPr>
          <a:xfrm>
            <a:off x="6907775" y="4774200"/>
            <a:ext cx="2232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rPr>
              <a:t>Schematic by Adam Labadorf</a:t>
            </a:r>
            <a:endParaRPr sz="1200">
              <a:solidFill>
                <a:schemeClr val="dk2"/>
              </a:solidFill>
            </a:endParaRPr>
          </a:p>
        </p:txBody>
      </p:sp>
      <p:sp>
        <p:nvSpPr>
          <p:cNvPr id="531" name="Google Shape;531;p22"/>
          <p:cNvSpPr txBox="1"/>
          <p:nvPr>
            <p:ph type="title"/>
          </p:nvPr>
        </p:nvSpPr>
        <p:spPr>
          <a:xfrm>
            <a:off x="311700" y="2149575"/>
            <a:ext cx="8520600" cy="5727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420"/>
              <a:t>These shared sequences make taxon inference challenging</a:t>
            </a:r>
            <a:endParaRPr sz="242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2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420"/>
              <a:t>We can assign reads to Least Common Ancestor (LCA)  </a:t>
            </a:r>
            <a:endParaRPr sz="2420"/>
          </a:p>
        </p:txBody>
      </p:sp>
      <p:grpSp>
        <p:nvGrpSpPr>
          <p:cNvPr id="537" name="Google Shape;537;p23"/>
          <p:cNvGrpSpPr/>
          <p:nvPr/>
        </p:nvGrpSpPr>
        <p:grpSpPr>
          <a:xfrm>
            <a:off x="0" y="-82"/>
            <a:ext cx="8520536" cy="310378"/>
            <a:chOff x="193600" y="1916650"/>
            <a:chExt cx="5564250" cy="409200"/>
          </a:xfrm>
        </p:grpSpPr>
        <p:sp>
          <p:nvSpPr>
            <p:cNvPr id="538" name="Google Shape;538;p23"/>
            <p:cNvSpPr/>
            <p:nvPr/>
          </p:nvSpPr>
          <p:spPr>
            <a:xfrm>
              <a:off x="193600" y="1916650"/>
              <a:ext cx="1403700" cy="409200"/>
            </a:xfrm>
            <a:prstGeom prst="homePlate">
              <a:avLst>
                <a:gd fmla="val 50000" name="adj"/>
              </a:avLst>
            </a:prstGeom>
            <a:solidFill>
              <a:schemeClr val="accent5"/>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Background</a:t>
              </a:r>
              <a:endParaRPr>
                <a:solidFill>
                  <a:schemeClr val="lt1"/>
                </a:solidFill>
              </a:endParaRPr>
            </a:p>
          </p:txBody>
        </p:sp>
        <p:sp>
          <p:nvSpPr>
            <p:cNvPr id="539" name="Google Shape;539;p23"/>
            <p:cNvSpPr/>
            <p:nvPr/>
          </p:nvSpPr>
          <p:spPr>
            <a:xfrm>
              <a:off x="1417525" y="1916650"/>
              <a:ext cx="1567200" cy="409200"/>
            </a:xfrm>
            <a:prstGeom prst="chevron">
              <a:avLst>
                <a:gd fmla="val 50000" name="adj"/>
              </a:avLst>
            </a:prstGeom>
            <a:solidFill>
              <a:srgbClr val="D0E0E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Bayesian Approach</a:t>
              </a:r>
              <a:endParaRPr>
                <a:solidFill>
                  <a:schemeClr val="dk2"/>
                </a:solidFill>
              </a:endParaRPr>
            </a:p>
          </p:txBody>
        </p:sp>
        <p:sp>
          <p:nvSpPr>
            <p:cNvPr id="540" name="Google Shape;540;p23"/>
            <p:cNvSpPr/>
            <p:nvPr/>
          </p:nvSpPr>
          <p:spPr>
            <a:xfrm>
              <a:off x="2801425" y="1916650"/>
              <a:ext cx="1567200" cy="409200"/>
            </a:xfrm>
            <a:prstGeom prst="chevron">
              <a:avLst>
                <a:gd fmla="val 50000" name="adj"/>
              </a:avLst>
            </a:prstGeom>
            <a:solidFill>
              <a:srgbClr val="D0E0E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Results</a:t>
              </a:r>
              <a:endParaRPr>
                <a:solidFill>
                  <a:schemeClr val="dk2"/>
                </a:solidFill>
              </a:endParaRPr>
            </a:p>
          </p:txBody>
        </p:sp>
        <p:sp>
          <p:nvSpPr>
            <p:cNvPr id="541" name="Google Shape;541;p23"/>
            <p:cNvSpPr/>
            <p:nvPr/>
          </p:nvSpPr>
          <p:spPr>
            <a:xfrm>
              <a:off x="4190650" y="1916650"/>
              <a:ext cx="1567200" cy="409200"/>
            </a:xfrm>
            <a:prstGeom prst="chevron">
              <a:avLst>
                <a:gd fmla="val 50000" name="adj"/>
              </a:avLst>
            </a:prstGeom>
            <a:solidFill>
              <a:srgbClr val="D0E0E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Future Directions</a:t>
              </a:r>
              <a:endParaRPr>
                <a:solidFill>
                  <a:schemeClr val="dk2"/>
                </a:solidFill>
              </a:endParaRPr>
            </a:p>
          </p:txBody>
        </p:sp>
      </p:grpSp>
      <p:sp>
        <p:nvSpPr>
          <p:cNvPr id="542" name="Google Shape;542;p23"/>
          <p:cNvSpPr txBox="1"/>
          <p:nvPr/>
        </p:nvSpPr>
        <p:spPr>
          <a:xfrm>
            <a:off x="6907775" y="4774200"/>
            <a:ext cx="2232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rPr>
              <a:t>Schematic by Adam Labadorf</a:t>
            </a:r>
            <a:endParaRPr sz="1200">
              <a:solidFill>
                <a:schemeClr val="dk2"/>
              </a:solidFill>
            </a:endParaRPr>
          </a:p>
        </p:txBody>
      </p:sp>
      <p:grpSp>
        <p:nvGrpSpPr>
          <p:cNvPr id="543" name="Google Shape;543;p23"/>
          <p:cNvGrpSpPr/>
          <p:nvPr/>
        </p:nvGrpSpPr>
        <p:grpSpPr>
          <a:xfrm>
            <a:off x="47489" y="1152444"/>
            <a:ext cx="4642700" cy="3700771"/>
            <a:chOff x="693811" y="2718094"/>
            <a:chExt cx="9060695" cy="7222426"/>
          </a:xfrm>
        </p:grpSpPr>
        <p:pic>
          <p:nvPicPr>
            <p:cNvPr id="544" name="Google Shape;544;p23"/>
            <p:cNvPicPr preferRelativeResize="0"/>
            <p:nvPr/>
          </p:nvPicPr>
          <p:blipFill rotWithShape="1">
            <a:blip r:embed="rId3">
              <a:alphaModFix/>
            </a:blip>
            <a:srcRect b="0" l="0" r="0" t="0"/>
            <a:stretch/>
          </p:blipFill>
          <p:spPr>
            <a:xfrm>
              <a:off x="693811" y="3588845"/>
              <a:ext cx="9060695" cy="6259295"/>
            </a:xfrm>
            <a:prstGeom prst="rect">
              <a:avLst/>
            </a:prstGeom>
            <a:noFill/>
            <a:ln>
              <a:noFill/>
            </a:ln>
          </p:spPr>
        </p:pic>
        <p:sp>
          <p:nvSpPr>
            <p:cNvPr id="545" name="Google Shape;545;p23"/>
            <p:cNvSpPr/>
            <p:nvPr/>
          </p:nvSpPr>
          <p:spPr>
            <a:xfrm>
              <a:off x="4503290" y="3422327"/>
              <a:ext cx="4765040" cy="5829300"/>
            </a:xfrm>
            <a:custGeom>
              <a:rect b="b" l="l" r="r" t="t"/>
              <a:pathLst>
                <a:path extrusionOk="0" h="5829300" w="4765040">
                  <a:moveTo>
                    <a:pt x="4764566" y="5828901"/>
                  </a:moveTo>
                  <a:lnTo>
                    <a:pt x="1182037" y="0"/>
                  </a:lnTo>
                  <a:lnTo>
                    <a:pt x="0" y="1901104"/>
                  </a:lnTo>
                </a:path>
              </a:pathLst>
            </a:custGeom>
            <a:noFill/>
            <a:ln cap="flat" cmpd="sng" w="10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46" name="Google Shape;546;p23"/>
            <p:cNvSpPr txBox="1"/>
            <p:nvPr/>
          </p:nvSpPr>
          <p:spPr>
            <a:xfrm>
              <a:off x="3129587" y="4601063"/>
              <a:ext cx="1936800" cy="50310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 sz="1600">
                  <a:latin typeface="Open Sans"/>
                  <a:ea typeface="Open Sans"/>
                  <a:cs typeface="Open Sans"/>
                  <a:sym typeface="Open Sans"/>
                </a:rPr>
                <a:t>bacteria</a:t>
              </a:r>
              <a:endParaRPr sz="1600">
                <a:latin typeface="Open Sans"/>
                <a:ea typeface="Open Sans"/>
                <a:cs typeface="Open Sans"/>
                <a:sym typeface="Open Sans"/>
              </a:endParaRPr>
            </a:p>
          </p:txBody>
        </p:sp>
        <p:sp>
          <p:nvSpPr>
            <p:cNvPr id="547" name="Google Shape;547;p23"/>
            <p:cNvSpPr txBox="1"/>
            <p:nvPr/>
          </p:nvSpPr>
          <p:spPr>
            <a:xfrm>
              <a:off x="1176860" y="7313905"/>
              <a:ext cx="2081100" cy="50310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 sz="1600">
                  <a:latin typeface="Open Sans"/>
                  <a:ea typeface="Open Sans"/>
                  <a:cs typeface="Open Sans"/>
                  <a:sym typeface="Open Sans"/>
                </a:rPr>
                <a:t>nocardia</a:t>
              </a:r>
              <a:endParaRPr sz="1600">
                <a:latin typeface="Open Sans"/>
                <a:ea typeface="Open Sans"/>
                <a:cs typeface="Open Sans"/>
                <a:sym typeface="Open Sans"/>
              </a:endParaRPr>
            </a:p>
          </p:txBody>
        </p:sp>
        <p:sp>
          <p:nvSpPr>
            <p:cNvPr id="548" name="Google Shape;548;p23"/>
            <p:cNvSpPr txBox="1"/>
            <p:nvPr/>
          </p:nvSpPr>
          <p:spPr>
            <a:xfrm>
              <a:off x="5066371" y="2718094"/>
              <a:ext cx="1458000" cy="50310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 sz="1600">
                  <a:latin typeface="Open Sans"/>
                  <a:ea typeface="Open Sans"/>
                  <a:cs typeface="Open Sans"/>
                  <a:sym typeface="Open Sans"/>
                </a:rPr>
                <a:t>all life</a:t>
              </a:r>
              <a:endParaRPr sz="1600">
                <a:latin typeface="Open Sans"/>
                <a:ea typeface="Open Sans"/>
                <a:cs typeface="Open Sans"/>
                <a:sym typeface="Open Sans"/>
              </a:endParaRPr>
            </a:p>
          </p:txBody>
        </p:sp>
        <p:sp>
          <p:nvSpPr>
            <p:cNvPr id="549" name="Google Shape;549;p23"/>
            <p:cNvSpPr/>
            <p:nvPr/>
          </p:nvSpPr>
          <p:spPr>
            <a:xfrm>
              <a:off x="4258342" y="5078483"/>
              <a:ext cx="490220" cy="490220"/>
            </a:xfrm>
            <a:custGeom>
              <a:rect b="b" l="l" r="r" t="t"/>
              <a:pathLst>
                <a:path extrusionOk="0" h="490220" w="490220">
                  <a:moveTo>
                    <a:pt x="244945" y="0"/>
                  </a:moveTo>
                  <a:lnTo>
                    <a:pt x="195645" y="4985"/>
                  </a:lnTo>
                  <a:lnTo>
                    <a:pt x="149697" y="19279"/>
                  </a:lnTo>
                  <a:lnTo>
                    <a:pt x="108093" y="41889"/>
                  </a:lnTo>
                  <a:lnTo>
                    <a:pt x="71827" y="71823"/>
                  </a:lnTo>
                  <a:lnTo>
                    <a:pt x="41892" y="108088"/>
                  </a:lnTo>
                  <a:lnTo>
                    <a:pt x="19280" y="149692"/>
                  </a:lnTo>
                  <a:lnTo>
                    <a:pt x="4985" y="195642"/>
                  </a:lnTo>
                  <a:lnTo>
                    <a:pt x="0" y="244945"/>
                  </a:lnTo>
                  <a:lnTo>
                    <a:pt x="4985" y="294248"/>
                  </a:lnTo>
                  <a:lnTo>
                    <a:pt x="19280" y="340198"/>
                  </a:lnTo>
                  <a:lnTo>
                    <a:pt x="41892" y="381801"/>
                  </a:lnTo>
                  <a:lnTo>
                    <a:pt x="71827" y="418067"/>
                  </a:lnTo>
                  <a:lnTo>
                    <a:pt x="108093" y="448001"/>
                  </a:lnTo>
                  <a:lnTo>
                    <a:pt x="149697" y="470611"/>
                  </a:lnTo>
                  <a:lnTo>
                    <a:pt x="195645" y="484905"/>
                  </a:lnTo>
                  <a:lnTo>
                    <a:pt x="244945" y="489890"/>
                  </a:lnTo>
                  <a:lnTo>
                    <a:pt x="294245" y="484905"/>
                  </a:lnTo>
                  <a:lnTo>
                    <a:pt x="340193" y="470611"/>
                  </a:lnTo>
                  <a:lnTo>
                    <a:pt x="381797" y="448001"/>
                  </a:lnTo>
                  <a:lnTo>
                    <a:pt x="418063" y="418067"/>
                  </a:lnTo>
                  <a:lnTo>
                    <a:pt x="447998" y="381801"/>
                  </a:lnTo>
                  <a:lnTo>
                    <a:pt x="470610" y="340198"/>
                  </a:lnTo>
                  <a:lnTo>
                    <a:pt x="484905" y="294248"/>
                  </a:lnTo>
                  <a:lnTo>
                    <a:pt x="489890" y="244945"/>
                  </a:lnTo>
                  <a:lnTo>
                    <a:pt x="484905" y="195642"/>
                  </a:lnTo>
                  <a:lnTo>
                    <a:pt x="470610" y="149692"/>
                  </a:lnTo>
                  <a:lnTo>
                    <a:pt x="447998" y="108088"/>
                  </a:lnTo>
                  <a:lnTo>
                    <a:pt x="418063" y="71823"/>
                  </a:lnTo>
                  <a:lnTo>
                    <a:pt x="381797" y="41889"/>
                  </a:lnTo>
                  <a:lnTo>
                    <a:pt x="340193" y="19279"/>
                  </a:lnTo>
                  <a:lnTo>
                    <a:pt x="294245" y="4985"/>
                  </a:lnTo>
                  <a:lnTo>
                    <a:pt x="244945"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50" name="Google Shape;550;p23"/>
            <p:cNvSpPr/>
            <p:nvPr/>
          </p:nvSpPr>
          <p:spPr>
            <a:xfrm>
              <a:off x="4253105" y="5073252"/>
              <a:ext cx="500379" cy="500379"/>
            </a:xfrm>
            <a:custGeom>
              <a:rect b="b" l="l" r="r" t="t"/>
              <a:pathLst>
                <a:path extrusionOk="0" h="500379" w="500379">
                  <a:moveTo>
                    <a:pt x="250180" y="0"/>
                  </a:moveTo>
                  <a:lnTo>
                    <a:pt x="205209" y="4030"/>
                  </a:lnTo>
                  <a:lnTo>
                    <a:pt x="162883" y="15651"/>
                  </a:lnTo>
                  <a:lnTo>
                    <a:pt x="123908" y="34156"/>
                  </a:lnTo>
                  <a:lnTo>
                    <a:pt x="88991" y="58838"/>
                  </a:lnTo>
                  <a:lnTo>
                    <a:pt x="58838" y="88991"/>
                  </a:lnTo>
                  <a:lnTo>
                    <a:pt x="34156" y="123908"/>
                  </a:lnTo>
                  <a:lnTo>
                    <a:pt x="15651" y="162883"/>
                  </a:lnTo>
                  <a:lnTo>
                    <a:pt x="4030" y="205209"/>
                  </a:lnTo>
                  <a:lnTo>
                    <a:pt x="0" y="250180"/>
                  </a:lnTo>
                  <a:lnTo>
                    <a:pt x="4030" y="295148"/>
                  </a:lnTo>
                  <a:lnTo>
                    <a:pt x="15651" y="337472"/>
                  </a:lnTo>
                  <a:lnTo>
                    <a:pt x="34156" y="376445"/>
                  </a:lnTo>
                  <a:lnTo>
                    <a:pt x="58838" y="411361"/>
                  </a:lnTo>
                  <a:lnTo>
                    <a:pt x="88991" y="441513"/>
                  </a:lnTo>
                  <a:lnTo>
                    <a:pt x="123908" y="466195"/>
                  </a:lnTo>
                  <a:lnTo>
                    <a:pt x="162883" y="484699"/>
                  </a:lnTo>
                  <a:lnTo>
                    <a:pt x="205209" y="496320"/>
                  </a:lnTo>
                  <a:lnTo>
                    <a:pt x="250180" y="500351"/>
                  </a:lnTo>
                  <a:lnTo>
                    <a:pt x="295151" y="496320"/>
                  </a:lnTo>
                  <a:lnTo>
                    <a:pt x="318608" y="489880"/>
                  </a:lnTo>
                  <a:lnTo>
                    <a:pt x="250180" y="489880"/>
                  </a:lnTo>
                  <a:lnTo>
                    <a:pt x="201932" y="485001"/>
                  </a:lnTo>
                  <a:lnTo>
                    <a:pt x="156965" y="471014"/>
                  </a:lnTo>
                  <a:lnTo>
                    <a:pt x="116250" y="448888"/>
                  </a:lnTo>
                  <a:lnTo>
                    <a:pt x="80760" y="419595"/>
                  </a:lnTo>
                  <a:lnTo>
                    <a:pt x="51466" y="384107"/>
                  </a:lnTo>
                  <a:lnTo>
                    <a:pt x="29338" y="343394"/>
                  </a:lnTo>
                  <a:lnTo>
                    <a:pt x="15349" y="298428"/>
                  </a:lnTo>
                  <a:lnTo>
                    <a:pt x="10470" y="250180"/>
                  </a:lnTo>
                  <a:lnTo>
                    <a:pt x="15349" y="201932"/>
                  </a:lnTo>
                  <a:lnTo>
                    <a:pt x="29338" y="156965"/>
                  </a:lnTo>
                  <a:lnTo>
                    <a:pt x="51466" y="116250"/>
                  </a:lnTo>
                  <a:lnTo>
                    <a:pt x="80760" y="80760"/>
                  </a:lnTo>
                  <a:lnTo>
                    <a:pt x="116250" y="51466"/>
                  </a:lnTo>
                  <a:lnTo>
                    <a:pt x="156965" y="29338"/>
                  </a:lnTo>
                  <a:lnTo>
                    <a:pt x="201932" y="15349"/>
                  </a:lnTo>
                  <a:lnTo>
                    <a:pt x="250180" y="10470"/>
                  </a:lnTo>
                  <a:lnTo>
                    <a:pt x="318608" y="10470"/>
                  </a:lnTo>
                  <a:lnTo>
                    <a:pt x="295151" y="4030"/>
                  </a:lnTo>
                  <a:lnTo>
                    <a:pt x="250180" y="0"/>
                  </a:lnTo>
                  <a:close/>
                </a:path>
                <a:path extrusionOk="0" h="500379" w="500379">
                  <a:moveTo>
                    <a:pt x="318608" y="10470"/>
                  </a:moveTo>
                  <a:lnTo>
                    <a:pt x="250180" y="10470"/>
                  </a:lnTo>
                  <a:lnTo>
                    <a:pt x="298429" y="15349"/>
                  </a:lnTo>
                  <a:lnTo>
                    <a:pt x="343396" y="29338"/>
                  </a:lnTo>
                  <a:lnTo>
                    <a:pt x="384110" y="51466"/>
                  </a:lnTo>
                  <a:lnTo>
                    <a:pt x="419601" y="80760"/>
                  </a:lnTo>
                  <a:lnTo>
                    <a:pt x="448895" y="116250"/>
                  </a:lnTo>
                  <a:lnTo>
                    <a:pt x="471023" y="156965"/>
                  </a:lnTo>
                  <a:lnTo>
                    <a:pt x="485012" y="201932"/>
                  </a:lnTo>
                  <a:lnTo>
                    <a:pt x="489890" y="250180"/>
                  </a:lnTo>
                  <a:lnTo>
                    <a:pt x="485012" y="298428"/>
                  </a:lnTo>
                  <a:lnTo>
                    <a:pt x="471023" y="343394"/>
                  </a:lnTo>
                  <a:lnTo>
                    <a:pt x="448895" y="384107"/>
                  </a:lnTo>
                  <a:lnTo>
                    <a:pt x="419601" y="419595"/>
                  </a:lnTo>
                  <a:lnTo>
                    <a:pt x="384110" y="448888"/>
                  </a:lnTo>
                  <a:lnTo>
                    <a:pt x="343396" y="471014"/>
                  </a:lnTo>
                  <a:lnTo>
                    <a:pt x="298429" y="485001"/>
                  </a:lnTo>
                  <a:lnTo>
                    <a:pt x="250180" y="489880"/>
                  </a:lnTo>
                  <a:lnTo>
                    <a:pt x="318608" y="489880"/>
                  </a:lnTo>
                  <a:lnTo>
                    <a:pt x="376453" y="466195"/>
                  </a:lnTo>
                  <a:lnTo>
                    <a:pt x="411370" y="441513"/>
                  </a:lnTo>
                  <a:lnTo>
                    <a:pt x="441523" y="411361"/>
                  </a:lnTo>
                  <a:lnTo>
                    <a:pt x="466205" y="376445"/>
                  </a:lnTo>
                  <a:lnTo>
                    <a:pt x="484710" y="337472"/>
                  </a:lnTo>
                  <a:lnTo>
                    <a:pt x="496331" y="295148"/>
                  </a:lnTo>
                  <a:lnTo>
                    <a:pt x="500361" y="250180"/>
                  </a:lnTo>
                  <a:lnTo>
                    <a:pt x="496331" y="205209"/>
                  </a:lnTo>
                  <a:lnTo>
                    <a:pt x="484710" y="162883"/>
                  </a:lnTo>
                  <a:lnTo>
                    <a:pt x="466205" y="123908"/>
                  </a:lnTo>
                  <a:lnTo>
                    <a:pt x="441523" y="88991"/>
                  </a:lnTo>
                  <a:lnTo>
                    <a:pt x="411370" y="58838"/>
                  </a:lnTo>
                  <a:lnTo>
                    <a:pt x="376453" y="34156"/>
                  </a:lnTo>
                  <a:lnTo>
                    <a:pt x="337478" y="15651"/>
                  </a:lnTo>
                  <a:lnTo>
                    <a:pt x="318608" y="1047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51" name="Google Shape;551;p23"/>
            <p:cNvSpPr/>
            <p:nvPr/>
          </p:nvSpPr>
          <p:spPr>
            <a:xfrm>
              <a:off x="6597471" y="5078483"/>
              <a:ext cx="490220" cy="490220"/>
            </a:xfrm>
            <a:custGeom>
              <a:rect b="b" l="l" r="r" t="t"/>
              <a:pathLst>
                <a:path extrusionOk="0" h="490220" w="490220">
                  <a:moveTo>
                    <a:pt x="244945" y="0"/>
                  </a:moveTo>
                  <a:lnTo>
                    <a:pt x="195645" y="4985"/>
                  </a:lnTo>
                  <a:lnTo>
                    <a:pt x="149697" y="19279"/>
                  </a:lnTo>
                  <a:lnTo>
                    <a:pt x="108093" y="41889"/>
                  </a:lnTo>
                  <a:lnTo>
                    <a:pt x="71827" y="71823"/>
                  </a:lnTo>
                  <a:lnTo>
                    <a:pt x="41892" y="108088"/>
                  </a:lnTo>
                  <a:lnTo>
                    <a:pt x="19280" y="149692"/>
                  </a:lnTo>
                  <a:lnTo>
                    <a:pt x="4985" y="195642"/>
                  </a:lnTo>
                  <a:lnTo>
                    <a:pt x="0" y="244945"/>
                  </a:lnTo>
                  <a:lnTo>
                    <a:pt x="4985" y="294248"/>
                  </a:lnTo>
                  <a:lnTo>
                    <a:pt x="19280" y="340198"/>
                  </a:lnTo>
                  <a:lnTo>
                    <a:pt x="41892" y="381801"/>
                  </a:lnTo>
                  <a:lnTo>
                    <a:pt x="71827" y="418067"/>
                  </a:lnTo>
                  <a:lnTo>
                    <a:pt x="108093" y="448001"/>
                  </a:lnTo>
                  <a:lnTo>
                    <a:pt x="149697" y="470611"/>
                  </a:lnTo>
                  <a:lnTo>
                    <a:pt x="195645" y="484905"/>
                  </a:lnTo>
                  <a:lnTo>
                    <a:pt x="244945" y="489890"/>
                  </a:lnTo>
                  <a:lnTo>
                    <a:pt x="294248" y="484905"/>
                  </a:lnTo>
                  <a:lnTo>
                    <a:pt x="340199" y="470611"/>
                  </a:lnTo>
                  <a:lnTo>
                    <a:pt x="381805" y="448001"/>
                  </a:lnTo>
                  <a:lnTo>
                    <a:pt x="418072" y="418067"/>
                  </a:lnTo>
                  <a:lnTo>
                    <a:pt x="448008" y="381801"/>
                  </a:lnTo>
                  <a:lnTo>
                    <a:pt x="470620" y="340198"/>
                  </a:lnTo>
                  <a:lnTo>
                    <a:pt x="484915" y="294248"/>
                  </a:lnTo>
                  <a:lnTo>
                    <a:pt x="489901" y="244945"/>
                  </a:lnTo>
                  <a:lnTo>
                    <a:pt x="484915" y="195642"/>
                  </a:lnTo>
                  <a:lnTo>
                    <a:pt x="470620" y="149692"/>
                  </a:lnTo>
                  <a:lnTo>
                    <a:pt x="448008" y="108088"/>
                  </a:lnTo>
                  <a:lnTo>
                    <a:pt x="418072" y="71823"/>
                  </a:lnTo>
                  <a:lnTo>
                    <a:pt x="381805" y="41889"/>
                  </a:lnTo>
                  <a:lnTo>
                    <a:pt x="340199" y="19279"/>
                  </a:lnTo>
                  <a:lnTo>
                    <a:pt x="294248" y="4985"/>
                  </a:lnTo>
                  <a:lnTo>
                    <a:pt x="244945"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52" name="Google Shape;552;p23"/>
            <p:cNvSpPr/>
            <p:nvPr/>
          </p:nvSpPr>
          <p:spPr>
            <a:xfrm>
              <a:off x="6592241" y="5073252"/>
              <a:ext cx="500379" cy="500379"/>
            </a:xfrm>
            <a:custGeom>
              <a:rect b="b" l="l" r="r" t="t"/>
              <a:pathLst>
                <a:path extrusionOk="0" h="500379" w="500379">
                  <a:moveTo>
                    <a:pt x="250180" y="0"/>
                  </a:moveTo>
                  <a:lnTo>
                    <a:pt x="205209" y="4030"/>
                  </a:lnTo>
                  <a:lnTo>
                    <a:pt x="162883" y="15651"/>
                  </a:lnTo>
                  <a:lnTo>
                    <a:pt x="123908" y="34156"/>
                  </a:lnTo>
                  <a:lnTo>
                    <a:pt x="88991" y="58838"/>
                  </a:lnTo>
                  <a:lnTo>
                    <a:pt x="58838" y="88991"/>
                  </a:lnTo>
                  <a:lnTo>
                    <a:pt x="34156" y="123908"/>
                  </a:lnTo>
                  <a:lnTo>
                    <a:pt x="15651" y="162883"/>
                  </a:lnTo>
                  <a:lnTo>
                    <a:pt x="4030" y="205209"/>
                  </a:lnTo>
                  <a:lnTo>
                    <a:pt x="0" y="250180"/>
                  </a:lnTo>
                  <a:lnTo>
                    <a:pt x="4030" y="295148"/>
                  </a:lnTo>
                  <a:lnTo>
                    <a:pt x="15651" y="337472"/>
                  </a:lnTo>
                  <a:lnTo>
                    <a:pt x="34156" y="376445"/>
                  </a:lnTo>
                  <a:lnTo>
                    <a:pt x="58838" y="411361"/>
                  </a:lnTo>
                  <a:lnTo>
                    <a:pt x="88991" y="441513"/>
                  </a:lnTo>
                  <a:lnTo>
                    <a:pt x="123908" y="466195"/>
                  </a:lnTo>
                  <a:lnTo>
                    <a:pt x="162883" y="484699"/>
                  </a:lnTo>
                  <a:lnTo>
                    <a:pt x="205209" y="496320"/>
                  </a:lnTo>
                  <a:lnTo>
                    <a:pt x="250180" y="500351"/>
                  </a:lnTo>
                  <a:lnTo>
                    <a:pt x="295151" y="496320"/>
                  </a:lnTo>
                  <a:lnTo>
                    <a:pt x="318608" y="489880"/>
                  </a:lnTo>
                  <a:lnTo>
                    <a:pt x="250180" y="489880"/>
                  </a:lnTo>
                  <a:lnTo>
                    <a:pt x="201932" y="485001"/>
                  </a:lnTo>
                  <a:lnTo>
                    <a:pt x="156965" y="471014"/>
                  </a:lnTo>
                  <a:lnTo>
                    <a:pt x="116250" y="448888"/>
                  </a:lnTo>
                  <a:lnTo>
                    <a:pt x="80760" y="419595"/>
                  </a:lnTo>
                  <a:lnTo>
                    <a:pt x="51466" y="384107"/>
                  </a:lnTo>
                  <a:lnTo>
                    <a:pt x="29338" y="343394"/>
                  </a:lnTo>
                  <a:lnTo>
                    <a:pt x="15349" y="298428"/>
                  </a:lnTo>
                  <a:lnTo>
                    <a:pt x="10470" y="250180"/>
                  </a:lnTo>
                  <a:lnTo>
                    <a:pt x="15349" y="201932"/>
                  </a:lnTo>
                  <a:lnTo>
                    <a:pt x="29338" y="156965"/>
                  </a:lnTo>
                  <a:lnTo>
                    <a:pt x="51466" y="116250"/>
                  </a:lnTo>
                  <a:lnTo>
                    <a:pt x="80760" y="80760"/>
                  </a:lnTo>
                  <a:lnTo>
                    <a:pt x="116250" y="51466"/>
                  </a:lnTo>
                  <a:lnTo>
                    <a:pt x="156965" y="29338"/>
                  </a:lnTo>
                  <a:lnTo>
                    <a:pt x="201932" y="15349"/>
                  </a:lnTo>
                  <a:lnTo>
                    <a:pt x="250180" y="10470"/>
                  </a:lnTo>
                  <a:lnTo>
                    <a:pt x="318608" y="10470"/>
                  </a:lnTo>
                  <a:lnTo>
                    <a:pt x="295151" y="4030"/>
                  </a:lnTo>
                  <a:lnTo>
                    <a:pt x="250180" y="0"/>
                  </a:lnTo>
                  <a:close/>
                </a:path>
                <a:path extrusionOk="0" h="500379" w="500379">
                  <a:moveTo>
                    <a:pt x="318608" y="10470"/>
                  </a:moveTo>
                  <a:lnTo>
                    <a:pt x="250180" y="10470"/>
                  </a:lnTo>
                  <a:lnTo>
                    <a:pt x="298429" y="15349"/>
                  </a:lnTo>
                  <a:lnTo>
                    <a:pt x="343396" y="29338"/>
                  </a:lnTo>
                  <a:lnTo>
                    <a:pt x="384110" y="51466"/>
                  </a:lnTo>
                  <a:lnTo>
                    <a:pt x="419601" y="80760"/>
                  </a:lnTo>
                  <a:lnTo>
                    <a:pt x="448895" y="116250"/>
                  </a:lnTo>
                  <a:lnTo>
                    <a:pt x="471023" y="156965"/>
                  </a:lnTo>
                  <a:lnTo>
                    <a:pt x="485012" y="201932"/>
                  </a:lnTo>
                  <a:lnTo>
                    <a:pt x="489890" y="250180"/>
                  </a:lnTo>
                  <a:lnTo>
                    <a:pt x="485012" y="298428"/>
                  </a:lnTo>
                  <a:lnTo>
                    <a:pt x="471023" y="343394"/>
                  </a:lnTo>
                  <a:lnTo>
                    <a:pt x="448895" y="384107"/>
                  </a:lnTo>
                  <a:lnTo>
                    <a:pt x="419601" y="419595"/>
                  </a:lnTo>
                  <a:lnTo>
                    <a:pt x="384110" y="448888"/>
                  </a:lnTo>
                  <a:lnTo>
                    <a:pt x="343396" y="471014"/>
                  </a:lnTo>
                  <a:lnTo>
                    <a:pt x="298429" y="485001"/>
                  </a:lnTo>
                  <a:lnTo>
                    <a:pt x="250180" y="489880"/>
                  </a:lnTo>
                  <a:lnTo>
                    <a:pt x="318608" y="489880"/>
                  </a:lnTo>
                  <a:lnTo>
                    <a:pt x="376453" y="466195"/>
                  </a:lnTo>
                  <a:lnTo>
                    <a:pt x="411370" y="441513"/>
                  </a:lnTo>
                  <a:lnTo>
                    <a:pt x="441523" y="411361"/>
                  </a:lnTo>
                  <a:lnTo>
                    <a:pt x="466205" y="376445"/>
                  </a:lnTo>
                  <a:lnTo>
                    <a:pt x="484710" y="337472"/>
                  </a:lnTo>
                  <a:lnTo>
                    <a:pt x="496331" y="295148"/>
                  </a:lnTo>
                  <a:lnTo>
                    <a:pt x="500361" y="250180"/>
                  </a:lnTo>
                  <a:lnTo>
                    <a:pt x="496331" y="205209"/>
                  </a:lnTo>
                  <a:lnTo>
                    <a:pt x="484710" y="162883"/>
                  </a:lnTo>
                  <a:lnTo>
                    <a:pt x="466205" y="123908"/>
                  </a:lnTo>
                  <a:lnTo>
                    <a:pt x="441523" y="88991"/>
                  </a:lnTo>
                  <a:lnTo>
                    <a:pt x="411370" y="58838"/>
                  </a:lnTo>
                  <a:lnTo>
                    <a:pt x="376453" y="34156"/>
                  </a:lnTo>
                  <a:lnTo>
                    <a:pt x="337478" y="15651"/>
                  </a:lnTo>
                  <a:lnTo>
                    <a:pt x="318608" y="1047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53" name="Google Shape;553;p23"/>
            <p:cNvSpPr/>
            <p:nvPr/>
          </p:nvSpPr>
          <p:spPr>
            <a:xfrm>
              <a:off x="5443414" y="3177383"/>
              <a:ext cx="490220" cy="490220"/>
            </a:xfrm>
            <a:custGeom>
              <a:rect b="b" l="l" r="r" t="t"/>
              <a:pathLst>
                <a:path extrusionOk="0" h="490220" w="490220">
                  <a:moveTo>
                    <a:pt x="244945" y="0"/>
                  </a:moveTo>
                  <a:lnTo>
                    <a:pt x="195645" y="4984"/>
                  </a:lnTo>
                  <a:lnTo>
                    <a:pt x="149697" y="19277"/>
                  </a:lnTo>
                  <a:lnTo>
                    <a:pt x="108093" y="41886"/>
                  </a:lnTo>
                  <a:lnTo>
                    <a:pt x="71827" y="71818"/>
                  </a:lnTo>
                  <a:lnTo>
                    <a:pt x="41892" y="108081"/>
                  </a:lnTo>
                  <a:lnTo>
                    <a:pt x="19280" y="149683"/>
                  </a:lnTo>
                  <a:lnTo>
                    <a:pt x="4985" y="195632"/>
                  </a:lnTo>
                  <a:lnTo>
                    <a:pt x="0" y="244934"/>
                  </a:lnTo>
                  <a:lnTo>
                    <a:pt x="4985" y="294238"/>
                  </a:lnTo>
                  <a:lnTo>
                    <a:pt x="19280" y="340187"/>
                  </a:lnTo>
                  <a:lnTo>
                    <a:pt x="41892" y="381791"/>
                  </a:lnTo>
                  <a:lnTo>
                    <a:pt x="71827" y="418056"/>
                  </a:lnTo>
                  <a:lnTo>
                    <a:pt x="108093" y="447990"/>
                  </a:lnTo>
                  <a:lnTo>
                    <a:pt x="149697" y="470601"/>
                  </a:lnTo>
                  <a:lnTo>
                    <a:pt x="195645" y="484895"/>
                  </a:lnTo>
                  <a:lnTo>
                    <a:pt x="244945" y="489880"/>
                  </a:lnTo>
                  <a:lnTo>
                    <a:pt x="294245" y="484895"/>
                  </a:lnTo>
                  <a:lnTo>
                    <a:pt x="340193" y="470601"/>
                  </a:lnTo>
                  <a:lnTo>
                    <a:pt x="381797" y="447990"/>
                  </a:lnTo>
                  <a:lnTo>
                    <a:pt x="418063" y="418056"/>
                  </a:lnTo>
                  <a:lnTo>
                    <a:pt x="447998" y="381791"/>
                  </a:lnTo>
                  <a:lnTo>
                    <a:pt x="470610" y="340187"/>
                  </a:lnTo>
                  <a:lnTo>
                    <a:pt x="484905" y="294238"/>
                  </a:lnTo>
                  <a:lnTo>
                    <a:pt x="489890" y="244934"/>
                  </a:lnTo>
                  <a:lnTo>
                    <a:pt x="484905" y="195632"/>
                  </a:lnTo>
                  <a:lnTo>
                    <a:pt x="470610" y="149683"/>
                  </a:lnTo>
                  <a:lnTo>
                    <a:pt x="447998" y="108081"/>
                  </a:lnTo>
                  <a:lnTo>
                    <a:pt x="418063" y="71818"/>
                  </a:lnTo>
                  <a:lnTo>
                    <a:pt x="381797" y="41886"/>
                  </a:lnTo>
                  <a:lnTo>
                    <a:pt x="340193" y="19277"/>
                  </a:lnTo>
                  <a:lnTo>
                    <a:pt x="294245" y="4984"/>
                  </a:lnTo>
                  <a:lnTo>
                    <a:pt x="244945"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54" name="Google Shape;554;p23"/>
            <p:cNvSpPr/>
            <p:nvPr/>
          </p:nvSpPr>
          <p:spPr>
            <a:xfrm>
              <a:off x="5438178" y="3172147"/>
              <a:ext cx="500379" cy="500379"/>
            </a:xfrm>
            <a:custGeom>
              <a:rect b="b" l="l" r="r" t="t"/>
              <a:pathLst>
                <a:path extrusionOk="0" h="500379" w="500379">
                  <a:moveTo>
                    <a:pt x="250180" y="0"/>
                  </a:moveTo>
                  <a:lnTo>
                    <a:pt x="205209" y="4030"/>
                  </a:lnTo>
                  <a:lnTo>
                    <a:pt x="162883" y="15651"/>
                  </a:lnTo>
                  <a:lnTo>
                    <a:pt x="123908" y="34156"/>
                  </a:lnTo>
                  <a:lnTo>
                    <a:pt x="88991" y="58838"/>
                  </a:lnTo>
                  <a:lnTo>
                    <a:pt x="58838" y="88991"/>
                  </a:lnTo>
                  <a:lnTo>
                    <a:pt x="34156" y="123908"/>
                  </a:lnTo>
                  <a:lnTo>
                    <a:pt x="15651" y="162883"/>
                  </a:lnTo>
                  <a:lnTo>
                    <a:pt x="4030" y="205209"/>
                  </a:lnTo>
                  <a:lnTo>
                    <a:pt x="0" y="250180"/>
                  </a:lnTo>
                  <a:lnTo>
                    <a:pt x="4030" y="295148"/>
                  </a:lnTo>
                  <a:lnTo>
                    <a:pt x="15651" y="337472"/>
                  </a:lnTo>
                  <a:lnTo>
                    <a:pt x="34156" y="376445"/>
                  </a:lnTo>
                  <a:lnTo>
                    <a:pt x="58838" y="411361"/>
                  </a:lnTo>
                  <a:lnTo>
                    <a:pt x="88991" y="441513"/>
                  </a:lnTo>
                  <a:lnTo>
                    <a:pt x="123908" y="466195"/>
                  </a:lnTo>
                  <a:lnTo>
                    <a:pt x="162883" y="484699"/>
                  </a:lnTo>
                  <a:lnTo>
                    <a:pt x="205209" y="496320"/>
                  </a:lnTo>
                  <a:lnTo>
                    <a:pt x="250180" y="500351"/>
                  </a:lnTo>
                  <a:lnTo>
                    <a:pt x="295151" y="496320"/>
                  </a:lnTo>
                  <a:lnTo>
                    <a:pt x="318608" y="489880"/>
                  </a:lnTo>
                  <a:lnTo>
                    <a:pt x="250180" y="489880"/>
                  </a:lnTo>
                  <a:lnTo>
                    <a:pt x="201932" y="485001"/>
                  </a:lnTo>
                  <a:lnTo>
                    <a:pt x="156965" y="471014"/>
                  </a:lnTo>
                  <a:lnTo>
                    <a:pt x="116250" y="448888"/>
                  </a:lnTo>
                  <a:lnTo>
                    <a:pt x="80760" y="419595"/>
                  </a:lnTo>
                  <a:lnTo>
                    <a:pt x="51466" y="384107"/>
                  </a:lnTo>
                  <a:lnTo>
                    <a:pt x="29338" y="343394"/>
                  </a:lnTo>
                  <a:lnTo>
                    <a:pt x="15349" y="298428"/>
                  </a:lnTo>
                  <a:lnTo>
                    <a:pt x="10470" y="250180"/>
                  </a:lnTo>
                  <a:lnTo>
                    <a:pt x="15349" y="201932"/>
                  </a:lnTo>
                  <a:lnTo>
                    <a:pt x="29338" y="156965"/>
                  </a:lnTo>
                  <a:lnTo>
                    <a:pt x="51466" y="116250"/>
                  </a:lnTo>
                  <a:lnTo>
                    <a:pt x="80760" y="80760"/>
                  </a:lnTo>
                  <a:lnTo>
                    <a:pt x="116250" y="51466"/>
                  </a:lnTo>
                  <a:lnTo>
                    <a:pt x="156965" y="29338"/>
                  </a:lnTo>
                  <a:lnTo>
                    <a:pt x="201932" y="15349"/>
                  </a:lnTo>
                  <a:lnTo>
                    <a:pt x="250180" y="10470"/>
                  </a:lnTo>
                  <a:lnTo>
                    <a:pt x="318608" y="10470"/>
                  </a:lnTo>
                  <a:lnTo>
                    <a:pt x="295151" y="4030"/>
                  </a:lnTo>
                  <a:lnTo>
                    <a:pt x="250180" y="0"/>
                  </a:lnTo>
                  <a:close/>
                </a:path>
                <a:path extrusionOk="0" h="500379" w="500379">
                  <a:moveTo>
                    <a:pt x="318608" y="10470"/>
                  </a:moveTo>
                  <a:lnTo>
                    <a:pt x="250180" y="10470"/>
                  </a:lnTo>
                  <a:lnTo>
                    <a:pt x="298429" y="15349"/>
                  </a:lnTo>
                  <a:lnTo>
                    <a:pt x="343396" y="29338"/>
                  </a:lnTo>
                  <a:lnTo>
                    <a:pt x="384110" y="51466"/>
                  </a:lnTo>
                  <a:lnTo>
                    <a:pt x="419601" y="80760"/>
                  </a:lnTo>
                  <a:lnTo>
                    <a:pt x="448895" y="116250"/>
                  </a:lnTo>
                  <a:lnTo>
                    <a:pt x="471023" y="156965"/>
                  </a:lnTo>
                  <a:lnTo>
                    <a:pt x="485012" y="201932"/>
                  </a:lnTo>
                  <a:lnTo>
                    <a:pt x="489890" y="250180"/>
                  </a:lnTo>
                  <a:lnTo>
                    <a:pt x="485012" y="298428"/>
                  </a:lnTo>
                  <a:lnTo>
                    <a:pt x="471023" y="343394"/>
                  </a:lnTo>
                  <a:lnTo>
                    <a:pt x="448895" y="384107"/>
                  </a:lnTo>
                  <a:lnTo>
                    <a:pt x="419601" y="419595"/>
                  </a:lnTo>
                  <a:lnTo>
                    <a:pt x="384110" y="448888"/>
                  </a:lnTo>
                  <a:lnTo>
                    <a:pt x="343396" y="471014"/>
                  </a:lnTo>
                  <a:lnTo>
                    <a:pt x="298429" y="485001"/>
                  </a:lnTo>
                  <a:lnTo>
                    <a:pt x="250180" y="489880"/>
                  </a:lnTo>
                  <a:lnTo>
                    <a:pt x="318608" y="489880"/>
                  </a:lnTo>
                  <a:lnTo>
                    <a:pt x="376453" y="466195"/>
                  </a:lnTo>
                  <a:lnTo>
                    <a:pt x="411370" y="441513"/>
                  </a:lnTo>
                  <a:lnTo>
                    <a:pt x="441523" y="411361"/>
                  </a:lnTo>
                  <a:lnTo>
                    <a:pt x="466205" y="376445"/>
                  </a:lnTo>
                  <a:lnTo>
                    <a:pt x="484710" y="337472"/>
                  </a:lnTo>
                  <a:lnTo>
                    <a:pt x="496331" y="295148"/>
                  </a:lnTo>
                  <a:lnTo>
                    <a:pt x="500361" y="250180"/>
                  </a:lnTo>
                  <a:lnTo>
                    <a:pt x="496331" y="205209"/>
                  </a:lnTo>
                  <a:lnTo>
                    <a:pt x="484710" y="162883"/>
                  </a:lnTo>
                  <a:lnTo>
                    <a:pt x="466205" y="123908"/>
                  </a:lnTo>
                  <a:lnTo>
                    <a:pt x="441523" y="88991"/>
                  </a:lnTo>
                  <a:lnTo>
                    <a:pt x="411370" y="58838"/>
                  </a:lnTo>
                  <a:lnTo>
                    <a:pt x="376453" y="34156"/>
                  </a:lnTo>
                  <a:lnTo>
                    <a:pt x="337478" y="15651"/>
                  </a:lnTo>
                  <a:lnTo>
                    <a:pt x="318608" y="1047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55" name="Google Shape;555;p23"/>
            <p:cNvSpPr/>
            <p:nvPr/>
          </p:nvSpPr>
          <p:spPr>
            <a:xfrm>
              <a:off x="2636234" y="7697022"/>
              <a:ext cx="490219" cy="490220"/>
            </a:xfrm>
            <a:custGeom>
              <a:rect b="b" l="l" r="r" t="t"/>
              <a:pathLst>
                <a:path extrusionOk="0" h="490220" w="490219">
                  <a:moveTo>
                    <a:pt x="244945" y="0"/>
                  </a:moveTo>
                  <a:lnTo>
                    <a:pt x="195645" y="4984"/>
                  </a:lnTo>
                  <a:lnTo>
                    <a:pt x="149697" y="19277"/>
                  </a:lnTo>
                  <a:lnTo>
                    <a:pt x="108093" y="41886"/>
                  </a:lnTo>
                  <a:lnTo>
                    <a:pt x="71827" y="71818"/>
                  </a:lnTo>
                  <a:lnTo>
                    <a:pt x="41892" y="108081"/>
                  </a:lnTo>
                  <a:lnTo>
                    <a:pt x="19280" y="149683"/>
                  </a:lnTo>
                  <a:lnTo>
                    <a:pt x="4985" y="195632"/>
                  </a:lnTo>
                  <a:lnTo>
                    <a:pt x="0" y="244934"/>
                  </a:lnTo>
                  <a:lnTo>
                    <a:pt x="4985" y="294238"/>
                  </a:lnTo>
                  <a:lnTo>
                    <a:pt x="19280" y="340187"/>
                  </a:lnTo>
                  <a:lnTo>
                    <a:pt x="41892" y="381791"/>
                  </a:lnTo>
                  <a:lnTo>
                    <a:pt x="71827" y="418056"/>
                  </a:lnTo>
                  <a:lnTo>
                    <a:pt x="108093" y="447990"/>
                  </a:lnTo>
                  <a:lnTo>
                    <a:pt x="149697" y="470601"/>
                  </a:lnTo>
                  <a:lnTo>
                    <a:pt x="195645" y="484895"/>
                  </a:lnTo>
                  <a:lnTo>
                    <a:pt x="244945" y="489880"/>
                  </a:lnTo>
                  <a:lnTo>
                    <a:pt x="294245" y="484895"/>
                  </a:lnTo>
                  <a:lnTo>
                    <a:pt x="340193" y="470601"/>
                  </a:lnTo>
                  <a:lnTo>
                    <a:pt x="381797" y="447990"/>
                  </a:lnTo>
                  <a:lnTo>
                    <a:pt x="418063" y="418056"/>
                  </a:lnTo>
                  <a:lnTo>
                    <a:pt x="447998" y="381791"/>
                  </a:lnTo>
                  <a:lnTo>
                    <a:pt x="470610" y="340187"/>
                  </a:lnTo>
                  <a:lnTo>
                    <a:pt x="484905" y="294238"/>
                  </a:lnTo>
                  <a:lnTo>
                    <a:pt x="489890" y="244934"/>
                  </a:lnTo>
                  <a:lnTo>
                    <a:pt x="484905" y="195632"/>
                  </a:lnTo>
                  <a:lnTo>
                    <a:pt x="470610" y="149683"/>
                  </a:lnTo>
                  <a:lnTo>
                    <a:pt x="447998" y="108081"/>
                  </a:lnTo>
                  <a:lnTo>
                    <a:pt x="418063" y="71818"/>
                  </a:lnTo>
                  <a:lnTo>
                    <a:pt x="381797" y="41886"/>
                  </a:lnTo>
                  <a:lnTo>
                    <a:pt x="340193" y="19277"/>
                  </a:lnTo>
                  <a:lnTo>
                    <a:pt x="294245" y="4984"/>
                  </a:lnTo>
                  <a:lnTo>
                    <a:pt x="244945"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56" name="Google Shape;556;p23"/>
            <p:cNvSpPr/>
            <p:nvPr/>
          </p:nvSpPr>
          <p:spPr>
            <a:xfrm>
              <a:off x="2630997" y="7691784"/>
              <a:ext cx="500380" cy="500379"/>
            </a:xfrm>
            <a:custGeom>
              <a:rect b="b" l="l" r="r" t="t"/>
              <a:pathLst>
                <a:path extrusionOk="0" h="500379" w="500380">
                  <a:moveTo>
                    <a:pt x="250180" y="0"/>
                  </a:moveTo>
                  <a:lnTo>
                    <a:pt x="205209" y="4030"/>
                  </a:lnTo>
                  <a:lnTo>
                    <a:pt x="162883" y="15651"/>
                  </a:lnTo>
                  <a:lnTo>
                    <a:pt x="123908" y="34156"/>
                  </a:lnTo>
                  <a:lnTo>
                    <a:pt x="88991" y="58838"/>
                  </a:lnTo>
                  <a:lnTo>
                    <a:pt x="58838" y="88991"/>
                  </a:lnTo>
                  <a:lnTo>
                    <a:pt x="34156" y="123908"/>
                  </a:lnTo>
                  <a:lnTo>
                    <a:pt x="15651" y="162883"/>
                  </a:lnTo>
                  <a:lnTo>
                    <a:pt x="4030" y="205209"/>
                  </a:lnTo>
                  <a:lnTo>
                    <a:pt x="0" y="250180"/>
                  </a:lnTo>
                  <a:lnTo>
                    <a:pt x="4030" y="295148"/>
                  </a:lnTo>
                  <a:lnTo>
                    <a:pt x="15651" y="337472"/>
                  </a:lnTo>
                  <a:lnTo>
                    <a:pt x="34156" y="376445"/>
                  </a:lnTo>
                  <a:lnTo>
                    <a:pt x="58838" y="411361"/>
                  </a:lnTo>
                  <a:lnTo>
                    <a:pt x="88991" y="441513"/>
                  </a:lnTo>
                  <a:lnTo>
                    <a:pt x="123908" y="466195"/>
                  </a:lnTo>
                  <a:lnTo>
                    <a:pt x="162883" y="484699"/>
                  </a:lnTo>
                  <a:lnTo>
                    <a:pt x="205209" y="496320"/>
                  </a:lnTo>
                  <a:lnTo>
                    <a:pt x="250180" y="500351"/>
                  </a:lnTo>
                  <a:lnTo>
                    <a:pt x="295151" y="496320"/>
                  </a:lnTo>
                  <a:lnTo>
                    <a:pt x="318608" y="489880"/>
                  </a:lnTo>
                  <a:lnTo>
                    <a:pt x="250180" y="489880"/>
                  </a:lnTo>
                  <a:lnTo>
                    <a:pt x="201932" y="485001"/>
                  </a:lnTo>
                  <a:lnTo>
                    <a:pt x="156965" y="471014"/>
                  </a:lnTo>
                  <a:lnTo>
                    <a:pt x="116250" y="448888"/>
                  </a:lnTo>
                  <a:lnTo>
                    <a:pt x="80760" y="419595"/>
                  </a:lnTo>
                  <a:lnTo>
                    <a:pt x="51466" y="384107"/>
                  </a:lnTo>
                  <a:lnTo>
                    <a:pt x="29338" y="343394"/>
                  </a:lnTo>
                  <a:lnTo>
                    <a:pt x="15349" y="298428"/>
                  </a:lnTo>
                  <a:lnTo>
                    <a:pt x="10470" y="250180"/>
                  </a:lnTo>
                  <a:lnTo>
                    <a:pt x="15349" y="201932"/>
                  </a:lnTo>
                  <a:lnTo>
                    <a:pt x="29338" y="156965"/>
                  </a:lnTo>
                  <a:lnTo>
                    <a:pt x="51466" y="116250"/>
                  </a:lnTo>
                  <a:lnTo>
                    <a:pt x="80760" y="80760"/>
                  </a:lnTo>
                  <a:lnTo>
                    <a:pt x="116250" y="51466"/>
                  </a:lnTo>
                  <a:lnTo>
                    <a:pt x="156965" y="29338"/>
                  </a:lnTo>
                  <a:lnTo>
                    <a:pt x="201932" y="15349"/>
                  </a:lnTo>
                  <a:lnTo>
                    <a:pt x="250180" y="10470"/>
                  </a:lnTo>
                  <a:lnTo>
                    <a:pt x="318608" y="10470"/>
                  </a:lnTo>
                  <a:lnTo>
                    <a:pt x="295151" y="4030"/>
                  </a:lnTo>
                  <a:lnTo>
                    <a:pt x="250180" y="0"/>
                  </a:lnTo>
                  <a:close/>
                </a:path>
                <a:path extrusionOk="0" h="500379" w="500380">
                  <a:moveTo>
                    <a:pt x="318608" y="10470"/>
                  </a:moveTo>
                  <a:lnTo>
                    <a:pt x="250180" y="10470"/>
                  </a:lnTo>
                  <a:lnTo>
                    <a:pt x="298429" y="15349"/>
                  </a:lnTo>
                  <a:lnTo>
                    <a:pt x="343396" y="29338"/>
                  </a:lnTo>
                  <a:lnTo>
                    <a:pt x="384110" y="51466"/>
                  </a:lnTo>
                  <a:lnTo>
                    <a:pt x="419601" y="80760"/>
                  </a:lnTo>
                  <a:lnTo>
                    <a:pt x="448895" y="116250"/>
                  </a:lnTo>
                  <a:lnTo>
                    <a:pt x="471023" y="156965"/>
                  </a:lnTo>
                  <a:lnTo>
                    <a:pt x="485012" y="201932"/>
                  </a:lnTo>
                  <a:lnTo>
                    <a:pt x="489890" y="250180"/>
                  </a:lnTo>
                  <a:lnTo>
                    <a:pt x="485012" y="298428"/>
                  </a:lnTo>
                  <a:lnTo>
                    <a:pt x="471023" y="343394"/>
                  </a:lnTo>
                  <a:lnTo>
                    <a:pt x="448895" y="384107"/>
                  </a:lnTo>
                  <a:lnTo>
                    <a:pt x="419601" y="419595"/>
                  </a:lnTo>
                  <a:lnTo>
                    <a:pt x="384110" y="448888"/>
                  </a:lnTo>
                  <a:lnTo>
                    <a:pt x="343396" y="471014"/>
                  </a:lnTo>
                  <a:lnTo>
                    <a:pt x="298429" y="485001"/>
                  </a:lnTo>
                  <a:lnTo>
                    <a:pt x="250180" y="489880"/>
                  </a:lnTo>
                  <a:lnTo>
                    <a:pt x="318608" y="489880"/>
                  </a:lnTo>
                  <a:lnTo>
                    <a:pt x="376453" y="466195"/>
                  </a:lnTo>
                  <a:lnTo>
                    <a:pt x="411370" y="441513"/>
                  </a:lnTo>
                  <a:lnTo>
                    <a:pt x="441523" y="411361"/>
                  </a:lnTo>
                  <a:lnTo>
                    <a:pt x="466205" y="376445"/>
                  </a:lnTo>
                  <a:lnTo>
                    <a:pt x="484710" y="337472"/>
                  </a:lnTo>
                  <a:lnTo>
                    <a:pt x="496331" y="295148"/>
                  </a:lnTo>
                  <a:lnTo>
                    <a:pt x="500361" y="250180"/>
                  </a:lnTo>
                  <a:lnTo>
                    <a:pt x="496331" y="205209"/>
                  </a:lnTo>
                  <a:lnTo>
                    <a:pt x="484710" y="162883"/>
                  </a:lnTo>
                  <a:lnTo>
                    <a:pt x="466205" y="123908"/>
                  </a:lnTo>
                  <a:lnTo>
                    <a:pt x="441523" y="88991"/>
                  </a:lnTo>
                  <a:lnTo>
                    <a:pt x="411370" y="58838"/>
                  </a:lnTo>
                  <a:lnTo>
                    <a:pt x="376453" y="34156"/>
                  </a:lnTo>
                  <a:lnTo>
                    <a:pt x="337478" y="15651"/>
                  </a:lnTo>
                  <a:lnTo>
                    <a:pt x="318608" y="1047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57" name="Google Shape;557;p23"/>
            <p:cNvSpPr/>
            <p:nvPr/>
          </p:nvSpPr>
          <p:spPr>
            <a:xfrm>
              <a:off x="7398596" y="6387758"/>
              <a:ext cx="490220" cy="490220"/>
            </a:xfrm>
            <a:custGeom>
              <a:rect b="b" l="l" r="r" t="t"/>
              <a:pathLst>
                <a:path extrusionOk="0" h="490220" w="490220">
                  <a:moveTo>
                    <a:pt x="244945" y="0"/>
                  </a:moveTo>
                  <a:lnTo>
                    <a:pt x="195645" y="4984"/>
                  </a:lnTo>
                  <a:lnTo>
                    <a:pt x="149697" y="19277"/>
                  </a:lnTo>
                  <a:lnTo>
                    <a:pt x="108093" y="41886"/>
                  </a:lnTo>
                  <a:lnTo>
                    <a:pt x="71827" y="71818"/>
                  </a:lnTo>
                  <a:lnTo>
                    <a:pt x="41892" y="108081"/>
                  </a:lnTo>
                  <a:lnTo>
                    <a:pt x="19280" y="149683"/>
                  </a:lnTo>
                  <a:lnTo>
                    <a:pt x="4985" y="195632"/>
                  </a:lnTo>
                  <a:lnTo>
                    <a:pt x="0" y="244934"/>
                  </a:lnTo>
                  <a:lnTo>
                    <a:pt x="4985" y="294238"/>
                  </a:lnTo>
                  <a:lnTo>
                    <a:pt x="19280" y="340187"/>
                  </a:lnTo>
                  <a:lnTo>
                    <a:pt x="41892" y="381791"/>
                  </a:lnTo>
                  <a:lnTo>
                    <a:pt x="71827" y="418056"/>
                  </a:lnTo>
                  <a:lnTo>
                    <a:pt x="108093" y="447990"/>
                  </a:lnTo>
                  <a:lnTo>
                    <a:pt x="149697" y="470601"/>
                  </a:lnTo>
                  <a:lnTo>
                    <a:pt x="195645" y="484895"/>
                  </a:lnTo>
                  <a:lnTo>
                    <a:pt x="244945" y="489880"/>
                  </a:lnTo>
                  <a:lnTo>
                    <a:pt x="294245" y="484895"/>
                  </a:lnTo>
                  <a:lnTo>
                    <a:pt x="340193" y="470601"/>
                  </a:lnTo>
                  <a:lnTo>
                    <a:pt x="381797" y="447990"/>
                  </a:lnTo>
                  <a:lnTo>
                    <a:pt x="418063" y="418056"/>
                  </a:lnTo>
                  <a:lnTo>
                    <a:pt x="447998" y="381791"/>
                  </a:lnTo>
                  <a:lnTo>
                    <a:pt x="470610" y="340187"/>
                  </a:lnTo>
                  <a:lnTo>
                    <a:pt x="484905" y="294238"/>
                  </a:lnTo>
                  <a:lnTo>
                    <a:pt x="489890" y="244934"/>
                  </a:lnTo>
                  <a:lnTo>
                    <a:pt x="484905" y="195632"/>
                  </a:lnTo>
                  <a:lnTo>
                    <a:pt x="470610" y="149683"/>
                  </a:lnTo>
                  <a:lnTo>
                    <a:pt x="447998" y="108081"/>
                  </a:lnTo>
                  <a:lnTo>
                    <a:pt x="418063" y="71818"/>
                  </a:lnTo>
                  <a:lnTo>
                    <a:pt x="381797" y="41886"/>
                  </a:lnTo>
                  <a:lnTo>
                    <a:pt x="340193" y="19277"/>
                  </a:lnTo>
                  <a:lnTo>
                    <a:pt x="294245" y="4984"/>
                  </a:lnTo>
                  <a:lnTo>
                    <a:pt x="244945"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58" name="Google Shape;558;p23"/>
            <p:cNvSpPr/>
            <p:nvPr/>
          </p:nvSpPr>
          <p:spPr>
            <a:xfrm>
              <a:off x="7393361" y="6382518"/>
              <a:ext cx="500379" cy="500379"/>
            </a:xfrm>
            <a:custGeom>
              <a:rect b="b" l="l" r="r" t="t"/>
              <a:pathLst>
                <a:path extrusionOk="0" h="500379" w="500379">
                  <a:moveTo>
                    <a:pt x="250180" y="0"/>
                  </a:moveTo>
                  <a:lnTo>
                    <a:pt x="205209" y="4030"/>
                  </a:lnTo>
                  <a:lnTo>
                    <a:pt x="162883" y="15651"/>
                  </a:lnTo>
                  <a:lnTo>
                    <a:pt x="123908" y="34156"/>
                  </a:lnTo>
                  <a:lnTo>
                    <a:pt x="88991" y="58838"/>
                  </a:lnTo>
                  <a:lnTo>
                    <a:pt x="58838" y="88991"/>
                  </a:lnTo>
                  <a:lnTo>
                    <a:pt x="34156" y="123908"/>
                  </a:lnTo>
                  <a:lnTo>
                    <a:pt x="15651" y="162883"/>
                  </a:lnTo>
                  <a:lnTo>
                    <a:pt x="4030" y="205209"/>
                  </a:lnTo>
                  <a:lnTo>
                    <a:pt x="0" y="250180"/>
                  </a:lnTo>
                  <a:lnTo>
                    <a:pt x="4030" y="295148"/>
                  </a:lnTo>
                  <a:lnTo>
                    <a:pt x="15651" y="337472"/>
                  </a:lnTo>
                  <a:lnTo>
                    <a:pt x="34156" y="376445"/>
                  </a:lnTo>
                  <a:lnTo>
                    <a:pt x="58838" y="411361"/>
                  </a:lnTo>
                  <a:lnTo>
                    <a:pt x="88991" y="441513"/>
                  </a:lnTo>
                  <a:lnTo>
                    <a:pt x="123908" y="466195"/>
                  </a:lnTo>
                  <a:lnTo>
                    <a:pt x="162883" y="484699"/>
                  </a:lnTo>
                  <a:lnTo>
                    <a:pt x="205209" y="496320"/>
                  </a:lnTo>
                  <a:lnTo>
                    <a:pt x="250180" y="500351"/>
                  </a:lnTo>
                  <a:lnTo>
                    <a:pt x="295151" y="496320"/>
                  </a:lnTo>
                  <a:lnTo>
                    <a:pt x="318608" y="489880"/>
                  </a:lnTo>
                  <a:lnTo>
                    <a:pt x="250180" y="489880"/>
                  </a:lnTo>
                  <a:lnTo>
                    <a:pt x="201932" y="485001"/>
                  </a:lnTo>
                  <a:lnTo>
                    <a:pt x="156965" y="471014"/>
                  </a:lnTo>
                  <a:lnTo>
                    <a:pt x="116250" y="448888"/>
                  </a:lnTo>
                  <a:lnTo>
                    <a:pt x="80760" y="419595"/>
                  </a:lnTo>
                  <a:lnTo>
                    <a:pt x="51466" y="384107"/>
                  </a:lnTo>
                  <a:lnTo>
                    <a:pt x="29338" y="343394"/>
                  </a:lnTo>
                  <a:lnTo>
                    <a:pt x="15349" y="298428"/>
                  </a:lnTo>
                  <a:lnTo>
                    <a:pt x="10470" y="250180"/>
                  </a:lnTo>
                  <a:lnTo>
                    <a:pt x="15349" y="201932"/>
                  </a:lnTo>
                  <a:lnTo>
                    <a:pt x="29338" y="156965"/>
                  </a:lnTo>
                  <a:lnTo>
                    <a:pt x="51466" y="116250"/>
                  </a:lnTo>
                  <a:lnTo>
                    <a:pt x="80760" y="80760"/>
                  </a:lnTo>
                  <a:lnTo>
                    <a:pt x="116250" y="51466"/>
                  </a:lnTo>
                  <a:lnTo>
                    <a:pt x="156965" y="29338"/>
                  </a:lnTo>
                  <a:lnTo>
                    <a:pt x="201932" y="15349"/>
                  </a:lnTo>
                  <a:lnTo>
                    <a:pt x="250180" y="10470"/>
                  </a:lnTo>
                  <a:lnTo>
                    <a:pt x="318608" y="10470"/>
                  </a:lnTo>
                  <a:lnTo>
                    <a:pt x="295151" y="4030"/>
                  </a:lnTo>
                  <a:lnTo>
                    <a:pt x="250180" y="0"/>
                  </a:lnTo>
                  <a:close/>
                </a:path>
                <a:path extrusionOk="0" h="500379" w="500379">
                  <a:moveTo>
                    <a:pt x="318608" y="10470"/>
                  </a:moveTo>
                  <a:lnTo>
                    <a:pt x="250180" y="10470"/>
                  </a:lnTo>
                  <a:lnTo>
                    <a:pt x="298429" y="15349"/>
                  </a:lnTo>
                  <a:lnTo>
                    <a:pt x="343396" y="29338"/>
                  </a:lnTo>
                  <a:lnTo>
                    <a:pt x="384110" y="51466"/>
                  </a:lnTo>
                  <a:lnTo>
                    <a:pt x="419601" y="80760"/>
                  </a:lnTo>
                  <a:lnTo>
                    <a:pt x="448895" y="116250"/>
                  </a:lnTo>
                  <a:lnTo>
                    <a:pt x="471023" y="156965"/>
                  </a:lnTo>
                  <a:lnTo>
                    <a:pt x="485012" y="201932"/>
                  </a:lnTo>
                  <a:lnTo>
                    <a:pt x="489890" y="250180"/>
                  </a:lnTo>
                  <a:lnTo>
                    <a:pt x="485012" y="298428"/>
                  </a:lnTo>
                  <a:lnTo>
                    <a:pt x="471023" y="343394"/>
                  </a:lnTo>
                  <a:lnTo>
                    <a:pt x="448895" y="384107"/>
                  </a:lnTo>
                  <a:lnTo>
                    <a:pt x="419601" y="419595"/>
                  </a:lnTo>
                  <a:lnTo>
                    <a:pt x="384110" y="448888"/>
                  </a:lnTo>
                  <a:lnTo>
                    <a:pt x="343396" y="471014"/>
                  </a:lnTo>
                  <a:lnTo>
                    <a:pt x="298429" y="485001"/>
                  </a:lnTo>
                  <a:lnTo>
                    <a:pt x="250180" y="489880"/>
                  </a:lnTo>
                  <a:lnTo>
                    <a:pt x="318608" y="489880"/>
                  </a:lnTo>
                  <a:lnTo>
                    <a:pt x="376453" y="466195"/>
                  </a:lnTo>
                  <a:lnTo>
                    <a:pt x="411370" y="441513"/>
                  </a:lnTo>
                  <a:lnTo>
                    <a:pt x="441523" y="411361"/>
                  </a:lnTo>
                  <a:lnTo>
                    <a:pt x="466205" y="376445"/>
                  </a:lnTo>
                  <a:lnTo>
                    <a:pt x="484710" y="337472"/>
                  </a:lnTo>
                  <a:lnTo>
                    <a:pt x="496331" y="295148"/>
                  </a:lnTo>
                  <a:lnTo>
                    <a:pt x="500361" y="250180"/>
                  </a:lnTo>
                  <a:lnTo>
                    <a:pt x="496331" y="205209"/>
                  </a:lnTo>
                  <a:lnTo>
                    <a:pt x="484710" y="162883"/>
                  </a:lnTo>
                  <a:lnTo>
                    <a:pt x="466205" y="123908"/>
                  </a:lnTo>
                  <a:lnTo>
                    <a:pt x="441523" y="88991"/>
                  </a:lnTo>
                  <a:lnTo>
                    <a:pt x="411370" y="58838"/>
                  </a:lnTo>
                  <a:lnTo>
                    <a:pt x="376453" y="34156"/>
                  </a:lnTo>
                  <a:lnTo>
                    <a:pt x="337478" y="15651"/>
                  </a:lnTo>
                  <a:lnTo>
                    <a:pt x="318608" y="1047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59" name="Google Shape;559;p23"/>
            <p:cNvSpPr/>
            <p:nvPr/>
          </p:nvSpPr>
          <p:spPr>
            <a:xfrm>
              <a:off x="8201613" y="7697022"/>
              <a:ext cx="490220" cy="490220"/>
            </a:xfrm>
            <a:custGeom>
              <a:rect b="b" l="l" r="r" t="t"/>
              <a:pathLst>
                <a:path extrusionOk="0" h="490220" w="490220">
                  <a:moveTo>
                    <a:pt x="244945" y="0"/>
                  </a:moveTo>
                  <a:lnTo>
                    <a:pt x="195645" y="4984"/>
                  </a:lnTo>
                  <a:lnTo>
                    <a:pt x="149697" y="19277"/>
                  </a:lnTo>
                  <a:lnTo>
                    <a:pt x="108093" y="41886"/>
                  </a:lnTo>
                  <a:lnTo>
                    <a:pt x="71827" y="71818"/>
                  </a:lnTo>
                  <a:lnTo>
                    <a:pt x="41892" y="108081"/>
                  </a:lnTo>
                  <a:lnTo>
                    <a:pt x="19280" y="149683"/>
                  </a:lnTo>
                  <a:lnTo>
                    <a:pt x="4985" y="195632"/>
                  </a:lnTo>
                  <a:lnTo>
                    <a:pt x="0" y="244934"/>
                  </a:lnTo>
                  <a:lnTo>
                    <a:pt x="4985" y="294238"/>
                  </a:lnTo>
                  <a:lnTo>
                    <a:pt x="19280" y="340187"/>
                  </a:lnTo>
                  <a:lnTo>
                    <a:pt x="41892" y="381791"/>
                  </a:lnTo>
                  <a:lnTo>
                    <a:pt x="71827" y="418056"/>
                  </a:lnTo>
                  <a:lnTo>
                    <a:pt x="108093" y="447990"/>
                  </a:lnTo>
                  <a:lnTo>
                    <a:pt x="149697" y="470601"/>
                  </a:lnTo>
                  <a:lnTo>
                    <a:pt x="195645" y="484895"/>
                  </a:lnTo>
                  <a:lnTo>
                    <a:pt x="244945" y="489880"/>
                  </a:lnTo>
                  <a:lnTo>
                    <a:pt x="294245" y="484895"/>
                  </a:lnTo>
                  <a:lnTo>
                    <a:pt x="340193" y="470601"/>
                  </a:lnTo>
                  <a:lnTo>
                    <a:pt x="381797" y="447990"/>
                  </a:lnTo>
                  <a:lnTo>
                    <a:pt x="418063" y="418056"/>
                  </a:lnTo>
                  <a:lnTo>
                    <a:pt x="447998" y="381791"/>
                  </a:lnTo>
                  <a:lnTo>
                    <a:pt x="470610" y="340187"/>
                  </a:lnTo>
                  <a:lnTo>
                    <a:pt x="484905" y="294238"/>
                  </a:lnTo>
                  <a:lnTo>
                    <a:pt x="489890" y="244934"/>
                  </a:lnTo>
                  <a:lnTo>
                    <a:pt x="484905" y="195632"/>
                  </a:lnTo>
                  <a:lnTo>
                    <a:pt x="470610" y="149683"/>
                  </a:lnTo>
                  <a:lnTo>
                    <a:pt x="447998" y="108081"/>
                  </a:lnTo>
                  <a:lnTo>
                    <a:pt x="418063" y="71818"/>
                  </a:lnTo>
                  <a:lnTo>
                    <a:pt x="381797" y="41886"/>
                  </a:lnTo>
                  <a:lnTo>
                    <a:pt x="340193" y="19277"/>
                  </a:lnTo>
                  <a:lnTo>
                    <a:pt x="294245" y="4984"/>
                  </a:lnTo>
                  <a:lnTo>
                    <a:pt x="244945"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60" name="Google Shape;560;p23"/>
            <p:cNvSpPr/>
            <p:nvPr/>
          </p:nvSpPr>
          <p:spPr>
            <a:xfrm>
              <a:off x="8196382" y="7691784"/>
              <a:ext cx="500379" cy="500379"/>
            </a:xfrm>
            <a:custGeom>
              <a:rect b="b" l="l" r="r" t="t"/>
              <a:pathLst>
                <a:path extrusionOk="0" h="500379" w="500379">
                  <a:moveTo>
                    <a:pt x="250180" y="0"/>
                  </a:moveTo>
                  <a:lnTo>
                    <a:pt x="205209" y="4030"/>
                  </a:lnTo>
                  <a:lnTo>
                    <a:pt x="162883" y="15651"/>
                  </a:lnTo>
                  <a:lnTo>
                    <a:pt x="123908" y="34156"/>
                  </a:lnTo>
                  <a:lnTo>
                    <a:pt x="88991" y="58838"/>
                  </a:lnTo>
                  <a:lnTo>
                    <a:pt x="58838" y="88991"/>
                  </a:lnTo>
                  <a:lnTo>
                    <a:pt x="34156" y="123908"/>
                  </a:lnTo>
                  <a:lnTo>
                    <a:pt x="15651" y="162883"/>
                  </a:lnTo>
                  <a:lnTo>
                    <a:pt x="4030" y="205209"/>
                  </a:lnTo>
                  <a:lnTo>
                    <a:pt x="0" y="250180"/>
                  </a:lnTo>
                  <a:lnTo>
                    <a:pt x="4030" y="295148"/>
                  </a:lnTo>
                  <a:lnTo>
                    <a:pt x="15651" y="337472"/>
                  </a:lnTo>
                  <a:lnTo>
                    <a:pt x="34156" y="376445"/>
                  </a:lnTo>
                  <a:lnTo>
                    <a:pt x="58838" y="411361"/>
                  </a:lnTo>
                  <a:lnTo>
                    <a:pt x="88991" y="441513"/>
                  </a:lnTo>
                  <a:lnTo>
                    <a:pt x="123908" y="466195"/>
                  </a:lnTo>
                  <a:lnTo>
                    <a:pt x="162883" y="484699"/>
                  </a:lnTo>
                  <a:lnTo>
                    <a:pt x="205209" y="496320"/>
                  </a:lnTo>
                  <a:lnTo>
                    <a:pt x="250180" y="500351"/>
                  </a:lnTo>
                  <a:lnTo>
                    <a:pt x="295151" y="496320"/>
                  </a:lnTo>
                  <a:lnTo>
                    <a:pt x="318608" y="489880"/>
                  </a:lnTo>
                  <a:lnTo>
                    <a:pt x="250180" y="489880"/>
                  </a:lnTo>
                  <a:lnTo>
                    <a:pt x="201932" y="485001"/>
                  </a:lnTo>
                  <a:lnTo>
                    <a:pt x="156965" y="471014"/>
                  </a:lnTo>
                  <a:lnTo>
                    <a:pt x="116250" y="448888"/>
                  </a:lnTo>
                  <a:lnTo>
                    <a:pt x="80760" y="419595"/>
                  </a:lnTo>
                  <a:lnTo>
                    <a:pt x="51466" y="384107"/>
                  </a:lnTo>
                  <a:lnTo>
                    <a:pt x="29338" y="343394"/>
                  </a:lnTo>
                  <a:lnTo>
                    <a:pt x="15349" y="298428"/>
                  </a:lnTo>
                  <a:lnTo>
                    <a:pt x="10470" y="250180"/>
                  </a:lnTo>
                  <a:lnTo>
                    <a:pt x="15349" y="201932"/>
                  </a:lnTo>
                  <a:lnTo>
                    <a:pt x="29338" y="156965"/>
                  </a:lnTo>
                  <a:lnTo>
                    <a:pt x="51466" y="116250"/>
                  </a:lnTo>
                  <a:lnTo>
                    <a:pt x="80760" y="80760"/>
                  </a:lnTo>
                  <a:lnTo>
                    <a:pt x="116250" y="51466"/>
                  </a:lnTo>
                  <a:lnTo>
                    <a:pt x="156965" y="29338"/>
                  </a:lnTo>
                  <a:lnTo>
                    <a:pt x="201932" y="15349"/>
                  </a:lnTo>
                  <a:lnTo>
                    <a:pt x="250180" y="10470"/>
                  </a:lnTo>
                  <a:lnTo>
                    <a:pt x="318608" y="10470"/>
                  </a:lnTo>
                  <a:lnTo>
                    <a:pt x="295151" y="4030"/>
                  </a:lnTo>
                  <a:lnTo>
                    <a:pt x="250180" y="0"/>
                  </a:lnTo>
                  <a:close/>
                </a:path>
                <a:path extrusionOk="0" h="500379" w="500379">
                  <a:moveTo>
                    <a:pt x="318608" y="10470"/>
                  </a:moveTo>
                  <a:lnTo>
                    <a:pt x="250180" y="10470"/>
                  </a:lnTo>
                  <a:lnTo>
                    <a:pt x="298429" y="15349"/>
                  </a:lnTo>
                  <a:lnTo>
                    <a:pt x="343396" y="29338"/>
                  </a:lnTo>
                  <a:lnTo>
                    <a:pt x="384110" y="51466"/>
                  </a:lnTo>
                  <a:lnTo>
                    <a:pt x="419601" y="80760"/>
                  </a:lnTo>
                  <a:lnTo>
                    <a:pt x="448895" y="116250"/>
                  </a:lnTo>
                  <a:lnTo>
                    <a:pt x="471023" y="156965"/>
                  </a:lnTo>
                  <a:lnTo>
                    <a:pt x="485012" y="201932"/>
                  </a:lnTo>
                  <a:lnTo>
                    <a:pt x="489890" y="250180"/>
                  </a:lnTo>
                  <a:lnTo>
                    <a:pt x="485012" y="298428"/>
                  </a:lnTo>
                  <a:lnTo>
                    <a:pt x="471023" y="343394"/>
                  </a:lnTo>
                  <a:lnTo>
                    <a:pt x="448895" y="384107"/>
                  </a:lnTo>
                  <a:lnTo>
                    <a:pt x="419601" y="419595"/>
                  </a:lnTo>
                  <a:lnTo>
                    <a:pt x="384110" y="448888"/>
                  </a:lnTo>
                  <a:lnTo>
                    <a:pt x="343396" y="471014"/>
                  </a:lnTo>
                  <a:lnTo>
                    <a:pt x="298429" y="485001"/>
                  </a:lnTo>
                  <a:lnTo>
                    <a:pt x="250180" y="489880"/>
                  </a:lnTo>
                  <a:lnTo>
                    <a:pt x="318608" y="489880"/>
                  </a:lnTo>
                  <a:lnTo>
                    <a:pt x="376453" y="466195"/>
                  </a:lnTo>
                  <a:lnTo>
                    <a:pt x="411370" y="441513"/>
                  </a:lnTo>
                  <a:lnTo>
                    <a:pt x="441523" y="411361"/>
                  </a:lnTo>
                  <a:lnTo>
                    <a:pt x="466205" y="376445"/>
                  </a:lnTo>
                  <a:lnTo>
                    <a:pt x="484710" y="337472"/>
                  </a:lnTo>
                  <a:lnTo>
                    <a:pt x="496331" y="295148"/>
                  </a:lnTo>
                  <a:lnTo>
                    <a:pt x="500361" y="250180"/>
                  </a:lnTo>
                  <a:lnTo>
                    <a:pt x="496331" y="205209"/>
                  </a:lnTo>
                  <a:lnTo>
                    <a:pt x="484710" y="162883"/>
                  </a:lnTo>
                  <a:lnTo>
                    <a:pt x="466205" y="123908"/>
                  </a:lnTo>
                  <a:lnTo>
                    <a:pt x="441523" y="88991"/>
                  </a:lnTo>
                  <a:lnTo>
                    <a:pt x="411370" y="58838"/>
                  </a:lnTo>
                  <a:lnTo>
                    <a:pt x="376453" y="34156"/>
                  </a:lnTo>
                  <a:lnTo>
                    <a:pt x="337478" y="15651"/>
                  </a:lnTo>
                  <a:lnTo>
                    <a:pt x="318608" y="1047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61" name="Google Shape;561;p23"/>
            <p:cNvSpPr/>
            <p:nvPr/>
          </p:nvSpPr>
          <p:spPr>
            <a:xfrm>
              <a:off x="9022912" y="9006282"/>
              <a:ext cx="490220" cy="490220"/>
            </a:xfrm>
            <a:custGeom>
              <a:rect b="b" l="l" r="r" t="t"/>
              <a:pathLst>
                <a:path extrusionOk="0" h="490220" w="490220">
                  <a:moveTo>
                    <a:pt x="244945" y="0"/>
                  </a:moveTo>
                  <a:lnTo>
                    <a:pt x="195645" y="4985"/>
                  </a:lnTo>
                  <a:lnTo>
                    <a:pt x="149697" y="19279"/>
                  </a:lnTo>
                  <a:lnTo>
                    <a:pt x="108093" y="41889"/>
                  </a:lnTo>
                  <a:lnTo>
                    <a:pt x="71827" y="71823"/>
                  </a:lnTo>
                  <a:lnTo>
                    <a:pt x="41892" y="108088"/>
                  </a:lnTo>
                  <a:lnTo>
                    <a:pt x="19280" y="149692"/>
                  </a:lnTo>
                  <a:lnTo>
                    <a:pt x="4985" y="195642"/>
                  </a:lnTo>
                  <a:lnTo>
                    <a:pt x="0" y="244945"/>
                  </a:lnTo>
                  <a:lnTo>
                    <a:pt x="4985" y="294248"/>
                  </a:lnTo>
                  <a:lnTo>
                    <a:pt x="19280" y="340198"/>
                  </a:lnTo>
                  <a:lnTo>
                    <a:pt x="41892" y="381801"/>
                  </a:lnTo>
                  <a:lnTo>
                    <a:pt x="71827" y="418067"/>
                  </a:lnTo>
                  <a:lnTo>
                    <a:pt x="108093" y="448001"/>
                  </a:lnTo>
                  <a:lnTo>
                    <a:pt x="149697" y="470611"/>
                  </a:lnTo>
                  <a:lnTo>
                    <a:pt x="195645" y="484905"/>
                  </a:lnTo>
                  <a:lnTo>
                    <a:pt x="244945" y="489890"/>
                  </a:lnTo>
                  <a:lnTo>
                    <a:pt x="294245" y="484905"/>
                  </a:lnTo>
                  <a:lnTo>
                    <a:pt x="340193" y="470611"/>
                  </a:lnTo>
                  <a:lnTo>
                    <a:pt x="381797" y="448001"/>
                  </a:lnTo>
                  <a:lnTo>
                    <a:pt x="418063" y="418067"/>
                  </a:lnTo>
                  <a:lnTo>
                    <a:pt x="447998" y="381801"/>
                  </a:lnTo>
                  <a:lnTo>
                    <a:pt x="470610" y="340198"/>
                  </a:lnTo>
                  <a:lnTo>
                    <a:pt x="484905" y="294248"/>
                  </a:lnTo>
                  <a:lnTo>
                    <a:pt x="489890" y="244945"/>
                  </a:lnTo>
                  <a:lnTo>
                    <a:pt x="484905" y="195642"/>
                  </a:lnTo>
                  <a:lnTo>
                    <a:pt x="470610" y="149692"/>
                  </a:lnTo>
                  <a:lnTo>
                    <a:pt x="447998" y="108088"/>
                  </a:lnTo>
                  <a:lnTo>
                    <a:pt x="418063" y="71823"/>
                  </a:lnTo>
                  <a:lnTo>
                    <a:pt x="381797" y="41889"/>
                  </a:lnTo>
                  <a:lnTo>
                    <a:pt x="340193" y="19279"/>
                  </a:lnTo>
                  <a:lnTo>
                    <a:pt x="294245" y="4985"/>
                  </a:lnTo>
                  <a:lnTo>
                    <a:pt x="244945"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62" name="Google Shape;562;p23"/>
            <p:cNvSpPr/>
            <p:nvPr/>
          </p:nvSpPr>
          <p:spPr>
            <a:xfrm>
              <a:off x="9017675" y="9001051"/>
              <a:ext cx="500379" cy="500379"/>
            </a:xfrm>
            <a:custGeom>
              <a:rect b="b" l="l" r="r" t="t"/>
              <a:pathLst>
                <a:path extrusionOk="0" h="500379" w="500379">
                  <a:moveTo>
                    <a:pt x="250180" y="0"/>
                  </a:moveTo>
                  <a:lnTo>
                    <a:pt x="205209" y="4030"/>
                  </a:lnTo>
                  <a:lnTo>
                    <a:pt x="162883" y="15651"/>
                  </a:lnTo>
                  <a:lnTo>
                    <a:pt x="123908" y="34156"/>
                  </a:lnTo>
                  <a:lnTo>
                    <a:pt x="88991" y="58838"/>
                  </a:lnTo>
                  <a:lnTo>
                    <a:pt x="58838" y="88991"/>
                  </a:lnTo>
                  <a:lnTo>
                    <a:pt x="34156" y="123908"/>
                  </a:lnTo>
                  <a:lnTo>
                    <a:pt x="15651" y="162883"/>
                  </a:lnTo>
                  <a:lnTo>
                    <a:pt x="4030" y="205209"/>
                  </a:lnTo>
                  <a:lnTo>
                    <a:pt x="0" y="250180"/>
                  </a:lnTo>
                  <a:lnTo>
                    <a:pt x="4030" y="295148"/>
                  </a:lnTo>
                  <a:lnTo>
                    <a:pt x="15651" y="337472"/>
                  </a:lnTo>
                  <a:lnTo>
                    <a:pt x="34156" y="376445"/>
                  </a:lnTo>
                  <a:lnTo>
                    <a:pt x="58838" y="411361"/>
                  </a:lnTo>
                  <a:lnTo>
                    <a:pt x="88991" y="441513"/>
                  </a:lnTo>
                  <a:lnTo>
                    <a:pt x="123908" y="466195"/>
                  </a:lnTo>
                  <a:lnTo>
                    <a:pt x="162883" y="484699"/>
                  </a:lnTo>
                  <a:lnTo>
                    <a:pt x="205209" y="496320"/>
                  </a:lnTo>
                  <a:lnTo>
                    <a:pt x="250180" y="500351"/>
                  </a:lnTo>
                  <a:lnTo>
                    <a:pt x="295151" y="496320"/>
                  </a:lnTo>
                  <a:lnTo>
                    <a:pt x="318608" y="489880"/>
                  </a:lnTo>
                  <a:lnTo>
                    <a:pt x="250180" y="489880"/>
                  </a:lnTo>
                  <a:lnTo>
                    <a:pt x="201932" y="485001"/>
                  </a:lnTo>
                  <a:lnTo>
                    <a:pt x="156965" y="471014"/>
                  </a:lnTo>
                  <a:lnTo>
                    <a:pt x="116250" y="448888"/>
                  </a:lnTo>
                  <a:lnTo>
                    <a:pt x="80760" y="419595"/>
                  </a:lnTo>
                  <a:lnTo>
                    <a:pt x="51466" y="384107"/>
                  </a:lnTo>
                  <a:lnTo>
                    <a:pt x="29338" y="343394"/>
                  </a:lnTo>
                  <a:lnTo>
                    <a:pt x="15349" y="298428"/>
                  </a:lnTo>
                  <a:lnTo>
                    <a:pt x="10470" y="250180"/>
                  </a:lnTo>
                  <a:lnTo>
                    <a:pt x="15349" y="201932"/>
                  </a:lnTo>
                  <a:lnTo>
                    <a:pt x="29338" y="156965"/>
                  </a:lnTo>
                  <a:lnTo>
                    <a:pt x="51466" y="116250"/>
                  </a:lnTo>
                  <a:lnTo>
                    <a:pt x="80760" y="80760"/>
                  </a:lnTo>
                  <a:lnTo>
                    <a:pt x="116250" y="51466"/>
                  </a:lnTo>
                  <a:lnTo>
                    <a:pt x="156965" y="29338"/>
                  </a:lnTo>
                  <a:lnTo>
                    <a:pt x="201932" y="15349"/>
                  </a:lnTo>
                  <a:lnTo>
                    <a:pt x="250180" y="10470"/>
                  </a:lnTo>
                  <a:lnTo>
                    <a:pt x="318608" y="10470"/>
                  </a:lnTo>
                  <a:lnTo>
                    <a:pt x="295151" y="4030"/>
                  </a:lnTo>
                  <a:lnTo>
                    <a:pt x="250180" y="0"/>
                  </a:lnTo>
                  <a:close/>
                </a:path>
                <a:path extrusionOk="0" h="500379" w="500379">
                  <a:moveTo>
                    <a:pt x="318608" y="10470"/>
                  </a:moveTo>
                  <a:lnTo>
                    <a:pt x="250180" y="10470"/>
                  </a:lnTo>
                  <a:lnTo>
                    <a:pt x="298429" y="15349"/>
                  </a:lnTo>
                  <a:lnTo>
                    <a:pt x="343396" y="29338"/>
                  </a:lnTo>
                  <a:lnTo>
                    <a:pt x="384110" y="51466"/>
                  </a:lnTo>
                  <a:lnTo>
                    <a:pt x="419601" y="80760"/>
                  </a:lnTo>
                  <a:lnTo>
                    <a:pt x="448895" y="116250"/>
                  </a:lnTo>
                  <a:lnTo>
                    <a:pt x="471023" y="156965"/>
                  </a:lnTo>
                  <a:lnTo>
                    <a:pt x="485012" y="201932"/>
                  </a:lnTo>
                  <a:lnTo>
                    <a:pt x="489890" y="250180"/>
                  </a:lnTo>
                  <a:lnTo>
                    <a:pt x="485012" y="298428"/>
                  </a:lnTo>
                  <a:lnTo>
                    <a:pt x="471023" y="343394"/>
                  </a:lnTo>
                  <a:lnTo>
                    <a:pt x="448895" y="384107"/>
                  </a:lnTo>
                  <a:lnTo>
                    <a:pt x="419601" y="419595"/>
                  </a:lnTo>
                  <a:lnTo>
                    <a:pt x="384110" y="448888"/>
                  </a:lnTo>
                  <a:lnTo>
                    <a:pt x="343396" y="471014"/>
                  </a:lnTo>
                  <a:lnTo>
                    <a:pt x="298429" y="485001"/>
                  </a:lnTo>
                  <a:lnTo>
                    <a:pt x="250180" y="489880"/>
                  </a:lnTo>
                  <a:lnTo>
                    <a:pt x="318608" y="489880"/>
                  </a:lnTo>
                  <a:lnTo>
                    <a:pt x="376453" y="466195"/>
                  </a:lnTo>
                  <a:lnTo>
                    <a:pt x="411370" y="441513"/>
                  </a:lnTo>
                  <a:lnTo>
                    <a:pt x="441523" y="411361"/>
                  </a:lnTo>
                  <a:lnTo>
                    <a:pt x="466205" y="376445"/>
                  </a:lnTo>
                  <a:lnTo>
                    <a:pt x="484710" y="337472"/>
                  </a:lnTo>
                  <a:lnTo>
                    <a:pt x="496331" y="295148"/>
                  </a:lnTo>
                  <a:lnTo>
                    <a:pt x="500361" y="250180"/>
                  </a:lnTo>
                  <a:lnTo>
                    <a:pt x="496331" y="205209"/>
                  </a:lnTo>
                  <a:lnTo>
                    <a:pt x="484710" y="162883"/>
                  </a:lnTo>
                  <a:lnTo>
                    <a:pt x="466205" y="123908"/>
                  </a:lnTo>
                  <a:lnTo>
                    <a:pt x="441523" y="88991"/>
                  </a:lnTo>
                  <a:lnTo>
                    <a:pt x="411370" y="58838"/>
                  </a:lnTo>
                  <a:lnTo>
                    <a:pt x="376453" y="34156"/>
                  </a:lnTo>
                  <a:lnTo>
                    <a:pt x="337478" y="15651"/>
                  </a:lnTo>
                  <a:lnTo>
                    <a:pt x="318608" y="1047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63" name="Google Shape;563;p23"/>
            <p:cNvSpPr/>
            <p:nvPr/>
          </p:nvSpPr>
          <p:spPr>
            <a:xfrm>
              <a:off x="3692232" y="5323426"/>
              <a:ext cx="811529" cy="1309370"/>
            </a:xfrm>
            <a:custGeom>
              <a:rect b="b" l="l" r="r" t="t"/>
              <a:pathLst>
                <a:path extrusionOk="0" h="1309370" w="811529">
                  <a:moveTo>
                    <a:pt x="0" y="1309269"/>
                  </a:moveTo>
                  <a:lnTo>
                    <a:pt x="811053" y="0"/>
                  </a:lnTo>
                </a:path>
              </a:pathLst>
            </a:custGeom>
            <a:noFill/>
            <a:ln cap="flat" cmpd="sng" w="10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64" name="Google Shape;564;p23"/>
            <p:cNvSpPr/>
            <p:nvPr/>
          </p:nvSpPr>
          <p:spPr>
            <a:xfrm>
              <a:off x="4503290" y="5323434"/>
              <a:ext cx="1689735" cy="2618740"/>
            </a:xfrm>
            <a:custGeom>
              <a:rect b="b" l="l" r="r" t="t"/>
              <a:pathLst>
                <a:path extrusionOk="0" h="2618740" w="1689735">
                  <a:moveTo>
                    <a:pt x="1689404" y="2618527"/>
                  </a:moveTo>
                  <a:lnTo>
                    <a:pt x="0" y="0"/>
                  </a:lnTo>
                </a:path>
              </a:pathLst>
            </a:custGeom>
            <a:noFill/>
            <a:ln cap="flat" cmpd="sng" w="10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65" name="Google Shape;565;p23"/>
            <p:cNvSpPr/>
            <p:nvPr/>
          </p:nvSpPr>
          <p:spPr>
            <a:xfrm>
              <a:off x="3192572" y="9789252"/>
              <a:ext cx="680085" cy="0"/>
            </a:xfrm>
            <a:custGeom>
              <a:rect b="b" l="l" r="r" t="t"/>
              <a:pathLst>
                <a:path extrusionOk="0" h="120000" w="680085">
                  <a:moveTo>
                    <a:pt x="0" y="0"/>
                  </a:moveTo>
                  <a:lnTo>
                    <a:pt x="679612" y="0"/>
                  </a:lnTo>
                </a:path>
              </a:pathLst>
            </a:custGeom>
            <a:noFill/>
            <a:ln cap="flat" cmpd="sng" w="62825">
              <a:solidFill>
                <a:srgbClr val="F4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66" name="Google Shape;566;p23"/>
            <p:cNvSpPr/>
            <p:nvPr/>
          </p:nvSpPr>
          <p:spPr>
            <a:xfrm>
              <a:off x="1538311" y="9789252"/>
              <a:ext cx="680085" cy="0"/>
            </a:xfrm>
            <a:custGeom>
              <a:rect b="b" l="l" r="r" t="t"/>
              <a:pathLst>
                <a:path extrusionOk="0" h="120000" w="680085">
                  <a:moveTo>
                    <a:pt x="0" y="0"/>
                  </a:moveTo>
                  <a:lnTo>
                    <a:pt x="679612" y="0"/>
                  </a:lnTo>
                </a:path>
              </a:pathLst>
            </a:custGeom>
            <a:noFill/>
            <a:ln cap="flat" cmpd="sng" w="62825">
              <a:solidFill>
                <a:srgbClr val="F4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67" name="Google Shape;567;p23"/>
            <p:cNvSpPr/>
            <p:nvPr/>
          </p:nvSpPr>
          <p:spPr>
            <a:xfrm>
              <a:off x="4813175" y="5311636"/>
              <a:ext cx="680085" cy="0"/>
            </a:xfrm>
            <a:custGeom>
              <a:rect b="b" l="l" r="r" t="t"/>
              <a:pathLst>
                <a:path extrusionOk="0" h="120000" w="680085">
                  <a:moveTo>
                    <a:pt x="0" y="0"/>
                  </a:moveTo>
                  <a:lnTo>
                    <a:pt x="679612" y="0"/>
                  </a:lnTo>
                </a:path>
              </a:pathLst>
            </a:custGeom>
            <a:noFill/>
            <a:ln cap="flat" cmpd="sng" w="62825">
              <a:solidFill>
                <a:srgbClr val="F4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68" name="Google Shape;568;p23"/>
            <p:cNvSpPr/>
            <p:nvPr/>
          </p:nvSpPr>
          <p:spPr>
            <a:xfrm>
              <a:off x="8928048" y="9659802"/>
              <a:ext cx="680084" cy="0"/>
            </a:xfrm>
            <a:custGeom>
              <a:rect b="b" l="l" r="r" t="t"/>
              <a:pathLst>
                <a:path extrusionOk="0" h="120000" w="680084">
                  <a:moveTo>
                    <a:pt x="0" y="0"/>
                  </a:moveTo>
                  <a:lnTo>
                    <a:pt x="679612" y="0"/>
                  </a:lnTo>
                </a:path>
              </a:pathLst>
            </a:custGeom>
            <a:noFill/>
            <a:ln cap="flat" cmpd="sng" w="62825">
              <a:solidFill>
                <a:srgbClr val="CCCCCC"/>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69" name="Google Shape;569;p23"/>
            <p:cNvSpPr/>
            <p:nvPr/>
          </p:nvSpPr>
          <p:spPr>
            <a:xfrm>
              <a:off x="6042523" y="3422324"/>
              <a:ext cx="680084" cy="0"/>
            </a:xfrm>
            <a:custGeom>
              <a:rect b="b" l="l" r="r" t="t"/>
              <a:pathLst>
                <a:path extrusionOk="0" h="120000" w="680084">
                  <a:moveTo>
                    <a:pt x="0" y="0"/>
                  </a:moveTo>
                  <a:lnTo>
                    <a:pt x="679612" y="0"/>
                  </a:lnTo>
                </a:path>
              </a:pathLst>
            </a:custGeom>
            <a:noFill/>
            <a:ln cap="flat" cmpd="sng" w="62825">
              <a:solidFill>
                <a:srgbClr val="CCCCCC"/>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70" name="Google Shape;570;p23"/>
            <p:cNvSpPr/>
            <p:nvPr/>
          </p:nvSpPr>
          <p:spPr>
            <a:xfrm>
              <a:off x="3406661" y="9940520"/>
              <a:ext cx="571500" cy="0"/>
            </a:xfrm>
            <a:custGeom>
              <a:rect b="b" l="l" r="r" t="t"/>
              <a:pathLst>
                <a:path extrusionOk="0" h="120000" w="571500">
                  <a:moveTo>
                    <a:pt x="0" y="0"/>
                  </a:moveTo>
                  <a:lnTo>
                    <a:pt x="571134" y="0"/>
                  </a:lnTo>
                </a:path>
              </a:pathLst>
            </a:custGeom>
            <a:noFill/>
            <a:ln cap="flat" cmpd="sng" w="62825">
              <a:solidFill>
                <a:srgbClr val="00FF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grpSp>
        <p:nvGrpSpPr>
          <p:cNvPr id="571" name="Google Shape;571;p23"/>
          <p:cNvGrpSpPr/>
          <p:nvPr/>
        </p:nvGrpSpPr>
        <p:grpSpPr>
          <a:xfrm>
            <a:off x="4690209" y="1095456"/>
            <a:ext cx="4385539" cy="3601019"/>
            <a:chOff x="10387769" y="2579750"/>
            <a:chExt cx="8472834" cy="6957147"/>
          </a:xfrm>
        </p:grpSpPr>
        <p:grpSp>
          <p:nvGrpSpPr>
            <p:cNvPr id="572" name="Google Shape;572;p23"/>
            <p:cNvGrpSpPr/>
            <p:nvPr/>
          </p:nvGrpSpPr>
          <p:grpSpPr>
            <a:xfrm>
              <a:off x="11162487" y="3172147"/>
              <a:ext cx="7698116" cy="6329287"/>
              <a:chOff x="11162487" y="3172147"/>
              <a:chExt cx="7698116" cy="6329287"/>
            </a:xfrm>
          </p:grpSpPr>
          <p:sp>
            <p:nvSpPr>
              <p:cNvPr id="573" name="Google Shape;573;p23"/>
              <p:cNvSpPr/>
              <p:nvPr/>
            </p:nvSpPr>
            <p:spPr>
              <a:xfrm>
                <a:off x="13845833" y="3422327"/>
                <a:ext cx="4765040" cy="5829300"/>
              </a:xfrm>
              <a:custGeom>
                <a:rect b="b" l="l" r="r" t="t"/>
                <a:pathLst>
                  <a:path extrusionOk="0" h="5829300" w="4765040">
                    <a:moveTo>
                      <a:pt x="4764566" y="5828901"/>
                    </a:moveTo>
                    <a:lnTo>
                      <a:pt x="1182037" y="0"/>
                    </a:lnTo>
                    <a:lnTo>
                      <a:pt x="0" y="1901104"/>
                    </a:lnTo>
                  </a:path>
                </a:pathLst>
              </a:custGeom>
              <a:noFill/>
              <a:ln cap="flat" cmpd="sng" w="10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74" name="Google Shape;574;p23"/>
              <p:cNvSpPr/>
              <p:nvPr/>
            </p:nvSpPr>
            <p:spPr>
              <a:xfrm>
                <a:off x="13600888" y="5078483"/>
                <a:ext cx="490219" cy="490220"/>
              </a:xfrm>
              <a:custGeom>
                <a:rect b="b" l="l" r="r" t="t"/>
                <a:pathLst>
                  <a:path extrusionOk="0" h="490220" w="490219">
                    <a:moveTo>
                      <a:pt x="244945" y="0"/>
                    </a:moveTo>
                    <a:lnTo>
                      <a:pt x="195645" y="4985"/>
                    </a:lnTo>
                    <a:lnTo>
                      <a:pt x="149697" y="19279"/>
                    </a:lnTo>
                    <a:lnTo>
                      <a:pt x="108093" y="41889"/>
                    </a:lnTo>
                    <a:lnTo>
                      <a:pt x="71827" y="71823"/>
                    </a:lnTo>
                    <a:lnTo>
                      <a:pt x="41892" y="108088"/>
                    </a:lnTo>
                    <a:lnTo>
                      <a:pt x="19280" y="149692"/>
                    </a:lnTo>
                    <a:lnTo>
                      <a:pt x="4985" y="195642"/>
                    </a:lnTo>
                    <a:lnTo>
                      <a:pt x="0" y="244945"/>
                    </a:lnTo>
                    <a:lnTo>
                      <a:pt x="4985" y="294248"/>
                    </a:lnTo>
                    <a:lnTo>
                      <a:pt x="19280" y="340198"/>
                    </a:lnTo>
                    <a:lnTo>
                      <a:pt x="41892" y="381801"/>
                    </a:lnTo>
                    <a:lnTo>
                      <a:pt x="71827" y="418067"/>
                    </a:lnTo>
                    <a:lnTo>
                      <a:pt x="108093" y="448001"/>
                    </a:lnTo>
                    <a:lnTo>
                      <a:pt x="149697" y="470611"/>
                    </a:lnTo>
                    <a:lnTo>
                      <a:pt x="195645" y="484905"/>
                    </a:lnTo>
                    <a:lnTo>
                      <a:pt x="244945" y="489890"/>
                    </a:lnTo>
                    <a:lnTo>
                      <a:pt x="294245" y="484905"/>
                    </a:lnTo>
                    <a:lnTo>
                      <a:pt x="340193" y="470611"/>
                    </a:lnTo>
                    <a:lnTo>
                      <a:pt x="381797" y="448001"/>
                    </a:lnTo>
                    <a:lnTo>
                      <a:pt x="418063" y="418067"/>
                    </a:lnTo>
                    <a:lnTo>
                      <a:pt x="447998" y="381801"/>
                    </a:lnTo>
                    <a:lnTo>
                      <a:pt x="470610" y="340198"/>
                    </a:lnTo>
                    <a:lnTo>
                      <a:pt x="484905" y="294248"/>
                    </a:lnTo>
                    <a:lnTo>
                      <a:pt x="489890" y="244945"/>
                    </a:lnTo>
                    <a:lnTo>
                      <a:pt x="484905" y="195642"/>
                    </a:lnTo>
                    <a:lnTo>
                      <a:pt x="470610" y="149692"/>
                    </a:lnTo>
                    <a:lnTo>
                      <a:pt x="447998" y="108088"/>
                    </a:lnTo>
                    <a:lnTo>
                      <a:pt x="418063" y="71823"/>
                    </a:lnTo>
                    <a:lnTo>
                      <a:pt x="381797" y="41889"/>
                    </a:lnTo>
                    <a:lnTo>
                      <a:pt x="340193" y="19279"/>
                    </a:lnTo>
                    <a:lnTo>
                      <a:pt x="294245" y="4985"/>
                    </a:lnTo>
                    <a:lnTo>
                      <a:pt x="244945"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75" name="Google Shape;575;p23"/>
              <p:cNvSpPr/>
              <p:nvPr/>
            </p:nvSpPr>
            <p:spPr>
              <a:xfrm>
                <a:off x="13595642" y="5073262"/>
                <a:ext cx="2834640" cy="500379"/>
              </a:xfrm>
              <a:custGeom>
                <a:rect b="b" l="l" r="r" t="t"/>
                <a:pathLst>
                  <a:path extrusionOk="0" h="500379" w="2834640">
                    <a:moveTo>
                      <a:pt x="500367" y="250177"/>
                    </a:moveTo>
                    <a:lnTo>
                      <a:pt x="496328" y="205206"/>
                    </a:lnTo>
                    <a:lnTo>
                      <a:pt x="489889" y="181762"/>
                    </a:lnTo>
                    <a:lnTo>
                      <a:pt x="489889" y="250177"/>
                    </a:lnTo>
                    <a:lnTo>
                      <a:pt x="485013" y="298424"/>
                    </a:lnTo>
                    <a:lnTo>
                      <a:pt x="471017" y="343395"/>
                    </a:lnTo>
                    <a:lnTo>
                      <a:pt x="448894" y="384098"/>
                    </a:lnTo>
                    <a:lnTo>
                      <a:pt x="419595" y="419595"/>
                    </a:lnTo>
                    <a:lnTo>
                      <a:pt x="384111" y="448881"/>
                    </a:lnTo>
                    <a:lnTo>
                      <a:pt x="343395" y="471004"/>
                    </a:lnTo>
                    <a:lnTo>
                      <a:pt x="298424" y="485000"/>
                    </a:lnTo>
                    <a:lnTo>
                      <a:pt x="250177" y="489877"/>
                    </a:lnTo>
                    <a:lnTo>
                      <a:pt x="201930" y="485000"/>
                    </a:lnTo>
                    <a:lnTo>
                      <a:pt x="156959" y="471004"/>
                    </a:lnTo>
                    <a:lnTo>
                      <a:pt x="116255" y="448881"/>
                    </a:lnTo>
                    <a:lnTo>
                      <a:pt x="80759" y="419595"/>
                    </a:lnTo>
                    <a:lnTo>
                      <a:pt x="51460" y="384098"/>
                    </a:lnTo>
                    <a:lnTo>
                      <a:pt x="29337" y="343395"/>
                    </a:lnTo>
                    <a:lnTo>
                      <a:pt x="15354" y="298424"/>
                    </a:lnTo>
                    <a:lnTo>
                      <a:pt x="10464" y="250177"/>
                    </a:lnTo>
                    <a:lnTo>
                      <a:pt x="15354" y="201930"/>
                    </a:lnTo>
                    <a:lnTo>
                      <a:pt x="29337" y="156959"/>
                    </a:lnTo>
                    <a:lnTo>
                      <a:pt x="51460" y="116243"/>
                    </a:lnTo>
                    <a:lnTo>
                      <a:pt x="80759" y="80759"/>
                    </a:lnTo>
                    <a:lnTo>
                      <a:pt x="116255" y="51460"/>
                    </a:lnTo>
                    <a:lnTo>
                      <a:pt x="156959" y="29337"/>
                    </a:lnTo>
                    <a:lnTo>
                      <a:pt x="201930" y="15341"/>
                    </a:lnTo>
                    <a:lnTo>
                      <a:pt x="250177" y="10464"/>
                    </a:lnTo>
                    <a:lnTo>
                      <a:pt x="298424" y="15341"/>
                    </a:lnTo>
                    <a:lnTo>
                      <a:pt x="343395" y="29337"/>
                    </a:lnTo>
                    <a:lnTo>
                      <a:pt x="384111" y="51460"/>
                    </a:lnTo>
                    <a:lnTo>
                      <a:pt x="419595" y="80759"/>
                    </a:lnTo>
                    <a:lnTo>
                      <a:pt x="448894" y="116243"/>
                    </a:lnTo>
                    <a:lnTo>
                      <a:pt x="471017" y="156959"/>
                    </a:lnTo>
                    <a:lnTo>
                      <a:pt x="485013" y="201930"/>
                    </a:lnTo>
                    <a:lnTo>
                      <a:pt x="489889" y="250177"/>
                    </a:lnTo>
                    <a:lnTo>
                      <a:pt x="489889" y="181762"/>
                    </a:lnTo>
                    <a:lnTo>
                      <a:pt x="466204" y="123901"/>
                    </a:lnTo>
                    <a:lnTo>
                      <a:pt x="441528" y="88988"/>
                    </a:lnTo>
                    <a:lnTo>
                      <a:pt x="411365" y="58839"/>
                    </a:lnTo>
                    <a:lnTo>
                      <a:pt x="376453" y="34150"/>
                    </a:lnTo>
                    <a:lnTo>
                      <a:pt x="337477" y="15646"/>
                    </a:lnTo>
                    <a:lnTo>
                      <a:pt x="295148" y="4025"/>
                    </a:lnTo>
                    <a:lnTo>
                      <a:pt x="250177" y="0"/>
                    </a:lnTo>
                    <a:lnTo>
                      <a:pt x="205206" y="4025"/>
                    </a:lnTo>
                    <a:lnTo>
                      <a:pt x="162890" y="15646"/>
                    </a:lnTo>
                    <a:lnTo>
                      <a:pt x="123913" y="34150"/>
                    </a:lnTo>
                    <a:lnTo>
                      <a:pt x="88988" y="58839"/>
                    </a:lnTo>
                    <a:lnTo>
                      <a:pt x="58839" y="88988"/>
                    </a:lnTo>
                    <a:lnTo>
                      <a:pt x="34163" y="123901"/>
                    </a:lnTo>
                    <a:lnTo>
                      <a:pt x="15646" y="162877"/>
                    </a:lnTo>
                    <a:lnTo>
                      <a:pt x="4025" y="205206"/>
                    </a:lnTo>
                    <a:lnTo>
                      <a:pt x="0" y="250177"/>
                    </a:lnTo>
                    <a:lnTo>
                      <a:pt x="4025" y="295148"/>
                    </a:lnTo>
                    <a:lnTo>
                      <a:pt x="15646" y="337464"/>
                    </a:lnTo>
                    <a:lnTo>
                      <a:pt x="34163" y="376440"/>
                    </a:lnTo>
                    <a:lnTo>
                      <a:pt x="58839" y="411353"/>
                    </a:lnTo>
                    <a:lnTo>
                      <a:pt x="88988" y="441515"/>
                    </a:lnTo>
                    <a:lnTo>
                      <a:pt x="123913" y="466191"/>
                    </a:lnTo>
                    <a:lnTo>
                      <a:pt x="162890" y="484695"/>
                    </a:lnTo>
                    <a:lnTo>
                      <a:pt x="205206" y="496316"/>
                    </a:lnTo>
                    <a:lnTo>
                      <a:pt x="250177" y="500341"/>
                    </a:lnTo>
                    <a:lnTo>
                      <a:pt x="295148" y="496316"/>
                    </a:lnTo>
                    <a:lnTo>
                      <a:pt x="337477" y="484695"/>
                    </a:lnTo>
                    <a:lnTo>
                      <a:pt x="376453" y="466191"/>
                    </a:lnTo>
                    <a:lnTo>
                      <a:pt x="411365" y="441515"/>
                    </a:lnTo>
                    <a:lnTo>
                      <a:pt x="441528" y="411353"/>
                    </a:lnTo>
                    <a:lnTo>
                      <a:pt x="466204" y="376440"/>
                    </a:lnTo>
                    <a:lnTo>
                      <a:pt x="484708" y="337464"/>
                    </a:lnTo>
                    <a:lnTo>
                      <a:pt x="496328" y="295148"/>
                    </a:lnTo>
                    <a:lnTo>
                      <a:pt x="500367" y="250177"/>
                    </a:lnTo>
                    <a:close/>
                  </a:path>
                  <a:path extrusionOk="0" h="500379" w="2834640">
                    <a:moveTo>
                      <a:pt x="2834259" y="250177"/>
                    </a:moveTo>
                    <a:lnTo>
                      <a:pt x="2829268" y="200863"/>
                    </a:lnTo>
                    <a:lnTo>
                      <a:pt x="2814980" y="154914"/>
                    </a:lnTo>
                    <a:lnTo>
                      <a:pt x="2792361" y="113309"/>
                    </a:lnTo>
                    <a:lnTo>
                      <a:pt x="2762427" y="77050"/>
                    </a:lnTo>
                    <a:lnTo>
                      <a:pt x="2726169" y="47117"/>
                    </a:lnTo>
                    <a:lnTo>
                      <a:pt x="2684564" y="24511"/>
                    </a:lnTo>
                    <a:lnTo>
                      <a:pt x="2638615" y="10210"/>
                    </a:lnTo>
                    <a:lnTo>
                      <a:pt x="2589314" y="5232"/>
                    </a:lnTo>
                    <a:lnTo>
                      <a:pt x="2540012" y="10210"/>
                    </a:lnTo>
                    <a:lnTo>
                      <a:pt x="2494064" y="24511"/>
                    </a:lnTo>
                    <a:lnTo>
                      <a:pt x="2452459" y="47117"/>
                    </a:lnTo>
                    <a:lnTo>
                      <a:pt x="2416200" y="77050"/>
                    </a:lnTo>
                    <a:lnTo>
                      <a:pt x="2386266" y="113309"/>
                    </a:lnTo>
                    <a:lnTo>
                      <a:pt x="2363647" y="154914"/>
                    </a:lnTo>
                    <a:lnTo>
                      <a:pt x="2349347" y="200863"/>
                    </a:lnTo>
                    <a:lnTo>
                      <a:pt x="2344369" y="250177"/>
                    </a:lnTo>
                    <a:lnTo>
                      <a:pt x="2349347" y="299478"/>
                    </a:lnTo>
                    <a:lnTo>
                      <a:pt x="2363647" y="345427"/>
                    </a:lnTo>
                    <a:lnTo>
                      <a:pt x="2386266" y="387032"/>
                    </a:lnTo>
                    <a:lnTo>
                      <a:pt x="2416200" y="423291"/>
                    </a:lnTo>
                    <a:lnTo>
                      <a:pt x="2452459" y="453224"/>
                    </a:lnTo>
                    <a:lnTo>
                      <a:pt x="2494064" y="475843"/>
                    </a:lnTo>
                    <a:lnTo>
                      <a:pt x="2540012" y="490131"/>
                    </a:lnTo>
                    <a:lnTo>
                      <a:pt x="2589314" y="495122"/>
                    </a:lnTo>
                    <a:lnTo>
                      <a:pt x="2638615" y="490131"/>
                    </a:lnTo>
                    <a:lnTo>
                      <a:pt x="2684564" y="475843"/>
                    </a:lnTo>
                    <a:lnTo>
                      <a:pt x="2726169" y="453224"/>
                    </a:lnTo>
                    <a:lnTo>
                      <a:pt x="2762427" y="423291"/>
                    </a:lnTo>
                    <a:lnTo>
                      <a:pt x="2792361" y="387032"/>
                    </a:lnTo>
                    <a:lnTo>
                      <a:pt x="2814980" y="345427"/>
                    </a:lnTo>
                    <a:lnTo>
                      <a:pt x="2829268" y="299478"/>
                    </a:lnTo>
                    <a:lnTo>
                      <a:pt x="2834259" y="250177"/>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76" name="Google Shape;576;p23"/>
              <p:cNvSpPr/>
              <p:nvPr/>
            </p:nvSpPr>
            <p:spPr>
              <a:xfrm>
                <a:off x="14785950" y="3177393"/>
                <a:ext cx="1649730" cy="2396490"/>
              </a:xfrm>
              <a:custGeom>
                <a:rect b="b" l="l" r="r" t="t"/>
                <a:pathLst>
                  <a:path extrusionOk="0" h="2396490" w="1649730">
                    <a:moveTo>
                      <a:pt x="489889" y="244932"/>
                    </a:moveTo>
                    <a:lnTo>
                      <a:pt x="484911" y="195630"/>
                    </a:lnTo>
                    <a:lnTo>
                      <a:pt x="470611" y="149682"/>
                    </a:lnTo>
                    <a:lnTo>
                      <a:pt x="448005" y="108077"/>
                    </a:lnTo>
                    <a:lnTo>
                      <a:pt x="418071" y="71818"/>
                    </a:lnTo>
                    <a:lnTo>
                      <a:pt x="381800" y="41884"/>
                    </a:lnTo>
                    <a:lnTo>
                      <a:pt x="340194" y="19278"/>
                    </a:lnTo>
                    <a:lnTo>
                      <a:pt x="294246" y="4978"/>
                    </a:lnTo>
                    <a:lnTo>
                      <a:pt x="244944" y="0"/>
                    </a:lnTo>
                    <a:lnTo>
                      <a:pt x="195643" y="4978"/>
                    </a:lnTo>
                    <a:lnTo>
                      <a:pt x="149694" y="19278"/>
                    </a:lnTo>
                    <a:lnTo>
                      <a:pt x="108102" y="41884"/>
                    </a:lnTo>
                    <a:lnTo>
                      <a:pt x="71831" y="71818"/>
                    </a:lnTo>
                    <a:lnTo>
                      <a:pt x="41897" y="108077"/>
                    </a:lnTo>
                    <a:lnTo>
                      <a:pt x="19278" y="149682"/>
                    </a:lnTo>
                    <a:lnTo>
                      <a:pt x="4991" y="195630"/>
                    </a:lnTo>
                    <a:lnTo>
                      <a:pt x="0" y="244932"/>
                    </a:lnTo>
                    <a:lnTo>
                      <a:pt x="4991" y="294233"/>
                    </a:lnTo>
                    <a:lnTo>
                      <a:pt x="19278" y="340182"/>
                    </a:lnTo>
                    <a:lnTo>
                      <a:pt x="41897" y="381787"/>
                    </a:lnTo>
                    <a:lnTo>
                      <a:pt x="71831" y="418058"/>
                    </a:lnTo>
                    <a:lnTo>
                      <a:pt x="108102" y="447992"/>
                    </a:lnTo>
                    <a:lnTo>
                      <a:pt x="149694" y="470598"/>
                    </a:lnTo>
                    <a:lnTo>
                      <a:pt x="195643" y="484886"/>
                    </a:lnTo>
                    <a:lnTo>
                      <a:pt x="244944" y="489877"/>
                    </a:lnTo>
                    <a:lnTo>
                      <a:pt x="294246" y="484886"/>
                    </a:lnTo>
                    <a:lnTo>
                      <a:pt x="340194" y="470598"/>
                    </a:lnTo>
                    <a:lnTo>
                      <a:pt x="381800" y="447992"/>
                    </a:lnTo>
                    <a:lnTo>
                      <a:pt x="418071" y="418058"/>
                    </a:lnTo>
                    <a:lnTo>
                      <a:pt x="448005" y="381787"/>
                    </a:lnTo>
                    <a:lnTo>
                      <a:pt x="470611" y="340182"/>
                    </a:lnTo>
                    <a:lnTo>
                      <a:pt x="484911" y="294233"/>
                    </a:lnTo>
                    <a:lnTo>
                      <a:pt x="489889" y="244932"/>
                    </a:lnTo>
                    <a:close/>
                  </a:path>
                  <a:path extrusionOk="0" h="2396490" w="1649730">
                    <a:moveTo>
                      <a:pt x="1649196" y="2146046"/>
                    </a:moveTo>
                    <a:lnTo>
                      <a:pt x="1645158" y="2101075"/>
                    </a:lnTo>
                    <a:lnTo>
                      <a:pt x="1638719" y="2077631"/>
                    </a:lnTo>
                    <a:lnTo>
                      <a:pt x="1638719" y="2146046"/>
                    </a:lnTo>
                    <a:lnTo>
                      <a:pt x="1633842" y="2194293"/>
                    </a:lnTo>
                    <a:lnTo>
                      <a:pt x="1619859" y="2239264"/>
                    </a:lnTo>
                    <a:lnTo>
                      <a:pt x="1597723" y="2279967"/>
                    </a:lnTo>
                    <a:lnTo>
                      <a:pt x="1568437" y="2315464"/>
                    </a:lnTo>
                    <a:lnTo>
                      <a:pt x="1532940" y="2344750"/>
                    </a:lnTo>
                    <a:lnTo>
                      <a:pt x="1492224" y="2366873"/>
                    </a:lnTo>
                    <a:lnTo>
                      <a:pt x="1447253" y="2380869"/>
                    </a:lnTo>
                    <a:lnTo>
                      <a:pt x="1399006" y="2385745"/>
                    </a:lnTo>
                    <a:lnTo>
                      <a:pt x="1350759" y="2380869"/>
                    </a:lnTo>
                    <a:lnTo>
                      <a:pt x="1305801" y="2366873"/>
                    </a:lnTo>
                    <a:lnTo>
                      <a:pt x="1265085" y="2344750"/>
                    </a:lnTo>
                    <a:lnTo>
                      <a:pt x="1229588" y="2315464"/>
                    </a:lnTo>
                    <a:lnTo>
                      <a:pt x="1200302" y="2279967"/>
                    </a:lnTo>
                    <a:lnTo>
                      <a:pt x="1178166" y="2239264"/>
                    </a:lnTo>
                    <a:lnTo>
                      <a:pt x="1164183" y="2194293"/>
                    </a:lnTo>
                    <a:lnTo>
                      <a:pt x="1159306" y="2146046"/>
                    </a:lnTo>
                    <a:lnTo>
                      <a:pt x="1164183" y="2097798"/>
                    </a:lnTo>
                    <a:lnTo>
                      <a:pt x="1178166" y="2052828"/>
                    </a:lnTo>
                    <a:lnTo>
                      <a:pt x="1200302" y="2012111"/>
                    </a:lnTo>
                    <a:lnTo>
                      <a:pt x="1229588" y="1976628"/>
                    </a:lnTo>
                    <a:lnTo>
                      <a:pt x="1265085" y="1947329"/>
                    </a:lnTo>
                    <a:lnTo>
                      <a:pt x="1305801" y="1925205"/>
                    </a:lnTo>
                    <a:lnTo>
                      <a:pt x="1350759" y="1911210"/>
                    </a:lnTo>
                    <a:lnTo>
                      <a:pt x="1399006" y="1906333"/>
                    </a:lnTo>
                    <a:lnTo>
                      <a:pt x="1447253" y="1911210"/>
                    </a:lnTo>
                    <a:lnTo>
                      <a:pt x="1492224" y="1925205"/>
                    </a:lnTo>
                    <a:lnTo>
                      <a:pt x="1532940" y="1947329"/>
                    </a:lnTo>
                    <a:lnTo>
                      <a:pt x="1568437" y="1976628"/>
                    </a:lnTo>
                    <a:lnTo>
                      <a:pt x="1597723" y="2012111"/>
                    </a:lnTo>
                    <a:lnTo>
                      <a:pt x="1619859" y="2052828"/>
                    </a:lnTo>
                    <a:lnTo>
                      <a:pt x="1633842" y="2097798"/>
                    </a:lnTo>
                    <a:lnTo>
                      <a:pt x="1638719" y="2146046"/>
                    </a:lnTo>
                    <a:lnTo>
                      <a:pt x="1638719" y="2077631"/>
                    </a:lnTo>
                    <a:lnTo>
                      <a:pt x="1615033" y="2019769"/>
                    </a:lnTo>
                    <a:lnTo>
                      <a:pt x="1590344" y="1984857"/>
                    </a:lnTo>
                    <a:lnTo>
                      <a:pt x="1560195" y="1954707"/>
                    </a:lnTo>
                    <a:lnTo>
                      <a:pt x="1525282" y="1930019"/>
                    </a:lnTo>
                    <a:lnTo>
                      <a:pt x="1486306" y="1911515"/>
                    </a:lnTo>
                    <a:lnTo>
                      <a:pt x="1443977" y="1899894"/>
                    </a:lnTo>
                    <a:lnTo>
                      <a:pt x="1399006" y="1895868"/>
                    </a:lnTo>
                    <a:lnTo>
                      <a:pt x="1354035" y="1899894"/>
                    </a:lnTo>
                    <a:lnTo>
                      <a:pt x="1311719" y="1911515"/>
                    </a:lnTo>
                    <a:lnTo>
                      <a:pt x="1272743" y="1930019"/>
                    </a:lnTo>
                    <a:lnTo>
                      <a:pt x="1237818" y="1954707"/>
                    </a:lnTo>
                    <a:lnTo>
                      <a:pt x="1207668" y="1984857"/>
                    </a:lnTo>
                    <a:lnTo>
                      <a:pt x="1182992" y="2019769"/>
                    </a:lnTo>
                    <a:lnTo>
                      <a:pt x="1164475" y="2058746"/>
                    </a:lnTo>
                    <a:lnTo>
                      <a:pt x="1152855" y="2101075"/>
                    </a:lnTo>
                    <a:lnTo>
                      <a:pt x="1148829" y="2146046"/>
                    </a:lnTo>
                    <a:lnTo>
                      <a:pt x="1152855" y="2191016"/>
                    </a:lnTo>
                    <a:lnTo>
                      <a:pt x="1164475" y="2233333"/>
                    </a:lnTo>
                    <a:lnTo>
                      <a:pt x="1182992" y="2272309"/>
                    </a:lnTo>
                    <a:lnTo>
                      <a:pt x="1207668" y="2307221"/>
                    </a:lnTo>
                    <a:lnTo>
                      <a:pt x="1237818" y="2337384"/>
                    </a:lnTo>
                    <a:lnTo>
                      <a:pt x="1272743" y="2362060"/>
                    </a:lnTo>
                    <a:lnTo>
                      <a:pt x="1311719" y="2380564"/>
                    </a:lnTo>
                    <a:lnTo>
                      <a:pt x="1354035" y="2392184"/>
                    </a:lnTo>
                    <a:lnTo>
                      <a:pt x="1399006" y="2396210"/>
                    </a:lnTo>
                    <a:lnTo>
                      <a:pt x="1443977" y="2392184"/>
                    </a:lnTo>
                    <a:lnTo>
                      <a:pt x="1486306" y="2380564"/>
                    </a:lnTo>
                    <a:lnTo>
                      <a:pt x="1525282" y="2362060"/>
                    </a:lnTo>
                    <a:lnTo>
                      <a:pt x="1560195" y="2337384"/>
                    </a:lnTo>
                    <a:lnTo>
                      <a:pt x="1590344" y="2307221"/>
                    </a:lnTo>
                    <a:lnTo>
                      <a:pt x="1615033" y="2272309"/>
                    </a:lnTo>
                    <a:lnTo>
                      <a:pt x="1633537" y="2233333"/>
                    </a:lnTo>
                    <a:lnTo>
                      <a:pt x="1645158" y="2191016"/>
                    </a:lnTo>
                    <a:lnTo>
                      <a:pt x="1649196" y="2146046"/>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77" name="Google Shape;577;p23"/>
              <p:cNvSpPr/>
              <p:nvPr/>
            </p:nvSpPr>
            <p:spPr>
              <a:xfrm>
                <a:off x="14780723" y="3172147"/>
                <a:ext cx="500380" cy="500379"/>
              </a:xfrm>
              <a:custGeom>
                <a:rect b="b" l="l" r="r" t="t"/>
                <a:pathLst>
                  <a:path extrusionOk="0" h="500379" w="500380">
                    <a:moveTo>
                      <a:pt x="250180" y="0"/>
                    </a:moveTo>
                    <a:lnTo>
                      <a:pt x="205209" y="4030"/>
                    </a:lnTo>
                    <a:lnTo>
                      <a:pt x="162883" y="15651"/>
                    </a:lnTo>
                    <a:lnTo>
                      <a:pt x="123908" y="34156"/>
                    </a:lnTo>
                    <a:lnTo>
                      <a:pt x="88991" y="58838"/>
                    </a:lnTo>
                    <a:lnTo>
                      <a:pt x="58838" y="88991"/>
                    </a:lnTo>
                    <a:lnTo>
                      <a:pt x="34156" y="123908"/>
                    </a:lnTo>
                    <a:lnTo>
                      <a:pt x="15651" y="162883"/>
                    </a:lnTo>
                    <a:lnTo>
                      <a:pt x="4030" y="205209"/>
                    </a:lnTo>
                    <a:lnTo>
                      <a:pt x="0" y="250180"/>
                    </a:lnTo>
                    <a:lnTo>
                      <a:pt x="4030" y="295148"/>
                    </a:lnTo>
                    <a:lnTo>
                      <a:pt x="15651" y="337472"/>
                    </a:lnTo>
                    <a:lnTo>
                      <a:pt x="34156" y="376445"/>
                    </a:lnTo>
                    <a:lnTo>
                      <a:pt x="58838" y="411361"/>
                    </a:lnTo>
                    <a:lnTo>
                      <a:pt x="88991" y="441513"/>
                    </a:lnTo>
                    <a:lnTo>
                      <a:pt x="123908" y="466195"/>
                    </a:lnTo>
                    <a:lnTo>
                      <a:pt x="162883" y="484699"/>
                    </a:lnTo>
                    <a:lnTo>
                      <a:pt x="205209" y="496320"/>
                    </a:lnTo>
                    <a:lnTo>
                      <a:pt x="250180" y="500351"/>
                    </a:lnTo>
                    <a:lnTo>
                      <a:pt x="295149" y="496320"/>
                    </a:lnTo>
                    <a:lnTo>
                      <a:pt x="318605" y="489880"/>
                    </a:lnTo>
                    <a:lnTo>
                      <a:pt x="250180" y="489880"/>
                    </a:lnTo>
                    <a:lnTo>
                      <a:pt x="201932" y="485001"/>
                    </a:lnTo>
                    <a:lnTo>
                      <a:pt x="156965" y="471014"/>
                    </a:lnTo>
                    <a:lnTo>
                      <a:pt x="116250" y="448888"/>
                    </a:lnTo>
                    <a:lnTo>
                      <a:pt x="80760" y="419595"/>
                    </a:lnTo>
                    <a:lnTo>
                      <a:pt x="51466" y="384107"/>
                    </a:lnTo>
                    <a:lnTo>
                      <a:pt x="29338" y="343394"/>
                    </a:lnTo>
                    <a:lnTo>
                      <a:pt x="15349" y="298428"/>
                    </a:lnTo>
                    <a:lnTo>
                      <a:pt x="10470" y="250180"/>
                    </a:lnTo>
                    <a:lnTo>
                      <a:pt x="15349" y="201932"/>
                    </a:lnTo>
                    <a:lnTo>
                      <a:pt x="29338" y="156965"/>
                    </a:lnTo>
                    <a:lnTo>
                      <a:pt x="51466" y="116250"/>
                    </a:lnTo>
                    <a:lnTo>
                      <a:pt x="80760" y="80760"/>
                    </a:lnTo>
                    <a:lnTo>
                      <a:pt x="116250" y="51466"/>
                    </a:lnTo>
                    <a:lnTo>
                      <a:pt x="156965" y="29338"/>
                    </a:lnTo>
                    <a:lnTo>
                      <a:pt x="201932" y="15349"/>
                    </a:lnTo>
                    <a:lnTo>
                      <a:pt x="250180" y="10470"/>
                    </a:lnTo>
                    <a:lnTo>
                      <a:pt x="318605" y="10470"/>
                    </a:lnTo>
                    <a:lnTo>
                      <a:pt x="295149" y="4030"/>
                    </a:lnTo>
                    <a:lnTo>
                      <a:pt x="250180" y="0"/>
                    </a:lnTo>
                    <a:close/>
                  </a:path>
                  <a:path extrusionOk="0" h="500379" w="500380">
                    <a:moveTo>
                      <a:pt x="318605" y="10470"/>
                    </a:moveTo>
                    <a:lnTo>
                      <a:pt x="250180" y="10470"/>
                    </a:lnTo>
                    <a:lnTo>
                      <a:pt x="298429" y="15349"/>
                    </a:lnTo>
                    <a:lnTo>
                      <a:pt x="343396" y="29338"/>
                    </a:lnTo>
                    <a:lnTo>
                      <a:pt x="384110" y="51466"/>
                    </a:lnTo>
                    <a:lnTo>
                      <a:pt x="419601" y="80760"/>
                    </a:lnTo>
                    <a:lnTo>
                      <a:pt x="448895" y="116250"/>
                    </a:lnTo>
                    <a:lnTo>
                      <a:pt x="471023" y="156965"/>
                    </a:lnTo>
                    <a:lnTo>
                      <a:pt x="485012" y="201932"/>
                    </a:lnTo>
                    <a:lnTo>
                      <a:pt x="489890" y="250180"/>
                    </a:lnTo>
                    <a:lnTo>
                      <a:pt x="485012" y="298428"/>
                    </a:lnTo>
                    <a:lnTo>
                      <a:pt x="471023" y="343394"/>
                    </a:lnTo>
                    <a:lnTo>
                      <a:pt x="448895" y="384107"/>
                    </a:lnTo>
                    <a:lnTo>
                      <a:pt x="419601" y="419595"/>
                    </a:lnTo>
                    <a:lnTo>
                      <a:pt x="384110" y="448888"/>
                    </a:lnTo>
                    <a:lnTo>
                      <a:pt x="343396" y="471014"/>
                    </a:lnTo>
                    <a:lnTo>
                      <a:pt x="298429" y="485001"/>
                    </a:lnTo>
                    <a:lnTo>
                      <a:pt x="250180" y="489880"/>
                    </a:lnTo>
                    <a:lnTo>
                      <a:pt x="318605" y="489880"/>
                    </a:lnTo>
                    <a:lnTo>
                      <a:pt x="376448" y="466195"/>
                    </a:lnTo>
                    <a:lnTo>
                      <a:pt x="411366" y="441513"/>
                    </a:lnTo>
                    <a:lnTo>
                      <a:pt x="441519" y="411361"/>
                    </a:lnTo>
                    <a:lnTo>
                      <a:pt x="466202" y="376445"/>
                    </a:lnTo>
                    <a:lnTo>
                      <a:pt x="484708" y="337472"/>
                    </a:lnTo>
                    <a:lnTo>
                      <a:pt x="496330" y="295148"/>
                    </a:lnTo>
                    <a:lnTo>
                      <a:pt x="500361" y="250180"/>
                    </a:lnTo>
                    <a:lnTo>
                      <a:pt x="496330" y="205209"/>
                    </a:lnTo>
                    <a:lnTo>
                      <a:pt x="484708" y="162883"/>
                    </a:lnTo>
                    <a:lnTo>
                      <a:pt x="466202" y="123908"/>
                    </a:lnTo>
                    <a:lnTo>
                      <a:pt x="441519" y="88991"/>
                    </a:lnTo>
                    <a:lnTo>
                      <a:pt x="411366" y="58838"/>
                    </a:lnTo>
                    <a:lnTo>
                      <a:pt x="376448" y="34156"/>
                    </a:lnTo>
                    <a:lnTo>
                      <a:pt x="337473" y="15651"/>
                    </a:lnTo>
                    <a:lnTo>
                      <a:pt x="318605" y="1047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78" name="Google Shape;578;p23"/>
              <p:cNvSpPr/>
              <p:nvPr/>
            </p:nvSpPr>
            <p:spPr>
              <a:xfrm>
                <a:off x="11978780" y="7697022"/>
                <a:ext cx="490220" cy="490220"/>
              </a:xfrm>
              <a:custGeom>
                <a:rect b="b" l="l" r="r" t="t"/>
                <a:pathLst>
                  <a:path extrusionOk="0" h="490220" w="490220">
                    <a:moveTo>
                      <a:pt x="244945" y="0"/>
                    </a:moveTo>
                    <a:lnTo>
                      <a:pt x="195645" y="4984"/>
                    </a:lnTo>
                    <a:lnTo>
                      <a:pt x="149697" y="19277"/>
                    </a:lnTo>
                    <a:lnTo>
                      <a:pt x="108093" y="41886"/>
                    </a:lnTo>
                    <a:lnTo>
                      <a:pt x="71827" y="71818"/>
                    </a:lnTo>
                    <a:lnTo>
                      <a:pt x="41892" y="108081"/>
                    </a:lnTo>
                    <a:lnTo>
                      <a:pt x="19280" y="149683"/>
                    </a:lnTo>
                    <a:lnTo>
                      <a:pt x="4985" y="195632"/>
                    </a:lnTo>
                    <a:lnTo>
                      <a:pt x="0" y="244934"/>
                    </a:lnTo>
                    <a:lnTo>
                      <a:pt x="4985" y="294238"/>
                    </a:lnTo>
                    <a:lnTo>
                      <a:pt x="19280" y="340187"/>
                    </a:lnTo>
                    <a:lnTo>
                      <a:pt x="41892" y="381791"/>
                    </a:lnTo>
                    <a:lnTo>
                      <a:pt x="71827" y="418056"/>
                    </a:lnTo>
                    <a:lnTo>
                      <a:pt x="108093" y="447990"/>
                    </a:lnTo>
                    <a:lnTo>
                      <a:pt x="149697" y="470601"/>
                    </a:lnTo>
                    <a:lnTo>
                      <a:pt x="195645" y="484895"/>
                    </a:lnTo>
                    <a:lnTo>
                      <a:pt x="244945" y="489880"/>
                    </a:lnTo>
                    <a:lnTo>
                      <a:pt x="294245" y="484895"/>
                    </a:lnTo>
                    <a:lnTo>
                      <a:pt x="340193" y="470601"/>
                    </a:lnTo>
                    <a:lnTo>
                      <a:pt x="381797" y="447990"/>
                    </a:lnTo>
                    <a:lnTo>
                      <a:pt x="418063" y="418056"/>
                    </a:lnTo>
                    <a:lnTo>
                      <a:pt x="447998" y="381791"/>
                    </a:lnTo>
                    <a:lnTo>
                      <a:pt x="470610" y="340187"/>
                    </a:lnTo>
                    <a:lnTo>
                      <a:pt x="484905" y="294238"/>
                    </a:lnTo>
                    <a:lnTo>
                      <a:pt x="489890" y="244934"/>
                    </a:lnTo>
                    <a:lnTo>
                      <a:pt x="484905" y="195632"/>
                    </a:lnTo>
                    <a:lnTo>
                      <a:pt x="470610" y="149683"/>
                    </a:lnTo>
                    <a:lnTo>
                      <a:pt x="447998" y="108081"/>
                    </a:lnTo>
                    <a:lnTo>
                      <a:pt x="418063" y="71818"/>
                    </a:lnTo>
                    <a:lnTo>
                      <a:pt x="381797" y="41886"/>
                    </a:lnTo>
                    <a:lnTo>
                      <a:pt x="340193" y="19277"/>
                    </a:lnTo>
                    <a:lnTo>
                      <a:pt x="294245" y="4984"/>
                    </a:lnTo>
                    <a:lnTo>
                      <a:pt x="244945"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79" name="Google Shape;579;p23"/>
              <p:cNvSpPr/>
              <p:nvPr/>
            </p:nvSpPr>
            <p:spPr>
              <a:xfrm>
                <a:off x="11973535" y="6387763"/>
                <a:ext cx="5257800" cy="1804670"/>
              </a:xfrm>
              <a:custGeom>
                <a:rect b="b" l="l" r="r" t="t"/>
                <a:pathLst>
                  <a:path extrusionOk="0" h="1804670" w="5257800">
                    <a:moveTo>
                      <a:pt x="500367" y="1554213"/>
                    </a:moveTo>
                    <a:lnTo>
                      <a:pt x="496328" y="1509242"/>
                    </a:lnTo>
                    <a:lnTo>
                      <a:pt x="489889" y="1485798"/>
                    </a:lnTo>
                    <a:lnTo>
                      <a:pt x="489889" y="1554213"/>
                    </a:lnTo>
                    <a:lnTo>
                      <a:pt x="485013" y="1602460"/>
                    </a:lnTo>
                    <a:lnTo>
                      <a:pt x="471030" y="1647418"/>
                    </a:lnTo>
                    <a:lnTo>
                      <a:pt x="448894" y="1688134"/>
                    </a:lnTo>
                    <a:lnTo>
                      <a:pt x="419608" y="1723618"/>
                    </a:lnTo>
                    <a:lnTo>
                      <a:pt x="384111" y="1752917"/>
                    </a:lnTo>
                    <a:lnTo>
                      <a:pt x="343395" y="1775040"/>
                    </a:lnTo>
                    <a:lnTo>
                      <a:pt x="298424" y="1789023"/>
                    </a:lnTo>
                    <a:lnTo>
                      <a:pt x="250177" y="1793913"/>
                    </a:lnTo>
                    <a:lnTo>
                      <a:pt x="201930" y="1789023"/>
                    </a:lnTo>
                    <a:lnTo>
                      <a:pt x="156972" y="1775040"/>
                    </a:lnTo>
                    <a:lnTo>
                      <a:pt x="116255" y="1752917"/>
                    </a:lnTo>
                    <a:lnTo>
                      <a:pt x="80759" y="1723618"/>
                    </a:lnTo>
                    <a:lnTo>
                      <a:pt x="51473" y="1688134"/>
                    </a:lnTo>
                    <a:lnTo>
                      <a:pt x="29337" y="1647418"/>
                    </a:lnTo>
                    <a:lnTo>
                      <a:pt x="15354" y="1602460"/>
                    </a:lnTo>
                    <a:lnTo>
                      <a:pt x="10477" y="1554213"/>
                    </a:lnTo>
                    <a:lnTo>
                      <a:pt x="15354" y="1505966"/>
                    </a:lnTo>
                    <a:lnTo>
                      <a:pt x="29337" y="1460995"/>
                    </a:lnTo>
                    <a:lnTo>
                      <a:pt x="51473" y="1420279"/>
                    </a:lnTo>
                    <a:lnTo>
                      <a:pt x="80759" y="1384782"/>
                    </a:lnTo>
                    <a:lnTo>
                      <a:pt x="116255" y="1355496"/>
                    </a:lnTo>
                    <a:lnTo>
                      <a:pt x="156972" y="1333360"/>
                    </a:lnTo>
                    <a:lnTo>
                      <a:pt x="201930" y="1319377"/>
                    </a:lnTo>
                    <a:lnTo>
                      <a:pt x="250177" y="1314500"/>
                    </a:lnTo>
                    <a:lnTo>
                      <a:pt x="298424" y="1319377"/>
                    </a:lnTo>
                    <a:lnTo>
                      <a:pt x="343395" y="1333360"/>
                    </a:lnTo>
                    <a:lnTo>
                      <a:pt x="384111" y="1355496"/>
                    </a:lnTo>
                    <a:lnTo>
                      <a:pt x="419608" y="1384782"/>
                    </a:lnTo>
                    <a:lnTo>
                      <a:pt x="448894" y="1420279"/>
                    </a:lnTo>
                    <a:lnTo>
                      <a:pt x="471030" y="1460995"/>
                    </a:lnTo>
                    <a:lnTo>
                      <a:pt x="485013" y="1505966"/>
                    </a:lnTo>
                    <a:lnTo>
                      <a:pt x="489889" y="1554213"/>
                    </a:lnTo>
                    <a:lnTo>
                      <a:pt x="489889" y="1485798"/>
                    </a:lnTo>
                    <a:lnTo>
                      <a:pt x="466204" y="1427937"/>
                    </a:lnTo>
                    <a:lnTo>
                      <a:pt x="441528" y="1393024"/>
                    </a:lnTo>
                    <a:lnTo>
                      <a:pt x="411365" y="1362862"/>
                    </a:lnTo>
                    <a:lnTo>
                      <a:pt x="376453" y="1338186"/>
                    </a:lnTo>
                    <a:lnTo>
                      <a:pt x="337477" y="1319682"/>
                    </a:lnTo>
                    <a:lnTo>
                      <a:pt x="295148" y="1308061"/>
                    </a:lnTo>
                    <a:lnTo>
                      <a:pt x="250177" y="1304023"/>
                    </a:lnTo>
                    <a:lnTo>
                      <a:pt x="205206" y="1308061"/>
                    </a:lnTo>
                    <a:lnTo>
                      <a:pt x="162890" y="1319682"/>
                    </a:lnTo>
                    <a:lnTo>
                      <a:pt x="123913" y="1338186"/>
                    </a:lnTo>
                    <a:lnTo>
                      <a:pt x="88988" y="1362862"/>
                    </a:lnTo>
                    <a:lnTo>
                      <a:pt x="58839" y="1393024"/>
                    </a:lnTo>
                    <a:lnTo>
                      <a:pt x="34163" y="1427937"/>
                    </a:lnTo>
                    <a:lnTo>
                      <a:pt x="15659" y="1466913"/>
                    </a:lnTo>
                    <a:lnTo>
                      <a:pt x="4025" y="1509242"/>
                    </a:lnTo>
                    <a:lnTo>
                      <a:pt x="0" y="1554213"/>
                    </a:lnTo>
                    <a:lnTo>
                      <a:pt x="4025" y="1599171"/>
                    </a:lnTo>
                    <a:lnTo>
                      <a:pt x="15659" y="1641500"/>
                    </a:lnTo>
                    <a:lnTo>
                      <a:pt x="34163" y="1680476"/>
                    </a:lnTo>
                    <a:lnTo>
                      <a:pt x="58839" y="1715389"/>
                    </a:lnTo>
                    <a:lnTo>
                      <a:pt x="88988" y="1745538"/>
                    </a:lnTo>
                    <a:lnTo>
                      <a:pt x="123913" y="1770227"/>
                    </a:lnTo>
                    <a:lnTo>
                      <a:pt x="162890" y="1788731"/>
                    </a:lnTo>
                    <a:lnTo>
                      <a:pt x="205206" y="1800352"/>
                    </a:lnTo>
                    <a:lnTo>
                      <a:pt x="250177" y="1804377"/>
                    </a:lnTo>
                    <a:lnTo>
                      <a:pt x="295148" y="1800352"/>
                    </a:lnTo>
                    <a:lnTo>
                      <a:pt x="337477" y="1788731"/>
                    </a:lnTo>
                    <a:lnTo>
                      <a:pt x="376453" y="1770227"/>
                    </a:lnTo>
                    <a:lnTo>
                      <a:pt x="411365" y="1745538"/>
                    </a:lnTo>
                    <a:lnTo>
                      <a:pt x="441528" y="1715389"/>
                    </a:lnTo>
                    <a:lnTo>
                      <a:pt x="466204" y="1680476"/>
                    </a:lnTo>
                    <a:lnTo>
                      <a:pt x="484708" y="1641500"/>
                    </a:lnTo>
                    <a:lnTo>
                      <a:pt x="496328" y="1599171"/>
                    </a:lnTo>
                    <a:lnTo>
                      <a:pt x="500367" y="1554213"/>
                    </a:lnTo>
                    <a:close/>
                  </a:path>
                  <a:path extrusionOk="0" h="1804670" w="5257800">
                    <a:moveTo>
                      <a:pt x="5257495" y="244932"/>
                    </a:moveTo>
                    <a:lnTo>
                      <a:pt x="5252504" y="195630"/>
                    </a:lnTo>
                    <a:lnTo>
                      <a:pt x="5238216" y="149682"/>
                    </a:lnTo>
                    <a:lnTo>
                      <a:pt x="5215598" y="108077"/>
                    </a:lnTo>
                    <a:lnTo>
                      <a:pt x="5185664" y="71818"/>
                    </a:lnTo>
                    <a:lnTo>
                      <a:pt x="5149393" y="41884"/>
                    </a:lnTo>
                    <a:lnTo>
                      <a:pt x="5107800" y="19278"/>
                    </a:lnTo>
                    <a:lnTo>
                      <a:pt x="5061851" y="4991"/>
                    </a:lnTo>
                    <a:lnTo>
                      <a:pt x="5012550" y="0"/>
                    </a:lnTo>
                    <a:lnTo>
                      <a:pt x="4963249" y="4991"/>
                    </a:lnTo>
                    <a:lnTo>
                      <a:pt x="4917300" y="19278"/>
                    </a:lnTo>
                    <a:lnTo>
                      <a:pt x="4875695" y="41884"/>
                    </a:lnTo>
                    <a:lnTo>
                      <a:pt x="4839424" y="71818"/>
                    </a:lnTo>
                    <a:lnTo>
                      <a:pt x="4809490" y="108077"/>
                    </a:lnTo>
                    <a:lnTo>
                      <a:pt x="4786884" y="149682"/>
                    </a:lnTo>
                    <a:lnTo>
                      <a:pt x="4772584" y="195630"/>
                    </a:lnTo>
                    <a:lnTo>
                      <a:pt x="4767605" y="244932"/>
                    </a:lnTo>
                    <a:lnTo>
                      <a:pt x="4772584" y="294233"/>
                    </a:lnTo>
                    <a:lnTo>
                      <a:pt x="4786884" y="340194"/>
                    </a:lnTo>
                    <a:lnTo>
                      <a:pt x="4809490" y="381787"/>
                    </a:lnTo>
                    <a:lnTo>
                      <a:pt x="4839424" y="418058"/>
                    </a:lnTo>
                    <a:lnTo>
                      <a:pt x="4875695" y="447992"/>
                    </a:lnTo>
                    <a:lnTo>
                      <a:pt x="4917300" y="470598"/>
                    </a:lnTo>
                    <a:lnTo>
                      <a:pt x="4963249" y="484898"/>
                    </a:lnTo>
                    <a:lnTo>
                      <a:pt x="5012550" y="489877"/>
                    </a:lnTo>
                    <a:lnTo>
                      <a:pt x="5061851" y="484898"/>
                    </a:lnTo>
                    <a:lnTo>
                      <a:pt x="5107800" y="470598"/>
                    </a:lnTo>
                    <a:lnTo>
                      <a:pt x="5149393" y="447992"/>
                    </a:lnTo>
                    <a:lnTo>
                      <a:pt x="5185664" y="418058"/>
                    </a:lnTo>
                    <a:lnTo>
                      <a:pt x="5215598" y="381787"/>
                    </a:lnTo>
                    <a:lnTo>
                      <a:pt x="5238216" y="340194"/>
                    </a:lnTo>
                    <a:lnTo>
                      <a:pt x="5252504" y="294233"/>
                    </a:lnTo>
                    <a:lnTo>
                      <a:pt x="5257495" y="244932"/>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80" name="Google Shape;580;p23"/>
              <p:cNvSpPr/>
              <p:nvPr/>
            </p:nvSpPr>
            <p:spPr>
              <a:xfrm>
                <a:off x="16735906" y="6382518"/>
                <a:ext cx="500380" cy="500379"/>
              </a:xfrm>
              <a:custGeom>
                <a:rect b="b" l="l" r="r" t="t"/>
                <a:pathLst>
                  <a:path extrusionOk="0" h="500379" w="500380">
                    <a:moveTo>
                      <a:pt x="250180" y="0"/>
                    </a:moveTo>
                    <a:lnTo>
                      <a:pt x="205209" y="4030"/>
                    </a:lnTo>
                    <a:lnTo>
                      <a:pt x="162883" y="15651"/>
                    </a:lnTo>
                    <a:lnTo>
                      <a:pt x="123908" y="34156"/>
                    </a:lnTo>
                    <a:lnTo>
                      <a:pt x="88991" y="58838"/>
                    </a:lnTo>
                    <a:lnTo>
                      <a:pt x="58838" y="88991"/>
                    </a:lnTo>
                    <a:lnTo>
                      <a:pt x="34156" y="123908"/>
                    </a:lnTo>
                    <a:lnTo>
                      <a:pt x="15651" y="162883"/>
                    </a:lnTo>
                    <a:lnTo>
                      <a:pt x="4030" y="205209"/>
                    </a:lnTo>
                    <a:lnTo>
                      <a:pt x="0" y="250180"/>
                    </a:lnTo>
                    <a:lnTo>
                      <a:pt x="4030" y="295148"/>
                    </a:lnTo>
                    <a:lnTo>
                      <a:pt x="15651" y="337472"/>
                    </a:lnTo>
                    <a:lnTo>
                      <a:pt x="34156" y="376445"/>
                    </a:lnTo>
                    <a:lnTo>
                      <a:pt x="58838" y="411361"/>
                    </a:lnTo>
                    <a:lnTo>
                      <a:pt x="88991" y="441513"/>
                    </a:lnTo>
                    <a:lnTo>
                      <a:pt x="123908" y="466195"/>
                    </a:lnTo>
                    <a:lnTo>
                      <a:pt x="162883" y="484699"/>
                    </a:lnTo>
                    <a:lnTo>
                      <a:pt x="205209" y="496320"/>
                    </a:lnTo>
                    <a:lnTo>
                      <a:pt x="250180" y="500351"/>
                    </a:lnTo>
                    <a:lnTo>
                      <a:pt x="295149" y="496320"/>
                    </a:lnTo>
                    <a:lnTo>
                      <a:pt x="318605" y="489880"/>
                    </a:lnTo>
                    <a:lnTo>
                      <a:pt x="250180" y="489880"/>
                    </a:lnTo>
                    <a:lnTo>
                      <a:pt x="201932" y="485001"/>
                    </a:lnTo>
                    <a:lnTo>
                      <a:pt x="156965" y="471014"/>
                    </a:lnTo>
                    <a:lnTo>
                      <a:pt x="116250" y="448888"/>
                    </a:lnTo>
                    <a:lnTo>
                      <a:pt x="80760" y="419595"/>
                    </a:lnTo>
                    <a:lnTo>
                      <a:pt x="51466" y="384107"/>
                    </a:lnTo>
                    <a:lnTo>
                      <a:pt x="29338" y="343394"/>
                    </a:lnTo>
                    <a:lnTo>
                      <a:pt x="15349" y="298428"/>
                    </a:lnTo>
                    <a:lnTo>
                      <a:pt x="10470" y="250180"/>
                    </a:lnTo>
                    <a:lnTo>
                      <a:pt x="15349" y="201932"/>
                    </a:lnTo>
                    <a:lnTo>
                      <a:pt x="29338" y="156965"/>
                    </a:lnTo>
                    <a:lnTo>
                      <a:pt x="51466" y="116250"/>
                    </a:lnTo>
                    <a:lnTo>
                      <a:pt x="80760" y="80760"/>
                    </a:lnTo>
                    <a:lnTo>
                      <a:pt x="116250" y="51466"/>
                    </a:lnTo>
                    <a:lnTo>
                      <a:pt x="156965" y="29338"/>
                    </a:lnTo>
                    <a:lnTo>
                      <a:pt x="201932" y="15349"/>
                    </a:lnTo>
                    <a:lnTo>
                      <a:pt x="250180" y="10470"/>
                    </a:lnTo>
                    <a:lnTo>
                      <a:pt x="318605" y="10470"/>
                    </a:lnTo>
                    <a:lnTo>
                      <a:pt x="295149" y="4030"/>
                    </a:lnTo>
                    <a:lnTo>
                      <a:pt x="250180" y="0"/>
                    </a:lnTo>
                    <a:close/>
                  </a:path>
                  <a:path extrusionOk="0" h="500379" w="500380">
                    <a:moveTo>
                      <a:pt x="318605" y="10470"/>
                    </a:moveTo>
                    <a:lnTo>
                      <a:pt x="250180" y="10470"/>
                    </a:lnTo>
                    <a:lnTo>
                      <a:pt x="298429" y="15349"/>
                    </a:lnTo>
                    <a:lnTo>
                      <a:pt x="343396" y="29338"/>
                    </a:lnTo>
                    <a:lnTo>
                      <a:pt x="384110" y="51466"/>
                    </a:lnTo>
                    <a:lnTo>
                      <a:pt x="419601" y="80760"/>
                    </a:lnTo>
                    <a:lnTo>
                      <a:pt x="448895" y="116250"/>
                    </a:lnTo>
                    <a:lnTo>
                      <a:pt x="471023" y="156965"/>
                    </a:lnTo>
                    <a:lnTo>
                      <a:pt x="485012" y="201932"/>
                    </a:lnTo>
                    <a:lnTo>
                      <a:pt x="489890" y="250180"/>
                    </a:lnTo>
                    <a:lnTo>
                      <a:pt x="485012" y="298428"/>
                    </a:lnTo>
                    <a:lnTo>
                      <a:pt x="471023" y="343394"/>
                    </a:lnTo>
                    <a:lnTo>
                      <a:pt x="448895" y="384107"/>
                    </a:lnTo>
                    <a:lnTo>
                      <a:pt x="419601" y="419595"/>
                    </a:lnTo>
                    <a:lnTo>
                      <a:pt x="384110" y="448888"/>
                    </a:lnTo>
                    <a:lnTo>
                      <a:pt x="343396" y="471014"/>
                    </a:lnTo>
                    <a:lnTo>
                      <a:pt x="298429" y="485001"/>
                    </a:lnTo>
                    <a:lnTo>
                      <a:pt x="250180" y="489880"/>
                    </a:lnTo>
                    <a:lnTo>
                      <a:pt x="318605" y="489880"/>
                    </a:lnTo>
                    <a:lnTo>
                      <a:pt x="376448" y="466195"/>
                    </a:lnTo>
                    <a:lnTo>
                      <a:pt x="411366" y="441513"/>
                    </a:lnTo>
                    <a:lnTo>
                      <a:pt x="441519" y="411361"/>
                    </a:lnTo>
                    <a:lnTo>
                      <a:pt x="466202" y="376445"/>
                    </a:lnTo>
                    <a:lnTo>
                      <a:pt x="484708" y="337472"/>
                    </a:lnTo>
                    <a:lnTo>
                      <a:pt x="496330" y="295148"/>
                    </a:lnTo>
                    <a:lnTo>
                      <a:pt x="500361" y="250180"/>
                    </a:lnTo>
                    <a:lnTo>
                      <a:pt x="496330" y="205209"/>
                    </a:lnTo>
                    <a:lnTo>
                      <a:pt x="484708" y="162883"/>
                    </a:lnTo>
                    <a:lnTo>
                      <a:pt x="466202" y="123908"/>
                    </a:lnTo>
                    <a:lnTo>
                      <a:pt x="441519" y="88991"/>
                    </a:lnTo>
                    <a:lnTo>
                      <a:pt x="411366" y="58838"/>
                    </a:lnTo>
                    <a:lnTo>
                      <a:pt x="376448" y="34156"/>
                    </a:lnTo>
                    <a:lnTo>
                      <a:pt x="337473" y="15651"/>
                    </a:lnTo>
                    <a:lnTo>
                      <a:pt x="318605" y="1047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81" name="Google Shape;581;p23"/>
              <p:cNvSpPr/>
              <p:nvPr/>
            </p:nvSpPr>
            <p:spPr>
              <a:xfrm>
                <a:off x="17544158" y="7697022"/>
                <a:ext cx="490219" cy="490220"/>
              </a:xfrm>
              <a:custGeom>
                <a:rect b="b" l="l" r="r" t="t"/>
                <a:pathLst>
                  <a:path extrusionOk="0" h="490220" w="490219">
                    <a:moveTo>
                      <a:pt x="244945" y="0"/>
                    </a:moveTo>
                    <a:lnTo>
                      <a:pt x="195645" y="4984"/>
                    </a:lnTo>
                    <a:lnTo>
                      <a:pt x="149697" y="19277"/>
                    </a:lnTo>
                    <a:lnTo>
                      <a:pt x="108093" y="41886"/>
                    </a:lnTo>
                    <a:lnTo>
                      <a:pt x="71827" y="71818"/>
                    </a:lnTo>
                    <a:lnTo>
                      <a:pt x="41892" y="108081"/>
                    </a:lnTo>
                    <a:lnTo>
                      <a:pt x="19280" y="149683"/>
                    </a:lnTo>
                    <a:lnTo>
                      <a:pt x="4985" y="195632"/>
                    </a:lnTo>
                    <a:lnTo>
                      <a:pt x="0" y="244934"/>
                    </a:lnTo>
                    <a:lnTo>
                      <a:pt x="4985" y="294238"/>
                    </a:lnTo>
                    <a:lnTo>
                      <a:pt x="19280" y="340187"/>
                    </a:lnTo>
                    <a:lnTo>
                      <a:pt x="41892" y="381791"/>
                    </a:lnTo>
                    <a:lnTo>
                      <a:pt x="71827" y="418056"/>
                    </a:lnTo>
                    <a:lnTo>
                      <a:pt x="108093" y="447990"/>
                    </a:lnTo>
                    <a:lnTo>
                      <a:pt x="149697" y="470601"/>
                    </a:lnTo>
                    <a:lnTo>
                      <a:pt x="195645" y="484895"/>
                    </a:lnTo>
                    <a:lnTo>
                      <a:pt x="244945" y="489880"/>
                    </a:lnTo>
                    <a:lnTo>
                      <a:pt x="294245" y="484895"/>
                    </a:lnTo>
                    <a:lnTo>
                      <a:pt x="340193" y="470601"/>
                    </a:lnTo>
                    <a:lnTo>
                      <a:pt x="381797" y="447990"/>
                    </a:lnTo>
                    <a:lnTo>
                      <a:pt x="418063" y="418056"/>
                    </a:lnTo>
                    <a:lnTo>
                      <a:pt x="447998" y="381791"/>
                    </a:lnTo>
                    <a:lnTo>
                      <a:pt x="470610" y="340187"/>
                    </a:lnTo>
                    <a:lnTo>
                      <a:pt x="484905" y="294238"/>
                    </a:lnTo>
                    <a:lnTo>
                      <a:pt x="489890" y="244934"/>
                    </a:lnTo>
                    <a:lnTo>
                      <a:pt x="484905" y="195632"/>
                    </a:lnTo>
                    <a:lnTo>
                      <a:pt x="470610" y="149683"/>
                    </a:lnTo>
                    <a:lnTo>
                      <a:pt x="447998" y="108081"/>
                    </a:lnTo>
                    <a:lnTo>
                      <a:pt x="418063" y="71818"/>
                    </a:lnTo>
                    <a:lnTo>
                      <a:pt x="381797" y="41886"/>
                    </a:lnTo>
                    <a:lnTo>
                      <a:pt x="340193" y="19277"/>
                    </a:lnTo>
                    <a:lnTo>
                      <a:pt x="294245" y="4984"/>
                    </a:lnTo>
                    <a:lnTo>
                      <a:pt x="244945"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82" name="Google Shape;582;p23"/>
              <p:cNvSpPr/>
              <p:nvPr/>
            </p:nvSpPr>
            <p:spPr>
              <a:xfrm>
                <a:off x="17538927" y="7691784"/>
                <a:ext cx="500380" cy="500379"/>
              </a:xfrm>
              <a:custGeom>
                <a:rect b="b" l="l" r="r" t="t"/>
                <a:pathLst>
                  <a:path extrusionOk="0" h="500379" w="500380">
                    <a:moveTo>
                      <a:pt x="250180" y="0"/>
                    </a:moveTo>
                    <a:lnTo>
                      <a:pt x="205209" y="4030"/>
                    </a:lnTo>
                    <a:lnTo>
                      <a:pt x="162883" y="15651"/>
                    </a:lnTo>
                    <a:lnTo>
                      <a:pt x="123908" y="34156"/>
                    </a:lnTo>
                    <a:lnTo>
                      <a:pt x="88991" y="58838"/>
                    </a:lnTo>
                    <a:lnTo>
                      <a:pt x="58838" y="88991"/>
                    </a:lnTo>
                    <a:lnTo>
                      <a:pt x="34156" y="123908"/>
                    </a:lnTo>
                    <a:lnTo>
                      <a:pt x="15651" y="162883"/>
                    </a:lnTo>
                    <a:lnTo>
                      <a:pt x="4030" y="205209"/>
                    </a:lnTo>
                    <a:lnTo>
                      <a:pt x="0" y="250180"/>
                    </a:lnTo>
                    <a:lnTo>
                      <a:pt x="4030" y="295148"/>
                    </a:lnTo>
                    <a:lnTo>
                      <a:pt x="15651" y="337472"/>
                    </a:lnTo>
                    <a:lnTo>
                      <a:pt x="34156" y="376445"/>
                    </a:lnTo>
                    <a:lnTo>
                      <a:pt x="58838" y="411361"/>
                    </a:lnTo>
                    <a:lnTo>
                      <a:pt x="88991" y="441513"/>
                    </a:lnTo>
                    <a:lnTo>
                      <a:pt x="123908" y="466195"/>
                    </a:lnTo>
                    <a:lnTo>
                      <a:pt x="162883" y="484699"/>
                    </a:lnTo>
                    <a:lnTo>
                      <a:pt x="205209" y="496320"/>
                    </a:lnTo>
                    <a:lnTo>
                      <a:pt x="250180" y="500351"/>
                    </a:lnTo>
                    <a:lnTo>
                      <a:pt x="295149" y="496320"/>
                    </a:lnTo>
                    <a:lnTo>
                      <a:pt x="318605" y="489880"/>
                    </a:lnTo>
                    <a:lnTo>
                      <a:pt x="250180" y="489880"/>
                    </a:lnTo>
                    <a:lnTo>
                      <a:pt x="201932" y="485001"/>
                    </a:lnTo>
                    <a:lnTo>
                      <a:pt x="156965" y="471014"/>
                    </a:lnTo>
                    <a:lnTo>
                      <a:pt x="116250" y="448888"/>
                    </a:lnTo>
                    <a:lnTo>
                      <a:pt x="80760" y="419595"/>
                    </a:lnTo>
                    <a:lnTo>
                      <a:pt x="51466" y="384107"/>
                    </a:lnTo>
                    <a:lnTo>
                      <a:pt x="29338" y="343394"/>
                    </a:lnTo>
                    <a:lnTo>
                      <a:pt x="15349" y="298428"/>
                    </a:lnTo>
                    <a:lnTo>
                      <a:pt x="10470" y="250180"/>
                    </a:lnTo>
                    <a:lnTo>
                      <a:pt x="15349" y="201932"/>
                    </a:lnTo>
                    <a:lnTo>
                      <a:pt x="29338" y="156965"/>
                    </a:lnTo>
                    <a:lnTo>
                      <a:pt x="51466" y="116250"/>
                    </a:lnTo>
                    <a:lnTo>
                      <a:pt x="80760" y="80760"/>
                    </a:lnTo>
                    <a:lnTo>
                      <a:pt x="116250" y="51466"/>
                    </a:lnTo>
                    <a:lnTo>
                      <a:pt x="156965" y="29338"/>
                    </a:lnTo>
                    <a:lnTo>
                      <a:pt x="201932" y="15349"/>
                    </a:lnTo>
                    <a:lnTo>
                      <a:pt x="250180" y="10470"/>
                    </a:lnTo>
                    <a:lnTo>
                      <a:pt x="318605" y="10470"/>
                    </a:lnTo>
                    <a:lnTo>
                      <a:pt x="295149" y="4030"/>
                    </a:lnTo>
                    <a:lnTo>
                      <a:pt x="250180" y="0"/>
                    </a:lnTo>
                    <a:close/>
                  </a:path>
                  <a:path extrusionOk="0" h="500379" w="500380">
                    <a:moveTo>
                      <a:pt x="318605" y="10470"/>
                    </a:moveTo>
                    <a:lnTo>
                      <a:pt x="250180" y="10470"/>
                    </a:lnTo>
                    <a:lnTo>
                      <a:pt x="298429" y="15349"/>
                    </a:lnTo>
                    <a:lnTo>
                      <a:pt x="343396" y="29338"/>
                    </a:lnTo>
                    <a:lnTo>
                      <a:pt x="384110" y="51466"/>
                    </a:lnTo>
                    <a:lnTo>
                      <a:pt x="419601" y="80760"/>
                    </a:lnTo>
                    <a:lnTo>
                      <a:pt x="448895" y="116250"/>
                    </a:lnTo>
                    <a:lnTo>
                      <a:pt x="471023" y="156965"/>
                    </a:lnTo>
                    <a:lnTo>
                      <a:pt x="485012" y="201932"/>
                    </a:lnTo>
                    <a:lnTo>
                      <a:pt x="489890" y="250180"/>
                    </a:lnTo>
                    <a:lnTo>
                      <a:pt x="485012" y="298428"/>
                    </a:lnTo>
                    <a:lnTo>
                      <a:pt x="471023" y="343394"/>
                    </a:lnTo>
                    <a:lnTo>
                      <a:pt x="448895" y="384107"/>
                    </a:lnTo>
                    <a:lnTo>
                      <a:pt x="419601" y="419595"/>
                    </a:lnTo>
                    <a:lnTo>
                      <a:pt x="384110" y="448888"/>
                    </a:lnTo>
                    <a:lnTo>
                      <a:pt x="343396" y="471014"/>
                    </a:lnTo>
                    <a:lnTo>
                      <a:pt x="298429" y="485001"/>
                    </a:lnTo>
                    <a:lnTo>
                      <a:pt x="250180" y="489880"/>
                    </a:lnTo>
                    <a:lnTo>
                      <a:pt x="318605" y="489880"/>
                    </a:lnTo>
                    <a:lnTo>
                      <a:pt x="376448" y="466195"/>
                    </a:lnTo>
                    <a:lnTo>
                      <a:pt x="411366" y="441513"/>
                    </a:lnTo>
                    <a:lnTo>
                      <a:pt x="441519" y="411361"/>
                    </a:lnTo>
                    <a:lnTo>
                      <a:pt x="466202" y="376445"/>
                    </a:lnTo>
                    <a:lnTo>
                      <a:pt x="484708" y="337472"/>
                    </a:lnTo>
                    <a:lnTo>
                      <a:pt x="496330" y="295148"/>
                    </a:lnTo>
                    <a:lnTo>
                      <a:pt x="500361" y="250180"/>
                    </a:lnTo>
                    <a:lnTo>
                      <a:pt x="496330" y="205209"/>
                    </a:lnTo>
                    <a:lnTo>
                      <a:pt x="484708" y="162883"/>
                    </a:lnTo>
                    <a:lnTo>
                      <a:pt x="466202" y="123908"/>
                    </a:lnTo>
                    <a:lnTo>
                      <a:pt x="441519" y="88991"/>
                    </a:lnTo>
                    <a:lnTo>
                      <a:pt x="411366" y="58838"/>
                    </a:lnTo>
                    <a:lnTo>
                      <a:pt x="376448" y="34156"/>
                    </a:lnTo>
                    <a:lnTo>
                      <a:pt x="337473" y="15651"/>
                    </a:lnTo>
                    <a:lnTo>
                      <a:pt x="318605" y="1047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83" name="Google Shape;583;p23"/>
              <p:cNvSpPr/>
              <p:nvPr/>
            </p:nvSpPr>
            <p:spPr>
              <a:xfrm>
                <a:off x="18365458" y="9006282"/>
                <a:ext cx="490219" cy="490220"/>
              </a:xfrm>
              <a:custGeom>
                <a:rect b="b" l="l" r="r" t="t"/>
                <a:pathLst>
                  <a:path extrusionOk="0" h="490220" w="490219">
                    <a:moveTo>
                      <a:pt x="244945" y="0"/>
                    </a:moveTo>
                    <a:lnTo>
                      <a:pt x="195645" y="4985"/>
                    </a:lnTo>
                    <a:lnTo>
                      <a:pt x="149697" y="19279"/>
                    </a:lnTo>
                    <a:lnTo>
                      <a:pt x="108093" y="41889"/>
                    </a:lnTo>
                    <a:lnTo>
                      <a:pt x="71827" y="71823"/>
                    </a:lnTo>
                    <a:lnTo>
                      <a:pt x="41892" y="108088"/>
                    </a:lnTo>
                    <a:lnTo>
                      <a:pt x="19280" y="149692"/>
                    </a:lnTo>
                    <a:lnTo>
                      <a:pt x="4985" y="195642"/>
                    </a:lnTo>
                    <a:lnTo>
                      <a:pt x="0" y="244945"/>
                    </a:lnTo>
                    <a:lnTo>
                      <a:pt x="4985" y="294248"/>
                    </a:lnTo>
                    <a:lnTo>
                      <a:pt x="19280" y="340198"/>
                    </a:lnTo>
                    <a:lnTo>
                      <a:pt x="41892" y="381801"/>
                    </a:lnTo>
                    <a:lnTo>
                      <a:pt x="71827" y="418067"/>
                    </a:lnTo>
                    <a:lnTo>
                      <a:pt x="108093" y="448001"/>
                    </a:lnTo>
                    <a:lnTo>
                      <a:pt x="149697" y="470611"/>
                    </a:lnTo>
                    <a:lnTo>
                      <a:pt x="195645" y="484905"/>
                    </a:lnTo>
                    <a:lnTo>
                      <a:pt x="244945" y="489890"/>
                    </a:lnTo>
                    <a:lnTo>
                      <a:pt x="294245" y="484905"/>
                    </a:lnTo>
                    <a:lnTo>
                      <a:pt x="340193" y="470611"/>
                    </a:lnTo>
                    <a:lnTo>
                      <a:pt x="381797" y="448001"/>
                    </a:lnTo>
                    <a:lnTo>
                      <a:pt x="418063" y="418067"/>
                    </a:lnTo>
                    <a:lnTo>
                      <a:pt x="447998" y="381801"/>
                    </a:lnTo>
                    <a:lnTo>
                      <a:pt x="470610" y="340198"/>
                    </a:lnTo>
                    <a:lnTo>
                      <a:pt x="484905" y="294248"/>
                    </a:lnTo>
                    <a:lnTo>
                      <a:pt x="489890" y="244945"/>
                    </a:lnTo>
                    <a:lnTo>
                      <a:pt x="484905" y="195642"/>
                    </a:lnTo>
                    <a:lnTo>
                      <a:pt x="470610" y="149692"/>
                    </a:lnTo>
                    <a:lnTo>
                      <a:pt x="447998" y="108088"/>
                    </a:lnTo>
                    <a:lnTo>
                      <a:pt x="418063" y="71823"/>
                    </a:lnTo>
                    <a:lnTo>
                      <a:pt x="381797" y="41889"/>
                    </a:lnTo>
                    <a:lnTo>
                      <a:pt x="340193" y="19279"/>
                    </a:lnTo>
                    <a:lnTo>
                      <a:pt x="294245" y="4985"/>
                    </a:lnTo>
                    <a:lnTo>
                      <a:pt x="244945"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84" name="Google Shape;584;p23"/>
              <p:cNvSpPr/>
              <p:nvPr/>
            </p:nvSpPr>
            <p:spPr>
              <a:xfrm>
                <a:off x="18360223" y="9001051"/>
                <a:ext cx="500380" cy="500379"/>
              </a:xfrm>
              <a:custGeom>
                <a:rect b="b" l="l" r="r" t="t"/>
                <a:pathLst>
                  <a:path extrusionOk="0" h="500379" w="500380">
                    <a:moveTo>
                      <a:pt x="250180" y="0"/>
                    </a:moveTo>
                    <a:lnTo>
                      <a:pt x="205209" y="4030"/>
                    </a:lnTo>
                    <a:lnTo>
                      <a:pt x="162883" y="15651"/>
                    </a:lnTo>
                    <a:lnTo>
                      <a:pt x="123908" y="34156"/>
                    </a:lnTo>
                    <a:lnTo>
                      <a:pt x="88991" y="58838"/>
                    </a:lnTo>
                    <a:lnTo>
                      <a:pt x="58838" y="88991"/>
                    </a:lnTo>
                    <a:lnTo>
                      <a:pt x="34156" y="123908"/>
                    </a:lnTo>
                    <a:lnTo>
                      <a:pt x="15651" y="162883"/>
                    </a:lnTo>
                    <a:lnTo>
                      <a:pt x="4030" y="205209"/>
                    </a:lnTo>
                    <a:lnTo>
                      <a:pt x="0" y="250180"/>
                    </a:lnTo>
                    <a:lnTo>
                      <a:pt x="4030" y="295148"/>
                    </a:lnTo>
                    <a:lnTo>
                      <a:pt x="15651" y="337472"/>
                    </a:lnTo>
                    <a:lnTo>
                      <a:pt x="34156" y="376445"/>
                    </a:lnTo>
                    <a:lnTo>
                      <a:pt x="58838" y="411361"/>
                    </a:lnTo>
                    <a:lnTo>
                      <a:pt x="88991" y="441513"/>
                    </a:lnTo>
                    <a:lnTo>
                      <a:pt x="123908" y="466195"/>
                    </a:lnTo>
                    <a:lnTo>
                      <a:pt x="162883" y="484699"/>
                    </a:lnTo>
                    <a:lnTo>
                      <a:pt x="205209" y="496320"/>
                    </a:lnTo>
                    <a:lnTo>
                      <a:pt x="250180" y="500351"/>
                    </a:lnTo>
                    <a:lnTo>
                      <a:pt x="295149" y="496320"/>
                    </a:lnTo>
                    <a:lnTo>
                      <a:pt x="318605" y="489880"/>
                    </a:lnTo>
                    <a:lnTo>
                      <a:pt x="250180" y="489880"/>
                    </a:lnTo>
                    <a:lnTo>
                      <a:pt x="201932" y="485001"/>
                    </a:lnTo>
                    <a:lnTo>
                      <a:pt x="156965" y="471014"/>
                    </a:lnTo>
                    <a:lnTo>
                      <a:pt x="116250" y="448888"/>
                    </a:lnTo>
                    <a:lnTo>
                      <a:pt x="80760" y="419595"/>
                    </a:lnTo>
                    <a:lnTo>
                      <a:pt x="51466" y="384107"/>
                    </a:lnTo>
                    <a:lnTo>
                      <a:pt x="29338" y="343394"/>
                    </a:lnTo>
                    <a:lnTo>
                      <a:pt x="15349" y="298428"/>
                    </a:lnTo>
                    <a:lnTo>
                      <a:pt x="10470" y="250180"/>
                    </a:lnTo>
                    <a:lnTo>
                      <a:pt x="15349" y="201932"/>
                    </a:lnTo>
                    <a:lnTo>
                      <a:pt x="29338" y="156965"/>
                    </a:lnTo>
                    <a:lnTo>
                      <a:pt x="51466" y="116250"/>
                    </a:lnTo>
                    <a:lnTo>
                      <a:pt x="80760" y="80760"/>
                    </a:lnTo>
                    <a:lnTo>
                      <a:pt x="116250" y="51466"/>
                    </a:lnTo>
                    <a:lnTo>
                      <a:pt x="156965" y="29338"/>
                    </a:lnTo>
                    <a:lnTo>
                      <a:pt x="201932" y="15349"/>
                    </a:lnTo>
                    <a:lnTo>
                      <a:pt x="250180" y="10470"/>
                    </a:lnTo>
                    <a:lnTo>
                      <a:pt x="318605" y="10470"/>
                    </a:lnTo>
                    <a:lnTo>
                      <a:pt x="295149" y="4030"/>
                    </a:lnTo>
                    <a:lnTo>
                      <a:pt x="250180" y="0"/>
                    </a:lnTo>
                    <a:close/>
                  </a:path>
                  <a:path extrusionOk="0" h="500379" w="500380">
                    <a:moveTo>
                      <a:pt x="318605" y="10470"/>
                    </a:moveTo>
                    <a:lnTo>
                      <a:pt x="250180" y="10470"/>
                    </a:lnTo>
                    <a:lnTo>
                      <a:pt x="298429" y="15349"/>
                    </a:lnTo>
                    <a:lnTo>
                      <a:pt x="343396" y="29338"/>
                    </a:lnTo>
                    <a:lnTo>
                      <a:pt x="384110" y="51466"/>
                    </a:lnTo>
                    <a:lnTo>
                      <a:pt x="419601" y="80760"/>
                    </a:lnTo>
                    <a:lnTo>
                      <a:pt x="448895" y="116250"/>
                    </a:lnTo>
                    <a:lnTo>
                      <a:pt x="471023" y="156965"/>
                    </a:lnTo>
                    <a:lnTo>
                      <a:pt x="485012" y="201932"/>
                    </a:lnTo>
                    <a:lnTo>
                      <a:pt x="489890" y="250180"/>
                    </a:lnTo>
                    <a:lnTo>
                      <a:pt x="485012" y="298428"/>
                    </a:lnTo>
                    <a:lnTo>
                      <a:pt x="471023" y="343394"/>
                    </a:lnTo>
                    <a:lnTo>
                      <a:pt x="448895" y="384107"/>
                    </a:lnTo>
                    <a:lnTo>
                      <a:pt x="419601" y="419595"/>
                    </a:lnTo>
                    <a:lnTo>
                      <a:pt x="384110" y="448888"/>
                    </a:lnTo>
                    <a:lnTo>
                      <a:pt x="343396" y="471014"/>
                    </a:lnTo>
                    <a:lnTo>
                      <a:pt x="298429" y="485001"/>
                    </a:lnTo>
                    <a:lnTo>
                      <a:pt x="250180" y="489880"/>
                    </a:lnTo>
                    <a:lnTo>
                      <a:pt x="318605" y="489880"/>
                    </a:lnTo>
                    <a:lnTo>
                      <a:pt x="376448" y="466195"/>
                    </a:lnTo>
                    <a:lnTo>
                      <a:pt x="411366" y="441513"/>
                    </a:lnTo>
                    <a:lnTo>
                      <a:pt x="441519" y="411361"/>
                    </a:lnTo>
                    <a:lnTo>
                      <a:pt x="466202" y="376445"/>
                    </a:lnTo>
                    <a:lnTo>
                      <a:pt x="484708" y="337472"/>
                    </a:lnTo>
                    <a:lnTo>
                      <a:pt x="496330" y="295148"/>
                    </a:lnTo>
                    <a:lnTo>
                      <a:pt x="500361" y="250180"/>
                    </a:lnTo>
                    <a:lnTo>
                      <a:pt x="496330" y="205209"/>
                    </a:lnTo>
                    <a:lnTo>
                      <a:pt x="484708" y="162883"/>
                    </a:lnTo>
                    <a:lnTo>
                      <a:pt x="466202" y="123908"/>
                    </a:lnTo>
                    <a:lnTo>
                      <a:pt x="441519" y="88991"/>
                    </a:lnTo>
                    <a:lnTo>
                      <a:pt x="411366" y="58838"/>
                    </a:lnTo>
                    <a:lnTo>
                      <a:pt x="376448" y="34156"/>
                    </a:lnTo>
                    <a:lnTo>
                      <a:pt x="337473" y="15651"/>
                    </a:lnTo>
                    <a:lnTo>
                      <a:pt x="318605" y="1047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85" name="Google Shape;585;p23"/>
              <p:cNvSpPr/>
              <p:nvPr/>
            </p:nvSpPr>
            <p:spPr>
              <a:xfrm>
                <a:off x="13034775" y="5323426"/>
                <a:ext cx="811530" cy="1309370"/>
              </a:xfrm>
              <a:custGeom>
                <a:rect b="b" l="l" r="r" t="t"/>
                <a:pathLst>
                  <a:path extrusionOk="0" h="1309370" w="811530">
                    <a:moveTo>
                      <a:pt x="0" y="1309269"/>
                    </a:moveTo>
                    <a:lnTo>
                      <a:pt x="811053" y="0"/>
                    </a:lnTo>
                  </a:path>
                </a:pathLst>
              </a:custGeom>
              <a:noFill/>
              <a:ln cap="flat" cmpd="sng" w="10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86" name="Google Shape;586;p23"/>
              <p:cNvSpPr/>
              <p:nvPr/>
            </p:nvSpPr>
            <p:spPr>
              <a:xfrm>
                <a:off x="13845824" y="5323434"/>
                <a:ext cx="1689734" cy="2618740"/>
              </a:xfrm>
              <a:custGeom>
                <a:rect b="b" l="l" r="r" t="t"/>
                <a:pathLst>
                  <a:path extrusionOk="0" h="2618740" w="1689734">
                    <a:moveTo>
                      <a:pt x="1689414" y="2618527"/>
                    </a:moveTo>
                    <a:lnTo>
                      <a:pt x="0" y="0"/>
                    </a:lnTo>
                  </a:path>
                </a:pathLst>
              </a:custGeom>
              <a:noFill/>
              <a:ln cap="flat" cmpd="sng" w="10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87" name="Google Shape;587;p23"/>
              <p:cNvSpPr/>
              <p:nvPr/>
            </p:nvSpPr>
            <p:spPr>
              <a:xfrm>
                <a:off x="12223723" y="6632693"/>
                <a:ext cx="811530" cy="1309370"/>
              </a:xfrm>
              <a:custGeom>
                <a:rect b="b" l="l" r="r" t="t"/>
                <a:pathLst>
                  <a:path extrusionOk="0" h="1309370" w="811530">
                    <a:moveTo>
                      <a:pt x="0" y="1309269"/>
                    </a:moveTo>
                    <a:lnTo>
                      <a:pt x="811053" y="0"/>
                    </a:lnTo>
                  </a:path>
                </a:pathLst>
              </a:custGeom>
              <a:noFill/>
              <a:ln cap="flat" cmpd="sng" w="10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88" name="Google Shape;588;p23"/>
              <p:cNvSpPr/>
              <p:nvPr/>
            </p:nvSpPr>
            <p:spPr>
              <a:xfrm>
                <a:off x="11425310" y="7941959"/>
                <a:ext cx="811529" cy="1309370"/>
              </a:xfrm>
              <a:custGeom>
                <a:rect b="b" l="l" r="r" t="t"/>
                <a:pathLst>
                  <a:path extrusionOk="0" h="1309370" w="811529">
                    <a:moveTo>
                      <a:pt x="0" y="1309269"/>
                    </a:moveTo>
                    <a:lnTo>
                      <a:pt x="811053" y="0"/>
                    </a:lnTo>
                  </a:path>
                </a:pathLst>
              </a:custGeom>
              <a:noFill/>
              <a:ln cap="flat" cmpd="sng" w="10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89" name="Google Shape;589;p23"/>
              <p:cNvSpPr/>
              <p:nvPr/>
            </p:nvSpPr>
            <p:spPr>
              <a:xfrm>
                <a:off x="12236363" y="7941959"/>
                <a:ext cx="871855" cy="1309370"/>
              </a:xfrm>
              <a:custGeom>
                <a:rect b="b" l="l" r="r" t="t"/>
                <a:pathLst>
                  <a:path extrusionOk="0" h="1309370" w="871855">
                    <a:moveTo>
                      <a:pt x="871470" y="1309269"/>
                    </a:moveTo>
                    <a:lnTo>
                      <a:pt x="0" y="0"/>
                    </a:lnTo>
                  </a:path>
                </a:pathLst>
              </a:custGeom>
              <a:noFill/>
              <a:ln cap="flat" cmpd="sng" w="10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90" name="Google Shape;590;p23"/>
              <p:cNvSpPr/>
              <p:nvPr/>
            </p:nvSpPr>
            <p:spPr>
              <a:xfrm>
                <a:off x="15531258" y="7941959"/>
                <a:ext cx="871855" cy="1309370"/>
              </a:xfrm>
              <a:custGeom>
                <a:rect b="b" l="l" r="r" t="t"/>
                <a:pathLst>
                  <a:path extrusionOk="0" h="1309370" w="871855">
                    <a:moveTo>
                      <a:pt x="871470" y="1309269"/>
                    </a:moveTo>
                    <a:lnTo>
                      <a:pt x="0" y="0"/>
                    </a:lnTo>
                  </a:path>
                </a:pathLst>
              </a:custGeom>
              <a:noFill/>
              <a:ln cap="flat" cmpd="sng" w="10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91" name="Google Shape;591;p23"/>
              <p:cNvSpPr/>
              <p:nvPr/>
            </p:nvSpPr>
            <p:spPr>
              <a:xfrm>
                <a:off x="12550538" y="7941962"/>
                <a:ext cx="680084" cy="0"/>
              </a:xfrm>
              <a:custGeom>
                <a:rect b="b" l="l" r="r" t="t"/>
                <a:pathLst>
                  <a:path extrusionOk="0" h="120000" w="680084">
                    <a:moveTo>
                      <a:pt x="0" y="0"/>
                    </a:moveTo>
                    <a:lnTo>
                      <a:pt x="679612" y="0"/>
                    </a:lnTo>
                  </a:path>
                </a:pathLst>
              </a:custGeom>
              <a:noFill/>
              <a:ln cap="flat" cmpd="sng" w="62825">
                <a:solidFill>
                  <a:srgbClr val="3333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92" name="Google Shape;592;p23"/>
              <p:cNvSpPr/>
              <p:nvPr/>
            </p:nvSpPr>
            <p:spPr>
              <a:xfrm>
                <a:off x="12789834" y="6387758"/>
                <a:ext cx="490219" cy="490220"/>
              </a:xfrm>
              <a:custGeom>
                <a:rect b="b" l="l" r="r" t="t"/>
                <a:pathLst>
                  <a:path extrusionOk="0" h="490220" w="490219">
                    <a:moveTo>
                      <a:pt x="244945" y="0"/>
                    </a:moveTo>
                    <a:lnTo>
                      <a:pt x="195645" y="4984"/>
                    </a:lnTo>
                    <a:lnTo>
                      <a:pt x="149697" y="19277"/>
                    </a:lnTo>
                    <a:lnTo>
                      <a:pt x="108093" y="41886"/>
                    </a:lnTo>
                    <a:lnTo>
                      <a:pt x="71827" y="71818"/>
                    </a:lnTo>
                    <a:lnTo>
                      <a:pt x="41892" y="108081"/>
                    </a:lnTo>
                    <a:lnTo>
                      <a:pt x="19280" y="149683"/>
                    </a:lnTo>
                    <a:lnTo>
                      <a:pt x="4985" y="195632"/>
                    </a:lnTo>
                    <a:lnTo>
                      <a:pt x="0" y="244934"/>
                    </a:lnTo>
                    <a:lnTo>
                      <a:pt x="4985" y="294238"/>
                    </a:lnTo>
                    <a:lnTo>
                      <a:pt x="19280" y="340187"/>
                    </a:lnTo>
                    <a:lnTo>
                      <a:pt x="41892" y="381791"/>
                    </a:lnTo>
                    <a:lnTo>
                      <a:pt x="71827" y="418056"/>
                    </a:lnTo>
                    <a:lnTo>
                      <a:pt x="108093" y="447990"/>
                    </a:lnTo>
                    <a:lnTo>
                      <a:pt x="149697" y="470601"/>
                    </a:lnTo>
                    <a:lnTo>
                      <a:pt x="195645" y="484895"/>
                    </a:lnTo>
                    <a:lnTo>
                      <a:pt x="244945" y="489880"/>
                    </a:lnTo>
                    <a:lnTo>
                      <a:pt x="294245" y="484895"/>
                    </a:lnTo>
                    <a:lnTo>
                      <a:pt x="340193" y="470601"/>
                    </a:lnTo>
                    <a:lnTo>
                      <a:pt x="381797" y="447990"/>
                    </a:lnTo>
                    <a:lnTo>
                      <a:pt x="418063" y="418056"/>
                    </a:lnTo>
                    <a:lnTo>
                      <a:pt x="447998" y="381791"/>
                    </a:lnTo>
                    <a:lnTo>
                      <a:pt x="470610" y="340187"/>
                    </a:lnTo>
                    <a:lnTo>
                      <a:pt x="484905" y="294238"/>
                    </a:lnTo>
                    <a:lnTo>
                      <a:pt x="489890" y="244934"/>
                    </a:lnTo>
                    <a:lnTo>
                      <a:pt x="484905" y="195632"/>
                    </a:lnTo>
                    <a:lnTo>
                      <a:pt x="470610" y="149683"/>
                    </a:lnTo>
                    <a:lnTo>
                      <a:pt x="447998" y="108081"/>
                    </a:lnTo>
                    <a:lnTo>
                      <a:pt x="418063" y="71818"/>
                    </a:lnTo>
                    <a:lnTo>
                      <a:pt x="381797" y="41886"/>
                    </a:lnTo>
                    <a:lnTo>
                      <a:pt x="340193" y="19277"/>
                    </a:lnTo>
                    <a:lnTo>
                      <a:pt x="294245" y="4984"/>
                    </a:lnTo>
                    <a:lnTo>
                      <a:pt x="244945"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93" name="Google Shape;593;p23"/>
              <p:cNvSpPr/>
              <p:nvPr/>
            </p:nvSpPr>
            <p:spPr>
              <a:xfrm>
                <a:off x="12784593" y="6382518"/>
                <a:ext cx="500380" cy="500379"/>
              </a:xfrm>
              <a:custGeom>
                <a:rect b="b" l="l" r="r" t="t"/>
                <a:pathLst>
                  <a:path extrusionOk="0" h="500379" w="500380">
                    <a:moveTo>
                      <a:pt x="250180" y="0"/>
                    </a:moveTo>
                    <a:lnTo>
                      <a:pt x="205212" y="4030"/>
                    </a:lnTo>
                    <a:lnTo>
                      <a:pt x="162887" y="15651"/>
                    </a:lnTo>
                    <a:lnTo>
                      <a:pt x="123913" y="34156"/>
                    </a:lnTo>
                    <a:lnTo>
                      <a:pt x="88995" y="58838"/>
                    </a:lnTo>
                    <a:lnTo>
                      <a:pt x="58841" y="88991"/>
                    </a:lnTo>
                    <a:lnTo>
                      <a:pt x="34158" y="123908"/>
                    </a:lnTo>
                    <a:lnTo>
                      <a:pt x="15652" y="162883"/>
                    </a:lnTo>
                    <a:lnTo>
                      <a:pt x="4031" y="205209"/>
                    </a:lnTo>
                    <a:lnTo>
                      <a:pt x="0" y="250180"/>
                    </a:lnTo>
                    <a:lnTo>
                      <a:pt x="4031" y="295148"/>
                    </a:lnTo>
                    <a:lnTo>
                      <a:pt x="15652" y="337472"/>
                    </a:lnTo>
                    <a:lnTo>
                      <a:pt x="34158" y="376445"/>
                    </a:lnTo>
                    <a:lnTo>
                      <a:pt x="58841" y="411361"/>
                    </a:lnTo>
                    <a:lnTo>
                      <a:pt x="88995" y="441513"/>
                    </a:lnTo>
                    <a:lnTo>
                      <a:pt x="123913" y="466195"/>
                    </a:lnTo>
                    <a:lnTo>
                      <a:pt x="162887" y="484699"/>
                    </a:lnTo>
                    <a:lnTo>
                      <a:pt x="205212" y="496320"/>
                    </a:lnTo>
                    <a:lnTo>
                      <a:pt x="250180" y="500351"/>
                    </a:lnTo>
                    <a:lnTo>
                      <a:pt x="295151" y="496320"/>
                    </a:lnTo>
                    <a:lnTo>
                      <a:pt x="318608" y="489880"/>
                    </a:lnTo>
                    <a:lnTo>
                      <a:pt x="250180" y="489880"/>
                    </a:lnTo>
                    <a:lnTo>
                      <a:pt x="201932" y="485001"/>
                    </a:lnTo>
                    <a:lnTo>
                      <a:pt x="156965" y="471014"/>
                    </a:lnTo>
                    <a:lnTo>
                      <a:pt x="116250" y="448888"/>
                    </a:lnTo>
                    <a:lnTo>
                      <a:pt x="80760" y="419595"/>
                    </a:lnTo>
                    <a:lnTo>
                      <a:pt x="51466" y="384107"/>
                    </a:lnTo>
                    <a:lnTo>
                      <a:pt x="29338" y="343394"/>
                    </a:lnTo>
                    <a:lnTo>
                      <a:pt x="15349" y="298428"/>
                    </a:lnTo>
                    <a:lnTo>
                      <a:pt x="10470" y="250180"/>
                    </a:lnTo>
                    <a:lnTo>
                      <a:pt x="15349" y="201932"/>
                    </a:lnTo>
                    <a:lnTo>
                      <a:pt x="29338" y="156965"/>
                    </a:lnTo>
                    <a:lnTo>
                      <a:pt x="51466" y="116250"/>
                    </a:lnTo>
                    <a:lnTo>
                      <a:pt x="80760" y="80760"/>
                    </a:lnTo>
                    <a:lnTo>
                      <a:pt x="116250" y="51466"/>
                    </a:lnTo>
                    <a:lnTo>
                      <a:pt x="156965" y="29338"/>
                    </a:lnTo>
                    <a:lnTo>
                      <a:pt x="201932" y="15349"/>
                    </a:lnTo>
                    <a:lnTo>
                      <a:pt x="250180" y="10470"/>
                    </a:lnTo>
                    <a:lnTo>
                      <a:pt x="318608" y="10470"/>
                    </a:lnTo>
                    <a:lnTo>
                      <a:pt x="295151" y="4030"/>
                    </a:lnTo>
                    <a:lnTo>
                      <a:pt x="250180" y="0"/>
                    </a:lnTo>
                    <a:close/>
                  </a:path>
                  <a:path extrusionOk="0" h="500379" w="500380">
                    <a:moveTo>
                      <a:pt x="318608" y="10470"/>
                    </a:moveTo>
                    <a:lnTo>
                      <a:pt x="250180" y="10470"/>
                    </a:lnTo>
                    <a:lnTo>
                      <a:pt x="298429" y="15349"/>
                    </a:lnTo>
                    <a:lnTo>
                      <a:pt x="343396" y="29338"/>
                    </a:lnTo>
                    <a:lnTo>
                      <a:pt x="384110" y="51466"/>
                    </a:lnTo>
                    <a:lnTo>
                      <a:pt x="419601" y="80760"/>
                    </a:lnTo>
                    <a:lnTo>
                      <a:pt x="448895" y="116250"/>
                    </a:lnTo>
                    <a:lnTo>
                      <a:pt x="471023" y="156965"/>
                    </a:lnTo>
                    <a:lnTo>
                      <a:pt x="485012" y="201932"/>
                    </a:lnTo>
                    <a:lnTo>
                      <a:pt x="489890" y="250180"/>
                    </a:lnTo>
                    <a:lnTo>
                      <a:pt x="485012" y="298428"/>
                    </a:lnTo>
                    <a:lnTo>
                      <a:pt x="471023" y="343394"/>
                    </a:lnTo>
                    <a:lnTo>
                      <a:pt x="448895" y="384107"/>
                    </a:lnTo>
                    <a:lnTo>
                      <a:pt x="419601" y="419595"/>
                    </a:lnTo>
                    <a:lnTo>
                      <a:pt x="384110" y="448888"/>
                    </a:lnTo>
                    <a:lnTo>
                      <a:pt x="343396" y="471014"/>
                    </a:lnTo>
                    <a:lnTo>
                      <a:pt x="298429" y="485001"/>
                    </a:lnTo>
                    <a:lnTo>
                      <a:pt x="250180" y="489880"/>
                    </a:lnTo>
                    <a:lnTo>
                      <a:pt x="318608" y="489880"/>
                    </a:lnTo>
                    <a:lnTo>
                      <a:pt x="376453" y="466195"/>
                    </a:lnTo>
                    <a:lnTo>
                      <a:pt x="411370" y="441513"/>
                    </a:lnTo>
                    <a:lnTo>
                      <a:pt x="441523" y="411361"/>
                    </a:lnTo>
                    <a:lnTo>
                      <a:pt x="466205" y="376445"/>
                    </a:lnTo>
                    <a:lnTo>
                      <a:pt x="484710" y="337472"/>
                    </a:lnTo>
                    <a:lnTo>
                      <a:pt x="496331" y="295148"/>
                    </a:lnTo>
                    <a:lnTo>
                      <a:pt x="500361" y="250180"/>
                    </a:lnTo>
                    <a:lnTo>
                      <a:pt x="496331" y="205209"/>
                    </a:lnTo>
                    <a:lnTo>
                      <a:pt x="484710" y="162883"/>
                    </a:lnTo>
                    <a:lnTo>
                      <a:pt x="466205" y="123908"/>
                    </a:lnTo>
                    <a:lnTo>
                      <a:pt x="441523" y="88991"/>
                    </a:lnTo>
                    <a:lnTo>
                      <a:pt x="411370" y="58838"/>
                    </a:lnTo>
                    <a:lnTo>
                      <a:pt x="376453" y="34156"/>
                    </a:lnTo>
                    <a:lnTo>
                      <a:pt x="337478" y="15651"/>
                    </a:lnTo>
                    <a:lnTo>
                      <a:pt x="318608" y="1047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94" name="Google Shape;594;p23"/>
              <p:cNvSpPr/>
              <p:nvPr/>
            </p:nvSpPr>
            <p:spPr>
              <a:xfrm>
                <a:off x="15286312" y="7697022"/>
                <a:ext cx="490219" cy="490220"/>
              </a:xfrm>
              <a:custGeom>
                <a:rect b="b" l="l" r="r" t="t"/>
                <a:pathLst>
                  <a:path extrusionOk="0" h="490220" w="490219">
                    <a:moveTo>
                      <a:pt x="244945" y="0"/>
                    </a:moveTo>
                    <a:lnTo>
                      <a:pt x="195645" y="4984"/>
                    </a:lnTo>
                    <a:lnTo>
                      <a:pt x="149697" y="19277"/>
                    </a:lnTo>
                    <a:lnTo>
                      <a:pt x="108093" y="41886"/>
                    </a:lnTo>
                    <a:lnTo>
                      <a:pt x="71827" y="71818"/>
                    </a:lnTo>
                    <a:lnTo>
                      <a:pt x="41892" y="108081"/>
                    </a:lnTo>
                    <a:lnTo>
                      <a:pt x="19280" y="149683"/>
                    </a:lnTo>
                    <a:lnTo>
                      <a:pt x="4985" y="195632"/>
                    </a:lnTo>
                    <a:lnTo>
                      <a:pt x="0" y="244934"/>
                    </a:lnTo>
                    <a:lnTo>
                      <a:pt x="4985" y="294238"/>
                    </a:lnTo>
                    <a:lnTo>
                      <a:pt x="19280" y="340187"/>
                    </a:lnTo>
                    <a:lnTo>
                      <a:pt x="41892" y="381791"/>
                    </a:lnTo>
                    <a:lnTo>
                      <a:pt x="71827" y="418056"/>
                    </a:lnTo>
                    <a:lnTo>
                      <a:pt x="108093" y="447990"/>
                    </a:lnTo>
                    <a:lnTo>
                      <a:pt x="149697" y="470601"/>
                    </a:lnTo>
                    <a:lnTo>
                      <a:pt x="195645" y="484895"/>
                    </a:lnTo>
                    <a:lnTo>
                      <a:pt x="244945" y="489880"/>
                    </a:lnTo>
                    <a:lnTo>
                      <a:pt x="294245" y="484895"/>
                    </a:lnTo>
                    <a:lnTo>
                      <a:pt x="340193" y="470601"/>
                    </a:lnTo>
                    <a:lnTo>
                      <a:pt x="381797" y="447990"/>
                    </a:lnTo>
                    <a:lnTo>
                      <a:pt x="418063" y="418056"/>
                    </a:lnTo>
                    <a:lnTo>
                      <a:pt x="447998" y="381791"/>
                    </a:lnTo>
                    <a:lnTo>
                      <a:pt x="470610" y="340187"/>
                    </a:lnTo>
                    <a:lnTo>
                      <a:pt x="484905" y="294238"/>
                    </a:lnTo>
                    <a:lnTo>
                      <a:pt x="489890" y="244934"/>
                    </a:lnTo>
                    <a:lnTo>
                      <a:pt x="484905" y="195632"/>
                    </a:lnTo>
                    <a:lnTo>
                      <a:pt x="470610" y="149683"/>
                    </a:lnTo>
                    <a:lnTo>
                      <a:pt x="447998" y="108081"/>
                    </a:lnTo>
                    <a:lnTo>
                      <a:pt x="418063" y="71818"/>
                    </a:lnTo>
                    <a:lnTo>
                      <a:pt x="381797" y="41886"/>
                    </a:lnTo>
                    <a:lnTo>
                      <a:pt x="340193" y="19277"/>
                    </a:lnTo>
                    <a:lnTo>
                      <a:pt x="294245" y="4984"/>
                    </a:lnTo>
                    <a:lnTo>
                      <a:pt x="244945"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95" name="Google Shape;595;p23"/>
              <p:cNvSpPr/>
              <p:nvPr/>
            </p:nvSpPr>
            <p:spPr>
              <a:xfrm>
                <a:off x="15281077" y="7691784"/>
                <a:ext cx="500380" cy="500379"/>
              </a:xfrm>
              <a:custGeom>
                <a:rect b="b" l="l" r="r" t="t"/>
                <a:pathLst>
                  <a:path extrusionOk="0" h="500379" w="500380">
                    <a:moveTo>
                      <a:pt x="250180" y="0"/>
                    </a:moveTo>
                    <a:lnTo>
                      <a:pt x="205212" y="4030"/>
                    </a:lnTo>
                    <a:lnTo>
                      <a:pt x="162887" y="15651"/>
                    </a:lnTo>
                    <a:lnTo>
                      <a:pt x="123913" y="34156"/>
                    </a:lnTo>
                    <a:lnTo>
                      <a:pt x="88995" y="58838"/>
                    </a:lnTo>
                    <a:lnTo>
                      <a:pt x="58841" y="88991"/>
                    </a:lnTo>
                    <a:lnTo>
                      <a:pt x="34158" y="123908"/>
                    </a:lnTo>
                    <a:lnTo>
                      <a:pt x="15652" y="162883"/>
                    </a:lnTo>
                    <a:lnTo>
                      <a:pt x="4031" y="205209"/>
                    </a:lnTo>
                    <a:lnTo>
                      <a:pt x="0" y="250180"/>
                    </a:lnTo>
                    <a:lnTo>
                      <a:pt x="4031" y="295148"/>
                    </a:lnTo>
                    <a:lnTo>
                      <a:pt x="15652" y="337472"/>
                    </a:lnTo>
                    <a:lnTo>
                      <a:pt x="34158" y="376445"/>
                    </a:lnTo>
                    <a:lnTo>
                      <a:pt x="58841" y="411361"/>
                    </a:lnTo>
                    <a:lnTo>
                      <a:pt x="88995" y="441513"/>
                    </a:lnTo>
                    <a:lnTo>
                      <a:pt x="123913" y="466195"/>
                    </a:lnTo>
                    <a:lnTo>
                      <a:pt x="162887" y="484699"/>
                    </a:lnTo>
                    <a:lnTo>
                      <a:pt x="205212" y="496320"/>
                    </a:lnTo>
                    <a:lnTo>
                      <a:pt x="250180" y="500351"/>
                    </a:lnTo>
                    <a:lnTo>
                      <a:pt x="295151" y="496320"/>
                    </a:lnTo>
                    <a:lnTo>
                      <a:pt x="318608" y="489880"/>
                    </a:lnTo>
                    <a:lnTo>
                      <a:pt x="250180" y="489880"/>
                    </a:lnTo>
                    <a:lnTo>
                      <a:pt x="201932" y="485001"/>
                    </a:lnTo>
                    <a:lnTo>
                      <a:pt x="156965" y="471014"/>
                    </a:lnTo>
                    <a:lnTo>
                      <a:pt x="116250" y="448888"/>
                    </a:lnTo>
                    <a:lnTo>
                      <a:pt x="80760" y="419595"/>
                    </a:lnTo>
                    <a:lnTo>
                      <a:pt x="51466" y="384107"/>
                    </a:lnTo>
                    <a:lnTo>
                      <a:pt x="29338" y="343394"/>
                    </a:lnTo>
                    <a:lnTo>
                      <a:pt x="15349" y="298428"/>
                    </a:lnTo>
                    <a:lnTo>
                      <a:pt x="10470" y="250180"/>
                    </a:lnTo>
                    <a:lnTo>
                      <a:pt x="15349" y="201932"/>
                    </a:lnTo>
                    <a:lnTo>
                      <a:pt x="29338" y="156965"/>
                    </a:lnTo>
                    <a:lnTo>
                      <a:pt x="51466" y="116250"/>
                    </a:lnTo>
                    <a:lnTo>
                      <a:pt x="80760" y="80760"/>
                    </a:lnTo>
                    <a:lnTo>
                      <a:pt x="116250" y="51466"/>
                    </a:lnTo>
                    <a:lnTo>
                      <a:pt x="156965" y="29338"/>
                    </a:lnTo>
                    <a:lnTo>
                      <a:pt x="201932" y="15349"/>
                    </a:lnTo>
                    <a:lnTo>
                      <a:pt x="250180" y="10470"/>
                    </a:lnTo>
                    <a:lnTo>
                      <a:pt x="318608" y="10470"/>
                    </a:lnTo>
                    <a:lnTo>
                      <a:pt x="295151" y="4030"/>
                    </a:lnTo>
                    <a:lnTo>
                      <a:pt x="250180" y="0"/>
                    </a:lnTo>
                    <a:close/>
                  </a:path>
                  <a:path extrusionOk="0" h="500379" w="500380">
                    <a:moveTo>
                      <a:pt x="318608" y="10470"/>
                    </a:moveTo>
                    <a:lnTo>
                      <a:pt x="250180" y="10470"/>
                    </a:lnTo>
                    <a:lnTo>
                      <a:pt x="298429" y="15349"/>
                    </a:lnTo>
                    <a:lnTo>
                      <a:pt x="343396" y="29338"/>
                    </a:lnTo>
                    <a:lnTo>
                      <a:pt x="384110" y="51466"/>
                    </a:lnTo>
                    <a:lnTo>
                      <a:pt x="419601" y="80760"/>
                    </a:lnTo>
                    <a:lnTo>
                      <a:pt x="448895" y="116250"/>
                    </a:lnTo>
                    <a:lnTo>
                      <a:pt x="471023" y="156965"/>
                    </a:lnTo>
                    <a:lnTo>
                      <a:pt x="485012" y="201932"/>
                    </a:lnTo>
                    <a:lnTo>
                      <a:pt x="489890" y="250180"/>
                    </a:lnTo>
                    <a:lnTo>
                      <a:pt x="485012" y="298428"/>
                    </a:lnTo>
                    <a:lnTo>
                      <a:pt x="471023" y="343394"/>
                    </a:lnTo>
                    <a:lnTo>
                      <a:pt x="448895" y="384107"/>
                    </a:lnTo>
                    <a:lnTo>
                      <a:pt x="419601" y="419595"/>
                    </a:lnTo>
                    <a:lnTo>
                      <a:pt x="384110" y="448888"/>
                    </a:lnTo>
                    <a:lnTo>
                      <a:pt x="343396" y="471014"/>
                    </a:lnTo>
                    <a:lnTo>
                      <a:pt x="298429" y="485001"/>
                    </a:lnTo>
                    <a:lnTo>
                      <a:pt x="250180" y="489880"/>
                    </a:lnTo>
                    <a:lnTo>
                      <a:pt x="318608" y="489880"/>
                    </a:lnTo>
                    <a:lnTo>
                      <a:pt x="376453" y="466195"/>
                    </a:lnTo>
                    <a:lnTo>
                      <a:pt x="411370" y="441513"/>
                    </a:lnTo>
                    <a:lnTo>
                      <a:pt x="441523" y="411361"/>
                    </a:lnTo>
                    <a:lnTo>
                      <a:pt x="466205" y="376445"/>
                    </a:lnTo>
                    <a:lnTo>
                      <a:pt x="484710" y="337472"/>
                    </a:lnTo>
                    <a:lnTo>
                      <a:pt x="496331" y="295148"/>
                    </a:lnTo>
                    <a:lnTo>
                      <a:pt x="500361" y="250180"/>
                    </a:lnTo>
                    <a:lnTo>
                      <a:pt x="496331" y="205209"/>
                    </a:lnTo>
                    <a:lnTo>
                      <a:pt x="484710" y="162883"/>
                    </a:lnTo>
                    <a:lnTo>
                      <a:pt x="466205" y="123908"/>
                    </a:lnTo>
                    <a:lnTo>
                      <a:pt x="441523" y="88991"/>
                    </a:lnTo>
                    <a:lnTo>
                      <a:pt x="411370" y="58838"/>
                    </a:lnTo>
                    <a:lnTo>
                      <a:pt x="376453" y="34156"/>
                    </a:lnTo>
                    <a:lnTo>
                      <a:pt x="337478" y="15651"/>
                    </a:lnTo>
                    <a:lnTo>
                      <a:pt x="318608" y="1047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96" name="Google Shape;596;p23"/>
              <p:cNvSpPr/>
              <p:nvPr/>
            </p:nvSpPr>
            <p:spPr>
              <a:xfrm>
                <a:off x="11167727" y="9006282"/>
                <a:ext cx="490220" cy="490220"/>
              </a:xfrm>
              <a:custGeom>
                <a:rect b="b" l="l" r="r" t="t"/>
                <a:pathLst>
                  <a:path extrusionOk="0" h="490220" w="490220">
                    <a:moveTo>
                      <a:pt x="244945" y="0"/>
                    </a:moveTo>
                    <a:lnTo>
                      <a:pt x="195645" y="4985"/>
                    </a:lnTo>
                    <a:lnTo>
                      <a:pt x="149697" y="19279"/>
                    </a:lnTo>
                    <a:lnTo>
                      <a:pt x="108093" y="41889"/>
                    </a:lnTo>
                    <a:lnTo>
                      <a:pt x="71827" y="71823"/>
                    </a:lnTo>
                    <a:lnTo>
                      <a:pt x="41892" y="108088"/>
                    </a:lnTo>
                    <a:lnTo>
                      <a:pt x="19280" y="149692"/>
                    </a:lnTo>
                    <a:lnTo>
                      <a:pt x="4985" y="195642"/>
                    </a:lnTo>
                    <a:lnTo>
                      <a:pt x="0" y="244945"/>
                    </a:lnTo>
                    <a:lnTo>
                      <a:pt x="4985" y="294248"/>
                    </a:lnTo>
                    <a:lnTo>
                      <a:pt x="19280" y="340198"/>
                    </a:lnTo>
                    <a:lnTo>
                      <a:pt x="41892" y="381801"/>
                    </a:lnTo>
                    <a:lnTo>
                      <a:pt x="71827" y="418067"/>
                    </a:lnTo>
                    <a:lnTo>
                      <a:pt x="108093" y="448001"/>
                    </a:lnTo>
                    <a:lnTo>
                      <a:pt x="149697" y="470611"/>
                    </a:lnTo>
                    <a:lnTo>
                      <a:pt x="195645" y="484905"/>
                    </a:lnTo>
                    <a:lnTo>
                      <a:pt x="244945" y="489890"/>
                    </a:lnTo>
                    <a:lnTo>
                      <a:pt x="294245" y="484905"/>
                    </a:lnTo>
                    <a:lnTo>
                      <a:pt x="340193" y="470611"/>
                    </a:lnTo>
                    <a:lnTo>
                      <a:pt x="381797" y="448001"/>
                    </a:lnTo>
                    <a:lnTo>
                      <a:pt x="418063" y="418067"/>
                    </a:lnTo>
                    <a:lnTo>
                      <a:pt x="447998" y="381801"/>
                    </a:lnTo>
                    <a:lnTo>
                      <a:pt x="470610" y="340198"/>
                    </a:lnTo>
                    <a:lnTo>
                      <a:pt x="484905" y="294248"/>
                    </a:lnTo>
                    <a:lnTo>
                      <a:pt x="489890" y="244945"/>
                    </a:lnTo>
                    <a:lnTo>
                      <a:pt x="484905" y="195642"/>
                    </a:lnTo>
                    <a:lnTo>
                      <a:pt x="470610" y="149692"/>
                    </a:lnTo>
                    <a:lnTo>
                      <a:pt x="447998" y="108088"/>
                    </a:lnTo>
                    <a:lnTo>
                      <a:pt x="418063" y="71823"/>
                    </a:lnTo>
                    <a:lnTo>
                      <a:pt x="381797" y="41889"/>
                    </a:lnTo>
                    <a:lnTo>
                      <a:pt x="340193" y="19279"/>
                    </a:lnTo>
                    <a:lnTo>
                      <a:pt x="294245" y="4985"/>
                    </a:lnTo>
                    <a:lnTo>
                      <a:pt x="244945"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97" name="Google Shape;597;p23"/>
              <p:cNvSpPr/>
              <p:nvPr/>
            </p:nvSpPr>
            <p:spPr>
              <a:xfrm>
                <a:off x="11162487" y="9001055"/>
                <a:ext cx="2190750" cy="500379"/>
              </a:xfrm>
              <a:custGeom>
                <a:rect b="b" l="l" r="r" t="t"/>
                <a:pathLst>
                  <a:path extrusionOk="0" h="500379" w="2190750">
                    <a:moveTo>
                      <a:pt x="500354" y="250190"/>
                    </a:moveTo>
                    <a:lnTo>
                      <a:pt x="496328" y="205206"/>
                    </a:lnTo>
                    <a:lnTo>
                      <a:pt x="489889" y="181762"/>
                    </a:lnTo>
                    <a:lnTo>
                      <a:pt x="489889" y="250190"/>
                    </a:lnTo>
                    <a:lnTo>
                      <a:pt x="485013" y="298437"/>
                    </a:lnTo>
                    <a:lnTo>
                      <a:pt x="471017" y="343395"/>
                    </a:lnTo>
                    <a:lnTo>
                      <a:pt x="448894" y="384111"/>
                    </a:lnTo>
                    <a:lnTo>
                      <a:pt x="419595" y="419595"/>
                    </a:lnTo>
                    <a:lnTo>
                      <a:pt x="384111" y="448894"/>
                    </a:lnTo>
                    <a:lnTo>
                      <a:pt x="343395" y="471017"/>
                    </a:lnTo>
                    <a:lnTo>
                      <a:pt x="298424" y="485000"/>
                    </a:lnTo>
                    <a:lnTo>
                      <a:pt x="250177" y="489877"/>
                    </a:lnTo>
                    <a:lnTo>
                      <a:pt x="201930" y="485000"/>
                    </a:lnTo>
                    <a:lnTo>
                      <a:pt x="156959" y="471017"/>
                    </a:lnTo>
                    <a:lnTo>
                      <a:pt x="116243" y="448894"/>
                    </a:lnTo>
                    <a:lnTo>
                      <a:pt x="80759" y="419595"/>
                    </a:lnTo>
                    <a:lnTo>
                      <a:pt x="51460" y="384111"/>
                    </a:lnTo>
                    <a:lnTo>
                      <a:pt x="29337" y="343395"/>
                    </a:lnTo>
                    <a:lnTo>
                      <a:pt x="15341" y="298437"/>
                    </a:lnTo>
                    <a:lnTo>
                      <a:pt x="10464" y="250190"/>
                    </a:lnTo>
                    <a:lnTo>
                      <a:pt x="15341" y="201930"/>
                    </a:lnTo>
                    <a:lnTo>
                      <a:pt x="29337" y="156972"/>
                    </a:lnTo>
                    <a:lnTo>
                      <a:pt x="51460" y="116255"/>
                    </a:lnTo>
                    <a:lnTo>
                      <a:pt x="80759" y="80759"/>
                    </a:lnTo>
                    <a:lnTo>
                      <a:pt x="116243" y="51473"/>
                    </a:lnTo>
                    <a:lnTo>
                      <a:pt x="156959" y="29337"/>
                    </a:lnTo>
                    <a:lnTo>
                      <a:pt x="201930" y="15354"/>
                    </a:lnTo>
                    <a:lnTo>
                      <a:pt x="250177" y="10477"/>
                    </a:lnTo>
                    <a:lnTo>
                      <a:pt x="298424" y="15354"/>
                    </a:lnTo>
                    <a:lnTo>
                      <a:pt x="343395" y="29337"/>
                    </a:lnTo>
                    <a:lnTo>
                      <a:pt x="384111" y="51473"/>
                    </a:lnTo>
                    <a:lnTo>
                      <a:pt x="419595" y="80759"/>
                    </a:lnTo>
                    <a:lnTo>
                      <a:pt x="448894" y="116255"/>
                    </a:lnTo>
                    <a:lnTo>
                      <a:pt x="471017" y="156972"/>
                    </a:lnTo>
                    <a:lnTo>
                      <a:pt x="485013" y="201930"/>
                    </a:lnTo>
                    <a:lnTo>
                      <a:pt x="489889" y="250190"/>
                    </a:lnTo>
                    <a:lnTo>
                      <a:pt x="489889" y="181762"/>
                    </a:lnTo>
                    <a:lnTo>
                      <a:pt x="466204" y="123913"/>
                    </a:lnTo>
                    <a:lnTo>
                      <a:pt x="441515" y="88988"/>
                    </a:lnTo>
                    <a:lnTo>
                      <a:pt x="411365" y="58839"/>
                    </a:lnTo>
                    <a:lnTo>
                      <a:pt x="376453" y="34163"/>
                    </a:lnTo>
                    <a:lnTo>
                      <a:pt x="337477" y="15659"/>
                    </a:lnTo>
                    <a:lnTo>
                      <a:pt x="295148" y="4038"/>
                    </a:lnTo>
                    <a:lnTo>
                      <a:pt x="250177" y="0"/>
                    </a:lnTo>
                    <a:lnTo>
                      <a:pt x="205206" y="4038"/>
                    </a:lnTo>
                    <a:lnTo>
                      <a:pt x="162877" y="15659"/>
                    </a:lnTo>
                    <a:lnTo>
                      <a:pt x="123901" y="34163"/>
                    </a:lnTo>
                    <a:lnTo>
                      <a:pt x="88988" y="58839"/>
                    </a:lnTo>
                    <a:lnTo>
                      <a:pt x="58839" y="88988"/>
                    </a:lnTo>
                    <a:lnTo>
                      <a:pt x="34150" y="123913"/>
                    </a:lnTo>
                    <a:lnTo>
                      <a:pt x="15646" y="162890"/>
                    </a:lnTo>
                    <a:lnTo>
                      <a:pt x="4025" y="205206"/>
                    </a:lnTo>
                    <a:lnTo>
                      <a:pt x="0" y="250190"/>
                    </a:lnTo>
                    <a:lnTo>
                      <a:pt x="4025" y="295148"/>
                    </a:lnTo>
                    <a:lnTo>
                      <a:pt x="15646" y="337477"/>
                    </a:lnTo>
                    <a:lnTo>
                      <a:pt x="34150" y="376453"/>
                    </a:lnTo>
                    <a:lnTo>
                      <a:pt x="58839" y="411365"/>
                    </a:lnTo>
                    <a:lnTo>
                      <a:pt x="88988" y="441515"/>
                    </a:lnTo>
                    <a:lnTo>
                      <a:pt x="123901" y="466204"/>
                    </a:lnTo>
                    <a:lnTo>
                      <a:pt x="162877" y="484708"/>
                    </a:lnTo>
                    <a:lnTo>
                      <a:pt x="205206" y="496328"/>
                    </a:lnTo>
                    <a:lnTo>
                      <a:pt x="250177" y="500354"/>
                    </a:lnTo>
                    <a:lnTo>
                      <a:pt x="295148" y="496328"/>
                    </a:lnTo>
                    <a:lnTo>
                      <a:pt x="318604" y="489877"/>
                    </a:lnTo>
                    <a:lnTo>
                      <a:pt x="337477" y="484708"/>
                    </a:lnTo>
                    <a:lnTo>
                      <a:pt x="376453" y="466204"/>
                    </a:lnTo>
                    <a:lnTo>
                      <a:pt x="411365" y="441515"/>
                    </a:lnTo>
                    <a:lnTo>
                      <a:pt x="441515" y="411365"/>
                    </a:lnTo>
                    <a:lnTo>
                      <a:pt x="466204" y="376453"/>
                    </a:lnTo>
                    <a:lnTo>
                      <a:pt x="484708" y="337477"/>
                    </a:lnTo>
                    <a:lnTo>
                      <a:pt x="496328" y="295148"/>
                    </a:lnTo>
                    <a:lnTo>
                      <a:pt x="500354" y="250190"/>
                    </a:lnTo>
                    <a:close/>
                  </a:path>
                  <a:path extrusionOk="0" h="500379" w="2190750">
                    <a:moveTo>
                      <a:pt x="2190292" y="250177"/>
                    </a:moveTo>
                    <a:lnTo>
                      <a:pt x="2185301" y="200875"/>
                    </a:lnTo>
                    <a:lnTo>
                      <a:pt x="2171014" y="154927"/>
                    </a:lnTo>
                    <a:lnTo>
                      <a:pt x="2148395" y="113322"/>
                    </a:lnTo>
                    <a:lnTo>
                      <a:pt x="2118461" y="77050"/>
                    </a:lnTo>
                    <a:lnTo>
                      <a:pt x="2082190" y="47117"/>
                    </a:lnTo>
                    <a:lnTo>
                      <a:pt x="2040585" y="24511"/>
                    </a:lnTo>
                    <a:lnTo>
                      <a:pt x="1994636" y="10223"/>
                    </a:lnTo>
                    <a:lnTo>
                      <a:pt x="1945335" y="5232"/>
                    </a:lnTo>
                    <a:lnTo>
                      <a:pt x="1896033" y="10223"/>
                    </a:lnTo>
                    <a:lnTo>
                      <a:pt x="1850085" y="24511"/>
                    </a:lnTo>
                    <a:lnTo>
                      <a:pt x="1808480" y="47117"/>
                    </a:lnTo>
                    <a:lnTo>
                      <a:pt x="1772221" y="77050"/>
                    </a:lnTo>
                    <a:lnTo>
                      <a:pt x="1742287" y="113322"/>
                    </a:lnTo>
                    <a:lnTo>
                      <a:pt x="1719668" y="154927"/>
                    </a:lnTo>
                    <a:lnTo>
                      <a:pt x="1705381" y="200875"/>
                    </a:lnTo>
                    <a:lnTo>
                      <a:pt x="1700390" y="250177"/>
                    </a:lnTo>
                    <a:lnTo>
                      <a:pt x="1705381" y="299478"/>
                    </a:lnTo>
                    <a:lnTo>
                      <a:pt x="1719668" y="345427"/>
                    </a:lnTo>
                    <a:lnTo>
                      <a:pt x="1742287" y="387032"/>
                    </a:lnTo>
                    <a:lnTo>
                      <a:pt x="1772221" y="423303"/>
                    </a:lnTo>
                    <a:lnTo>
                      <a:pt x="1808480" y="453237"/>
                    </a:lnTo>
                    <a:lnTo>
                      <a:pt x="1850085" y="475843"/>
                    </a:lnTo>
                    <a:lnTo>
                      <a:pt x="1896033" y="490143"/>
                    </a:lnTo>
                    <a:lnTo>
                      <a:pt x="1945335" y="495122"/>
                    </a:lnTo>
                    <a:lnTo>
                      <a:pt x="1994636" y="490143"/>
                    </a:lnTo>
                    <a:lnTo>
                      <a:pt x="2040585" y="475843"/>
                    </a:lnTo>
                    <a:lnTo>
                      <a:pt x="2082190" y="453237"/>
                    </a:lnTo>
                    <a:lnTo>
                      <a:pt x="2118461" y="423303"/>
                    </a:lnTo>
                    <a:lnTo>
                      <a:pt x="2148395" y="387032"/>
                    </a:lnTo>
                    <a:lnTo>
                      <a:pt x="2171014" y="345427"/>
                    </a:lnTo>
                    <a:lnTo>
                      <a:pt x="2185301" y="299478"/>
                    </a:lnTo>
                    <a:lnTo>
                      <a:pt x="2190292" y="250177"/>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98" name="Google Shape;598;p23"/>
              <p:cNvSpPr/>
              <p:nvPr/>
            </p:nvSpPr>
            <p:spPr>
              <a:xfrm>
                <a:off x="12857645" y="9001055"/>
                <a:ext cx="3790315" cy="500379"/>
              </a:xfrm>
              <a:custGeom>
                <a:rect b="b" l="l" r="r" t="t"/>
                <a:pathLst>
                  <a:path extrusionOk="0" h="500379" w="3790315">
                    <a:moveTo>
                      <a:pt x="500367" y="250190"/>
                    </a:moveTo>
                    <a:lnTo>
                      <a:pt x="496328" y="205206"/>
                    </a:lnTo>
                    <a:lnTo>
                      <a:pt x="489889" y="181762"/>
                    </a:lnTo>
                    <a:lnTo>
                      <a:pt x="489889" y="250190"/>
                    </a:lnTo>
                    <a:lnTo>
                      <a:pt x="485013" y="298437"/>
                    </a:lnTo>
                    <a:lnTo>
                      <a:pt x="471030" y="343395"/>
                    </a:lnTo>
                    <a:lnTo>
                      <a:pt x="448894" y="384111"/>
                    </a:lnTo>
                    <a:lnTo>
                      <a:pt x="419608" y="419595"/>
                    </a:lnTo>
                    <a:lnTo>
                      <a:pt x="384111" y="448894"/>
                    </a:lnTo>
                    <a:lnTo>
                      <a:pt x="343395" y="471017"/>
                    </a:lnTo>
                    <a:lnTo>
                      <a:pt x="298437" y="485000"/>
                    </a:lnTo>
                    <a:lnTo>
                      <a:pt x="250190" y="489877"/>
                    </a:lnTo>
                    <a:lnTo>
                      <a:pt x="201930" y="485000"/>
                    </a:lnTo>
                    <a:lnTo>
                      <a:pt x="156972" y="471017"/>
                    </a:lnTo>
                    <a:lnTo>
                      <a:pt x="116255" y="448894"/>
                    </a:lnTo>
                    <a:lnTo>
                      <a:pt x="80759" y="419595"/>
                    </a:lnTo>
                    <a:lnTo>
                      <a:pt x="51473" y="384111"/>
                    </a:lnTo>
                    <a:lnTo>
                      <a:pt x="29337" y="343395"/>
                    </a:lnTo>
                    <a:lnTo>
                      <a:pt x="15354" y="298437"/>
                    </a:lnTo>
                    <a:lnTo>
                      <a:pt x="10477" y="250190"/>
                    </a:lnTo>
                    <a:lnTo>
                      <a:pt x="15354" y="201930"/>
                    </a:lnTo>
                    <a:lnTo>
                      <a:pt x="29337" y="156972"/>
                    </a:lnTo>
                    <a:lnTo>
                      <a:pt x="51473" y="116255"/>
                    </a:lnTo>
                    <a:lnTo>
                      <a:pt x="80759" y="80759"/>
                    </a:lnTo>
                    <a:lnTo>
                      <a:pt x="116255" y="51473"/>
                    </a:lnTo>
                    <a:lnTo>
                      <a:pt x="156972" y="29337"/>
                    </a:lnTo>
                    <a:lnTo>
                      <a:pt x="201930" y="15354"/>
                    </a:lnTo>
                    <a:lnTo>
                      <a:pt x="250190" y="10477"/>
                    </a:lnTo>
                    <a:lnTo>
                      <a:pt x="298437" y="15354"/>
                    </a:lnTo>
                    <a:lnTo>
                      <a:pt x="343395" y="29337"/>
                    </a:lnTo>
                    <a:lnTo>
                      <a:pt x="384111" y="51473"/>
                    </a:lnTo>
                    <a:lnTo>
                      <a:pt x="419608" y="80759"/>
                    </a:lnTo>
                    <a:lnTo>
                      <a:pt x="448894" y="116255"/>
                    </a:lnTo>
                    <a:lnTo>
                      <a:pt x="471030" y="156972"/>
                    </a:lnTo>
                    <a:lnTo>
                      <a:pt x="485013" y="201930"/>
                    </a:lnTo>
                    <a:lnTo>
                      <a:pt x="489889" y="250190"/>
                    </a:lnTo>
                    <a:lnTo>
                      <a:pt x="489889" y="181762"/>
                    </a:lnTo>
                    <a:lnTo>
                      <a:pt x="466204" y="123913"/>
                    </a:lnTo>
                    <a:lnTo>
                      <a:pt x="441528" y="88988"/>
                    </a:lnTo>
                    <a:lnTo>
                      <a:pt x="411365" y="58839"/>
                    </a:lnTo>
                    <a:lnTo>
                      <a:pt x="376453" y="34163"/>
                    </a:lnTo>
                    <a:lnTo>
                      <a:pt x="337477" y="15659"/>
                    </a:lnTo>
                    <a:lnTo>
                      <a:pt x="295148" y="4038"/>
                    </a:lnTo>
                    <a:lnTo>
                      <a:pt x="250190" y="0"/>
                    </a:lnTo>
                    <a:lnTo>
                      <a:pt x="205219" y="4038"/>
                    </a:lnTo>
                    <a:lnTo>
                      <a:pt x="162890" y="15659"/>
                    </a:lnTo>
                    <a:lnTo>
                      <a:pt x="123913" y="34163"/>
                    </a:lnTo>
                    <a:lnTo>
                      <a:pt x="88988" y="58839"/>
                    </a:lnTo>
                    <a:lnTo>
                      <a:pt x="58839" y="88988"/>
                    </a:lnTo>
                    <a:lnTo>
                      <a:pt x="34163" y="123913"/>
                    </a:lnTo>
                    <a:lnTo>
                      <a:pt x="15659" y="162890"/>
                    </a:lnTo>
                    <a:lnTo>
                      <a:pt x="4038" y="205206"/>
                    </a:lnTo>
                    <a:lnTo>
                      <a:pt x="0" y="250190"/>
                    </a:lnTo>
                    <a:lnTo>
                      <a:pt x="4038" y="295148"/>
                    </a:lnTo>
                    <a:lnTo>
                      <a:pt x="15659" y="337477"/>
                    </a:lnTo>
                    <a:lnTo>
                      <a:pt x="34163" y="376453"/>
                    </a:lnTo>
                    <a:lnTo>
                      <a:pt x="58839" y="411365"/>
                    </a:lnTo>
                    <a:lnTo>
                      <a:pt x="88988" y="441515"/>
                    </a:lnTo>
                    <a:lnTo>
                      <a:pt x="123913" y="466204"/>
                    </a:lnTo>
                    <a:lnTo>
                      <a:pt x="162890" y="484708"/>
                    </a:lnTo>
                    <a:lnTo>
                      <a:pt x="205219" y="496328"/>
                    </a:lnTo>
                    <a:lnTo>
                      <a:pt x="250190" y="500354"/>
                    </a:lnTo>
                    <a:lnTo>
                      <a:pt x="295148" y="496328"/>
                    </a:lnTo>
                    <a:lnTo>
                      <a:pt x="318604" y="489877"/>
                    </a:lnTo>
                    <a:lnTo>
                      <a:pt x="337477" y="484708"/>
                    </a:lnTo>
                    <a:lnTo>
                      <a:pt x="376453" y="466204"/>
                    </a:lnTo>
                    <a:lnTo>
                      <a:pt x="411365" y="441515"/>
                    </a:lnTo>
                    <a:lnTo>
                      <a:pt x="441528" y="411365"/>
                    </a:lnTo>
                    <a:lnTo>
                      <a:pt x="466204" y="376453"/>
                    </a:lnTo>
                    <a:lnTo>
                      <a:pt x="484708" y="337477"/>
                    </a:lnTo>
                    <a:lnTo>
                      <a:pt x="496328" y="295148"/>
                    </a:lnTo>
                    <a:lnTo>
                      <a:pt x="500367" y="250190"/>
                    </a:lnTo>
                    <a:close/>
                  </a:path>
                  <a:path extrusionOk="0" h="500379" w="3790315">
                    <a:moveTo>
                      <a:pt x="3790023" y="250177"/>
                    </a:moveTo>
                    <a:lnTo>
                      <a:pt x="3785044" y="200875"/>
                    </a:lnTo>
                    <a:lnTo>
                      <a:pt x="3770744" y="154927"/>
                    </a:lnTo>
                    <a:lnTo>
                      <a:pt x="3748138" y="113322"/>
                    </a:lnTo>
                    <a:lnTo>
                      <a:pt x="3718204" y="77050"/>
                    </a:lnTo>
                    <a:lnTo>
                      <a:pt x="3681933" y="47117"/>
                    </a:lnTo>
                    <a:lnTo>
                      <a:pt x="3640328" y="24511"/>
                    </a:lnTo>
                    <a:lnTo>
                      <a:pt x="3594379" y="10223"/>
                    </a:lnTo>
                    <a:lnTo>
                      <a:pt x="3545078" y="5232"/>
                    </a:lnTo>
                    <a:lnTo>
                      <a:pt x="3495776" y="10223"/>
                    </a:lnTo>
                    <a:lnTo>
                      <a:pt x="3449828" y="24511"/>
                    </a:lnTo>
                    <a:lnTo>
                      <a:pt x="3408222" y="47117"/>
                    </a:lnTo>
                    <a:lnTo>
                      <a:pt x="3371951" y="77050"/>
                    </a:lnTo>
                    <a:lnTo>
                      <a:pt x="3342017" y="113322"/>
                    </a:lnTo>
                    <a:lnTo>
                      <a:pt x="3319411" y="154927"/>
                    </a:lnTo>
                    <a:lnTo>
                      <a:pt x="3305111" y="200875"/>
                    </a:lnTo>
                    <a:lnTo>
                      <a:pt x="3300133" y="250177"/>
                    </a:lnTo>
                    <a:lnTo>
                      <a:pt x="3305111" y="299478"/>
                    </a:lnTo>
                    <a:lnTo>
                      <a:pt x="3319411" y="345427"/>
                    </a:lnTo>
                    <a:lnTo>
                      <a:pt x="3342017" y="387032"/>
                    </a:lnTo>
                    <a:lnTo>
                      <a:pt x="3371951" y="423303"/>
                    </a:lnTo>
                    <a:lnTo>
                      <a:pt x="3408222" y="453237"/>
                    </a:lnTo>
                    <a:lnTo>
                      <a:pt x="3449828" y="475843"/>
                    </a:lnTo>
                    <a:lnTo>
                      <a:pt x="3495776" y="490143"/>
                    </a:lnTo>
                    <a:lnTo>
                      <a:pt x="3545078" y="495122"/>
                    </a:lnTo>
                    <a:lnTo>
                      <a:pt x="3594379" y="490143"/>
                    </a:lnTo>
                    <a:lnTo>
                      <a:pt x="3640328" y="475843"/>
                    </a:lnTo>
                    <a:lnTo>
                      <a:pt x="3681933" y="453237"/>
                    </a:lnTo>
                    <a:lnTo>
                      <a:pt x="3718204" y="423303"/>
                    </a:lnTo>
                    <a:lnTo>
                      <a:pt x="3748138" y="387032"/>
                    </a:lnTo>
                    <a:lnTo>
                      <a:pt x="3770744" y="345427"/>
                    </a:lnTo>
                    <a:lnTo>
                      <a:pt x="3785044" y="299478"/>
                    </a:lnTo>
                    <a:lnTo>
                      <a:pt x="3790023" y="250177"/>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99" name="Google Shape;599;p23"/>
              <p:cNvSpPr/>
              <p:nvPr/>
            </p:nvSpPr>
            <p:spPr>
              <a:xfrm>
                <a:off x="16152548" y="9001051"/>
                <a:ext cx="500380" cy="500379"/>
              </a:xfrm>
              <a:custGeom>
                <a:rect b="b" l="l" r="r" t="t"/>
                <a:pathLst>
                  <a:path extrusionOk="0" h="500379" w="500380">
                    <a:moveTo>
                      <a:pt x="250180" y="0"/>
                    </a:moveTo>
                    <a:lnTo>
                      <a:pt x="205212" y="4030"/>
                    </a:lnTo>
                    <a:lnTo>
                      <a:pt x="162887" y="15651"/>
                    </a:lnTo>
                    <a:lnTo>
                      <a:pt x="123913" y="34156"/>
                    </a:lnTo>
                    <a:lnTo>
                      <a:pt x="88995" y="58838"/>
                    </a:lnTo>
                    <a:lnTo>
                      <a:pt x="58841" y="88991"/>
                    </a:lnTo>
                    <a:lnTo>
                      <a:pt x="34158" y="123908"/>
                    </a:lnTo>
                    <a:lnTo>
                      <a:pt x="15652" y="162883"/>
                    </a:lnTo>
                    <a:lnTo>
                      <a:pt x="4031" y="205209"/>
                    </a:lnTo>
                    <a:lnTo>
                      <a:pt x="0" y="250180"/>
                    </a:lnTo>
                    <a:lnTo>
                      <a:pt x="4031" y="295148"/>
                    </a:lnTo>
                    <a:lnTo>
                      <a:pt x="15652" y="337472"/>
                    </a:lnTo>
                    <a:lnTo>
                      <a:pt x="34158" y="376445"/>
                    </a:lnTo>
                    <a:lnTo>
                      <a:pt x="58841" y="411361"/>
                    </a:lnTo>
                    <a:lnTo>
                      <a:pt x="88995" y="441513"/>
                    </a:lnTo>
                    <a:lnTo>
                      <a:pt x="123913" y="466195"/>
                    </a:lnTo>
                    <a:lnTo>
                      <a:pt x="162887" y="484699"/>
                    </a:lnTo>
                    <a:lnTo>
                      <a:pt x="205212" y="496320"/>
                    </a:lnTo>
                    <a:lnTo>
                      <a:pt x="250180" y="500351"/>
                    </a:lnTo>
                    <a:lnTo>
                      <a:pt x="295151" y="496320"/>
                    </a:lnTo>
                    <a:lnTo>
                      <a:pt x="318608" y="489880"/>
                    </a:lnTo>
                    <a:lnTo>
                      <a:pt x="250180" y="489880"/>
                    </a:lnTo>
                    <a:lnTo>
                      <a:pt x="201932" y="485001"/>
                    </a:lnTo>
                    <a:lnTo>
                      <a:pt x="156965" y="471014"/>
                    </a:lnTo>
                    <a:lnTo>
                      <a:pt x="116250" y="448888"/>
                    </a:lnTo>
                    <a:lnTo>
                      <a:pt x="80760" y="419595"/>
                    </a:lnTo>
                    <a:lnTo>
                      <a:pt x="51466" y="384107"/>
                    </a:lnTo>
                    <a:lnTo>
                      <a:pt x="29338" y="343394"/>
                    </a:lnTo>
                    <a:lnTo>
                      <a:pt x="15349" y="298428"/>
                    </a:lnTo>
                    <a:lnTo>
                      <a:pt x="10470" y="250180"/>
                    </a:lnTo>
                    <a:lnTo>
                      <a:pt x="15349" y="201932"/>
                    </a:lnTo>
                    <a:lnTo>
                      <a:pt x="29338" y="156965"/>
                    </a:lnTo>
                    <a:lnTo>
                      <a:pt x="51466" y="116250"/>
                    </a:lnTo>
                    <a:lnTo>
                      <a:pt x="80760" y="80760"/>
                    </a:lnTo>
                    <a:lnTo>
                      <a:pt x="116250" y="51466"/>
                    </a:lnTo>
                    <a:lnTo>
                      <a:pt x="156965" y="29338"/>
                    </a:lnTo>
                    <a:lnTo>
                      <a:pt x="201932" y="15349"/>
                    </a:lnTo>
                    <a:lnTo>
                      <a:pt x="250180" y="10470"/>
                    </a:lnTo>
                    <a:lnTo>
                      <a:pt x="318608" y="10470"/>
                    </a:lnTo>
                    <a:lnTo>
                      <a:pt x="295151" y="4030"/>
                    </a:lnTo>
                    <a:lnTo>
                      <a:pt x="250180" y="0"/>
                    </a:lnTo>
                    <a:close/>
                  </a:path>
                  <a:path extrusionOk="0" h="500379" w="500380">
                    <a:moveTo>
                      <a:pt x="318608" y="10470"/>
                    </a:moveTo>
                    <a:lnTo>
                      <a:pt x="250180" y="10470"/>
                    </a:lnTo>
                    <a:lnTo>
                      <a:pt x="298429" y="15349"/>
                    </a:lnTo>
                    <a:lnTo>
                      <a:pt x="343396" y="29338"/>
                    </a:lnTo>
                    <a:lnTo>
                      <a:pt x="384110" y="51466"/>
                    </a:lnTo>
                    <a:lnTo>
                      <a:pt x="419601" y="80760"/>
                    </a:lnTo>
                    <a:lnTo>
                      <a:pt x="448895" y="116250"/>
                    </a:lnTo>
                    <a:lnTo>
                      <a:pt x="471023" y="156965"/>
                    </a:lnTo>
                    <a:lnTo>
                      <a:pt x="485012" y="201932"/>
                    </a:lnTo>
                    <a:lnTo>
                      <a:pt x="489890" y="250180"/>
                    </a:lnTo>
                    <a:lnTo>
                      <a:pt x="485012" y="298428"/>
                    </a:lnTo>
                    <a:lnTo>
                      <a:pt x="471023" y="343394"/>
                    </a:lnTo>
                    <a:lnTo>
                      <a:pt x="448895" y="384107"/>
                    </a:lnTo>
                    <a:lnTo>
                      <a:pt x="419601" y="419595"/>
                    </a:lnTo>
                    <a:lnTo>
                      <a:pt x="384110" y="448888"/>
                    </a:lnTo>
                    <a:lnTo>
                      <a:pt x="343396" y="471014"/>
                    </a:lnTo>
                    <a:lnTo>
                      <a:pt x="298429" y="485001"/>
                    </a:lnTo>
                    <a:lnTo>
                      <a:pt x="250180" y="489880"/>
                    </a:lnTo>
                    <a:lnTo>
                      <a:pt x="318608" y="489880"/>
                    </a:lnTo>
                    <a:lnTo>
                      <a:pt x="376453" y="466195"/>
                    </a:lnTo>
                    <a:lnTo>
                      <a:pt x="411370" y="441513"/>
                    </a:lnTo>
                    <a:lnTo>
                      <a:pt x="441523" y="411361"/>
                    </a:lnTo>
                    <a:lnTo>
                      <a:pt x="466205" y="376445"/>
                    </a:lnTo>
                    <a:lnTo>
                      <a:pt x="484710" y="337472"/>
                    </a:lnTo>
                    <a:lnTo>
                      <a:pt x="496331" y="295148"/>
                    </a:lnTo>
                    <a:lnTo>
                      <a:pt x="500361" y="250180"/>
                    </a:lnTo>
                    <a:lnTo>
                      <a:pt x="496331" y="205209"/>
                    </a:lnTo>
                    <a:lnTo>
                      <a:pt x="484710" y="162883"/>
                    </a:lnTo>
                    <a:lnTo>
                      <a:pt x="466205" y="123908"/>
                    </a:lnTo>
                    <a:lnTo>
                      <a:pt x="441523" y="88991"/>
                    </a:lnTo>
                    <a:lnTo>
                      <a:pt x="411370" y="58838"/>
                    </a:lnTo>
                    <a:lnTo>
                      <a:pt x="376453" y="34156"/>
                    </a:lnTo>
                    <a:lnTo>
                      <a:pt x="337478" y="15651"/>
                    </a:lnTo>
                    <a:lnTo>
                      <a:pt x="318608" y="1047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600" name="Google Shape;600;p23"/>
            <p:cNvSpPr txBox="1"/>
            <p:nvPr/>
          </p:nvSpPr>
          <p:spPr>
            <a:xfrm>
              <a:off x="10387769" y="7226427"/>
              <a:ext cx="1936800" cy="1030200"/>
            </a:xfrm>
            <a:prstGeom prst="rect">
              <a:avLst/>
            </a:prstGeom>
            <a:noFill/>
            <a:ln>
              <a:noFill/>
            </a:ln>
          </p:spPr>
          <p:txBody>
            <a:bodyPr anchorCtr="0" anchor="t" bIns="0" lIns="0" spcFirstLastPara="1" rIns="0" wrap="square" tIns="11425">
              <a:spAutoFit/>
            </a:bodyPr>
            <a:lstStyle/>
            <a:p>
              <a:pPr indent="0" lvl="0" marL="12700" rtl="0" algn="l">
                <a:lnSpc>
                  <a:spcPct val="111831"/>
                </a:lnSpc>
                <a:spcBef>
                  <a:spcPts val="0"/>
                </a:spcBef>
                <a:spcAft>
                  <a:spcPts val="0"/>
                </a:spcAft>
                <a:buNone/>
              </a:pPr>
              <a:r>
                <a:rPr lang="en" sz="1600">
                  <a:latin typeface="Open Sans"/>
                  <a:ea typeface="Open Sans"/>
                  <a:cs typeface="Open Sans"/>
                  <a:sym typeface="Open Sans"/>
                </a:rPr>
                <a:t>nocardia</a:t>
              </a:r>
              <a:endParaRPr sz="1600">
                <a:latin typeface="Open Sans"/>
                <a:ea typeface="Open Sans"/>
                <a:cs typeface="Open Sans"/>
                <a:sym typeface="Open Sans"/>
              </a:endParaRPr>
            </a:p>
            <a:p>
              <a:pPr indent="0" lvl="0" marL="0" marR="5080" rtl="0" algn="r">
                <a:lnSpc>
                  <a:spcPct val="109056"/>
                </a:lnSpc>
                <a:spcBef>
                  <a:spcPts val="0"/>
                </a:spcBef>
                <a:spcAft>
                  <a:spcPts val="0"/>
                </a:spcAft>
                <a:buNone/>
              </a:pPr>
              <a:r>
                <a:rPr lang="en" sz="1600">
                  <a:solidFill>
                    <a:srgbClr val="FFFFFF"/>
                  </a:solidFill>
                  <a:latin typeface="Open Sans"/>
                  <a:ea typeface="Open Sans"/>
                  <a:cs typeface="Open Sans"/>
                  <a:sym typeface="Open Sans"/>
                </a:rPr>
                <a:t>1</a:t>
              </a:r>
              <a:endParaRPr sz="1600">
                <a:latin typeface="Open Sans"/>
                <a:ea typeface="Open Sans"/>
                <a:cs typeface="Open Sans"/>
                <a:sym typeface="Open Sans"/>
              </a:endParaRPr>
            </a:p>
          </p:txBody>
        </p:sp>
        <p:sp>
          <p:nvSpPr>
            <p:cNvPr id="601" name="Google Shape;601;p23"/>
            <p:cNvSpPr txBox="1"/>
            <p:nvPr/>
          </p:nvSpPr>
          <p:spPr>
            <a:xfrm>
              <a:off x="14121623" y="2579750"/>
              <a:ext cx="1458000" cy="49800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 sz="1600">
                  <a:latin typeface="Open Sans"/>
                  <a:ea typeface="Open Sans"/>
                  <a:cs typeface="Open Sans"/>
                  <a:sym typeface="Open Sans"/>
                </a:rPr>
                <a:t>all life</a:t>
              </a:r>
              <a:endParaRPr sz="1600">
                <a:latin typeface="Open Sans"/>
                <a:ea typeface="Open Sans"/>
                <a:cs typeface="Open Sans"/>
                <a:sym typeface="Open Sans"/>
              </a:endParaRPr>
            </a:p>
          </p:txBody>
        </p:sp>
        <p:sp>
          <p:nvSpPr>
            <p:cNvPr id="602" name="Google Shape;602;p23"/>
            <p:cNvSpPr txBox="1"/>
            <p:nvPr/>
          </p:nvSpPr>
          <p:spPr>
            <a:xfrm>
              <a:off x="13022006" y="9012797"/>
              <a:ext cx="200700" cy="524100"/>
            </a:xfrm>
            <a:prstGeom prst="rect">
              <a:avLst/>
            </a:prstGeom>
            <a:noFill/>
            <a:ln>
              <a:noFill/>
            </a:ln>
          </p:spPr>
          <p:txBody>
            <a:bodyPr anchorCtr="0" anchor="t" bIns="0" lIns="0" spcFirstLastPara="1" rIns="0" wrap="square" tIns="17125">
              <a:spAutoFit/>
            </a:bodyPr>
            <a:lstStyle/>
            <a:p>
              <a:pPr indent="0" lvl="0" marL="12700" rtl="0" algn="l">
                <a:lnSpc>
                  <a:spcPct val="100000"/>
                </a:lnSpc>
                <a:spcBef>
                  <a:spcPts val="0"/>
                </a:spcBef>
                <a:spcAft>
                  <a:spcPts val="0"/>
                </a:spcAft>
                <a:buNone/>
              </a:pPr>
              <a:r>
                <a:rPr lang="en" sz="1650">
                  <a:solidFill>
                    <a:srgbClr val="FFFFFF"/>
                  </a:solidFill>
                  <a:latin typeface="Open Sans"/>
                  <a:ea typeface="Open Sans"/>
                  <a:cs typeface="Open Sans"/>
                  <a:sym typeface="Open Sans"/>
                </a:rPr>
                <a:t>1</a:t>
              </a:r>
              <a:endParaRPr sz="1650">
                <a:latin typeface="Open Sans"/>
                <a:ea typeface="Open Sans"/>
                <a:cs typeface="Open Sans"/>
                <a:sym typeface="Open Sans"/>
              </a:endParaRPr>
            </a:p>
          </p:txBody>
        </p:sp>
        <p:sp>
          <p:nvSpPr>
            <p:cNvPr id="603" name="Google Shape;603;p23"/>
            <p:cNvSpPr txBox="1"/>
            <p:nvPr/>
          </p:nvSpPr>
          <p:spPr>
            <a:xfrm>
              <a:off x="12099209" y="4610651"/>
              <a:ext cx="1847100" cy="1029000"/>
            </a:xfrm>
            <a:prstGeom prst="rect">
              <a:avLst/>
            </a:prstGeom>
            <a:noFill/>
            <a:ln>
              <a:noFill/>
            </a:ln>
          </p:spPr>
          <p:txBody>
            <a:bodyPr anchorCtr="0" anchor="t" bIns="0" lIns="0" spcFirstLastPara="1" rIns="0" wrap="square" tIns="11425">
              <a:spAutoFit/>
            </a:bodyPr>
            <a:lstStyle/>
            <a:p>
              <a:pPr indent="0" lvl="0" marL="12700" rtl="0" algn="l">
                <a:lnSpc>
                  <a:spcPct val="111549"/>
                </a:lnSpc>
                <a:spcBef>
                  <a:spcPts val="0"/>
                </a:spcBef>
                <a:spcAft>
                  <a:spcPts val="0"/>
                </a:spcAft>
                <a:buNone/>
              </a:pPr>
              <a:r>
                <a:rPr lang="en" sz="1600">
                  <a:latin typeface="Open Sans"/>
                  <a:ea typeface="Open Sans"/>
                  <a:cs typeface="Open Sans"/>
                  <a:sym typeface="Open Sans"/>
                </a:rPr>
                <a:t>bacteria</a:t>
              </a:r>
              <a:endParaRPr sz="1600">
                <a:latin typeface="Open Sans"/>
                <a:ea typeface="Open Sans"/>
                <a:cs typeface="Open Sans"/>
                <a:sym typeface="Open Sans"/>
              </a:endParaRPr>
            </a:p>
            <a:p>
              <a:pPr indent="0" lvl="0" marL="0" marR="5080" rtl="0" algn="r">
                <a:lnSpc>
                  <a:spcPct val="108679"/>
                </a:lnSpc>
                <a:spcBef>
                  <a:spcPts val="0"/>
                </a:spcBef>
                <a:spcAft>
                  <a:spcPts val="0"/>
                </a:spcAft>
                <a:buNone/>
              </a:pPr>
              <a:r>
                <a:rPr lang="en" sz="1600">
                  <a:solidFill>
                    <a:srgbClr val="FFFFFF"/>
                  </a:solidFill>
                  <a:latin typeface="Open Sans"/>
                  <a:ea typeface="Open Sans"/>
                  <a:cs typeface="Open Sans"/>
                  <a:sym typeface="Open Sans"/>
                </a:rPr>
                <a:t>1</a:t>
              </a:r>
              <a:endParaRPr sz="1600">
                <a:latin typeface="Open Sans"/>
                <a:ea typeface="Open Sans"/>
                <a:cs typeface="Open Sans"/>
                <a:sym typeface="Open Sans"/>
              </a:endParaRPr>
            </a:p>
          </p:txBody>
        </p:sp>
        <p:sp>
          <p:nvSpPr>
            <p:cNvPr id="604" name="Google Shape;604;p23"/>
            <p:cNvSpPr txBox="1"/>
            <p:nvPr/>
          </p:nvSpPr>
          <p:spPr>
            <a:xfrm>
              <a:off x="14930511" y="3168917"/>
              <a:ext cx="200700" cy="524100"/>
            </a:xfrm>
            <a:prstGeom prst="rect">
              <a:avLst/>
            </a:prstGeom>
            <a:noFill/>
            <a:ln>
              <a:noFill/>
            </a:ln>
          </p:spPr>
          <p:txBody>
            <a:bodyPr anchorCtr="0" anchor="t" bIns="0" lIns="0" spcFirstLastPara="1" rIns="0" wrap="square" tIns="17125">
              <a:spAutoFit/>
            </a:bodyPr>
            <a:lstStyle/>
            <a:p>
              <a:pPr indent="0" lvl="0" marL="12700" rtl="0" algn="l">
                <a:lnSpc>
                  <a:spcPct val="100000"/>
                </a:lnSpc>
                <a:spcBef>
                  <a:spcPts val="0"/>
                </a:spcBef>
                <a:spcAft>
                  <a:spcPts val="0"/>
                </a:spcAft>
                <a:buNone/>
              </a:pPr>
              <a:r>
                <a:rPr lang="en" sz="1650">
                  <a:solidFill>
                    <a:srgbClr val="FFFFFF"/>
                  </a:solidFill>
                  <a:latin typeface="Open Sans"/>
                  <a:ea typeface="Open Sans"/>
                  <a:cs typeface="Open Sans"/>
                  <a:sym typeface="Open Sans"/>
                </a:rPr>
                <a:t>1</a:t>
              </a:r>
              <a:endParaRPr sz="1550">
                <a:latin typeface="Open Sans"/>
                <a:ea typeface="Open Sans"/>
                <a:cs typeface="Open Sans"/>
                <a:sym typeface="Open Sans"/>
              </a:endParaRPr>
            </a:p>
          </p:txBody>
        </p:sp>
        <p:grpSp>
          <p:nvGrpSpPr>
            <p:cNvPr id="605" name="Google Shape;605;p23"/>
            <p:cNvGrpSpPr/>
            <p:nvPr/>
          </p:nvGrpSpPr>
          <p:grpSpPr>
            <a:xfrm>
              <a:off x="13447644" y="3422323"/>
              <a:ext cx="2674067" cy="5828904"/>
              <a:chOff x="13447644" y="3422323"/>
              <a:chExt cx="2674067" cy="5828904"/>
            </a:xfrm>
          </p:grpSpPr>
          <p:sp>
            <p:nvSpPr>
              <p:cNvPr id="606" name="Google Shape;606;p23"/>
              <p:cNvSpPr/>
              <p:nvPr/>
            </p:nvSpPr>
            <p:spPr>
              <a:xfrm>
                <a:off x="13447644" y="9251227"/>
                <a:ext cx="571500" cy="0"/>
              </a:xfrm>
              <a:custGeom>
                <a:rect b="b" l="l" r="r" t="t"/>
                <a:pathLst>
                  <a:path extrusionOk="0" h="120000" w="571500">
                    <a:moveTo>
                      <a:pt x="0" y="0"/>
                    </a:moveTo>
                    <a:lnTo>
                      <a:pt x="571134" y="0"/>
                    </a:lnTo>
                  </a:path>
                </a:pathLst>
              </a:custGeom>
              <a:noFill/>
              <a:ln cap="flat" cmpd="sng" w="62825">
                <a:solidFill>
                  <a:srgbClr val="00FF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07" name="Google Shape;607;p23"/>
              <p:cNvSpPr/>
              <p:nvPr/>
            </p:nvSpPr>
            <p:spPr>
              <a:xfrm>
                <a:off x="15441627" y="3422323"/>
                <a:ext cx="680084" cy="0"/>
              </a:xfrm>
              <a:custGeom>
                <a:rect b="b" l="l" r="r" t="t"/>
                <a:pathLst>
                  <a:path extrusionOk="0" h="120000" w="680084">
                    <a:moveTo>
                      <a:pt x="0" y="0"/>
                    </a:moveTo>
                    <a:lnTo>
                      <a:pt x="679612" y="0"/>
                    </a:lnTo>
                  </a:path>
                </a:pathLst>
              </a:custGeom>
              <a:noFill/>
              <a:ln cap="flat" cmpd="sng" w="62825">
                <a:solidFill>
                  <a:srgbClr val="CCCCCC"/>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08" name="Google Shape;608;p23"/>
              <p:cNvSpPr/>
              <p:nvPr/>
            </p:nvSpPr>
            <p:spPr>
              <a:xfrm>
                <a:off x="14155721" y="5311636"/>
                <a:ext cx="680084" cy="0"/>
              </a:xfrm>
              <a:custGeom>
                <a:rect b="b" l="l" r="r" t="t"/>
                <a:pathLst>
                  <a:path extrusionOk="0" h="120000" w="680084">
                    <a:moveTo>
                      <a:pt x="0" y="0"/>
                    </a:moveTo>
                    <a:lnTo>
                      <a:pt x="679612" y="0"/>
                    </a:lnTo>
                  </a:path>
                </a:pathLst>
              </a:custGeom>
              <a:noFill/>
              <a:ln cap="flat" cmpd="sng" w="62825">
                <a:solidFill>
                  <a:srgbClr val="F4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2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1100"/>
              <a:buNone/>
            </a:pPr>
            <a:r>
              <a:rPr lang="en" sz="2420"/>
              <a:t>Aggregate all reads for each sample at each taxon </a:t>
            </a:r>
            <a:endParaRPr sz="2420"/>
          </a:p>
        </p:txBody>
      </p:sp>
      <p:grpSp>
        <p:nvGrpSpPr>
          <p:cNvPr id="614" name="Google Shape;614;p24"/>
          <p:cNvGrpSpPr/>
          <p:nvPr/>
        </p:nvGrpSpPr>
        <p:grpSpPr>
          <a:xfrm>
            <a:off x="0" y="-82"/>
            <a:ext cx="8520536" cy="310378"/>
            <a:chOff x="193600" y="1916650"/>
            <a:chExt cx="5564250" cy="409200"/>
          </a:xfrm>
        </p:grpSpPr>
        <p:sp>
          <p:nvSpPr>
            <p:cNvPr id="615" name="Google Shape;615;p24"/>
            <p:cNvSpPr/>
            <p:nvPr/>
          </p:nvSpPr>
          <p:spPr>
            <a:xfrm>
              <a:off x="193600" y="1916650"/>
              <a:ext cx="1403700" cy="409200"/>
            </a:xfrm>
            <a:prstGeom prst="homePlate">
              <a:avLst>
                <a:gd fmla="val 50000" name="adj"/>
              </a:avLst>
            </a:prstGeom>
            <a:solidFill>
              <a:schemeClr val="accent5"/>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Background</a:t>
              </a:r>
              <a:endParaRPr>
                <a:solidFill>
                  <a:schemeClr val="lt1"/>
                </a:solidFill>
              </a:endParaRPr>
            </a:p>
          </p:txBody>
        </p:sp>
        <p:sp>
          <p:nvSpPr>
            <p:cNvPr id="616" name="Google Shape;616;p24"/>
            <p:cNvSpPr/>
            <p:nvPr/>
          </p:nvSpPr>
          <p:spPr>
            <a:xfrm>
              <a:off x="1417525" y="1916650"/>
              <a:ext cx="1567200" cy="409200"/>
            </a:xfrm>
            <a:prstGeom prst="chevron">
              <a:avLst>
                <a:gd fmla="val 50000" name="adj"/>
              </a:avLst>
            </a:prstGeom>
            <a:solidFill>
              <a:srgbClr val="D0E0E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Bayesian Approach</a:t>
              </a:r>
              <a:endParaRPr>
                <a:solidFill>
                  <a:schemeClr val="dk2"/>
                </a:solidFill>
              </a:endParaRPr>
            </a:p>
          </p:txBody>
        </p:sp>
        <p:sp>
          <p:nvSpPr>
            <p:cNvPr id="617" name="Google Shape;617;p24"/>
            <p:cNvSpPr/>
            <p:nvPr/>
          </p:nvSpPr>
          <p:spPr>
            <a:xfrm>
              <a:off x="2801425" y="1916650"/>
              <a:ext cx="1567200" cy="409200"/>
            </a:xfrm>
            <a:prstGeom prst="chevron">
              <a:avLst>
                <a:gd fmla="val 50000" name="adj"/>
              </a:avLst>
            </a:prstGeom>
            <a:solidFill>
              <a:srgbClr val="D0E0E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Results</a:t>
              </a:r>
              <a:endParaRPr>
                <a:solidFill>
                  <a:schemeClr val="dk2"/>
                </a:solidFill>
              </a:endParaRPr>
            </a:p>
          </p:txBody>
        </p:sp>
        <p:sp>
          <p:nvSpPr>
            <p:cNvPr id="618" name="Google Shape;618;p24"/>
            <p:cNvSpPr/>
            <p:nvPr/>
          </p:nvSpPr>
          <p:spPr>
            <a:xfrm>
              <a:off x="4190650" y="1916650"/>
              <a:ext cx="1567200" cy="409200"/>
            </a:xfrm>
            <a:prstGeom prst="chevron">
              <a:avLst>
                <a:gd fmla="val 50000" name="adj"/>
              </a:avLst>
            </a:prstGeom>
            <a:solidFill>
              <a:srgbClr val="D0E0E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Future Directions</a:t>
              </a:r>
              <a:endParaRPr>
                <a:solidFill>
                  <a:schemeClr val="dk2"/>
                </a:solidFill>
              </a:endParaRPr>
            </a:p>
          </p:txBody>
        </p:sp>
      </p:grpSp>
      <p:sp>
        <p:nvSpPr>
          <p:cNvPr id="619" name="Google Shape;619;p24"/>
          <p:cNvSpPr txBox="1"/>
          <p:nvPr/>
        </p:nvSpPr>
        <p:spPr>
          <a:xfrm>
            <a:off x="6907775" y="4774200"/>
            <a:ext cx="2232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rPr>
              <a:t>Schematic by Adam Labadorf</a:t>
            </a:r>
            <a:endParaRPr sz="1200">
              <a:solidFill>
                <a:schemeClr val="dk2"/>
              </a:solidFill>
            </a:endParaRPr>
          </a:p>
        </p:txBody>
      </p:sp>
      <p:grpSp>
        <p:nvGrpSpPr>
          <p:cNvPr id="620" name="Google Shape;620;p24"/>
          <p:cNvGrpSpPr/>
          <p:nvPr/>
        </p:nvGrpSpPr>
        <p:grpSpPr>
          <a:xfrm>
            <a:off x="590307" y="1364090"/>
            <a:ext cx="3785933" cy="3112743"/>
            <a:chOff x="1336078" y="3172147"/>
            <a:chExt cx="7698116" cy="6329287"/>
          </a:xfrm>
        </p:grpSpPr>
        <p:sp>
          <p:nvSpPr>
            <p:cNvPr id="621" name="Google Shape;621;p24"/>
            <p:cNvSpPr/>
            <p:nvPr/>
          </p:nvSpPr>
          <p:spPr>
            <a:xfrm>
              <a:off x="4019427" y="3422327"/>
              <a:ext cx="4765040" cy="5829300"/>
            </a:xfrm>
            <a:custGeom>
              <a:rect b="b" l="l" r="r" t="t"/>
              <a:pathLst>
                <a:path extrusionOk="0" h="5829300" w="4765040">
                  <a:moveTo>
                    <a:pt x="4764566" y="5828901"/>
                  </a:moveTo>
                  <a:lnTo>
                    <a:pt x="1182037" y="0"/>
                  </a:lnTo>
                  <a:lnTo>
                    <a:pt x="0" y="1901104"/>
                  </a:lnTo>
                </a:path>
              </a:pathLst>
            </a:custGeom>
            <a:noFill/>
            <a:ln cap="flat" cmpd="sng" w="10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22" name="Google Shape;622;p24"/>
            <p:cNvSpPr/>
            <p:nvPr/>
          </p:nvSpPr>
          <p:spPr>
            <a:xfrm>
              <a:off x="3774480" y="5078483"/>
              <a:ext cx="490220" cy="490220"/>
            </a:xfrm>
            <a:custGeom>
              <a:rect b="b" l="l" r="r" t="t"/>
              <a:pathLst>
                <a:path extrusionOk="0" h="490220" w="490220">
                  <a:moveTo>
                    <a:pt x="244945" y="0"/>
                  </a:moveTo>
                  <a:lnTo>
                    <a:pt x="195645" y="4985"/>
                  </a:lnTo>
                  <a:lnTo>
                    <a:pt x="149697" y="19279"/>
                  </a:lnTo>
                  <a:lnTo>
                    <a:pt x="108093" y="41889"/>
                  </a:lnTo>
                  <a:lnTo>
                    <a:pt x="71827" y="71823"/>
                  </a:lnTo>
                  <a:lnTo>
                    <a:pt x="41892" y="108088"/>
                  </a:lnTo>
                  <a:lnTo>
                    <a:pt x="19280" y="149692"/>
                  </a:lnTo>
                  <a:lnTo>
                    <a:pt x="4985" y="195642"/>
                  </a:lnTo>
                  <a:lnTo>
                    <a:pt x="0" y="244945"/>
                  </a:lnTo>
                  <a:lnTo>
                    <a:pt x="4985" y="294248"/>
                  </a:lnTo>
                  <a:lnTo>
                    <a:pt x="19280" y="340198"/>
                  </a:lnTo>
                  <a:lnTo>
                    <a:pt x="41892" y="381801"/>
                  </a:lnTo>
                  <a:lnTo>
                    <a:pt x="71827" y="418067"/>
                  </a:lnTo>
                  <a:lnTo>
                    <a:pt x="108093" y="448001"/>
                  </a:lnTo>
                  <a:lnTo>
                    <a:pt x="149697" y="470611"/>
                  </a:lnTo>
                  <a:lnTo>
                    <a:pt x="195645" y="484905"/>
                  </a:lnTo>
                  <a:lnTo>
                    <a:pt x="244945" y="489890"/>
                  </a:lnTo>
                  <a:lnTo>
                    <a:pt x="294245" y="484905"/>
                  </a:lnTo>
                  <a:lnTo>
                    <a:pt x="340193" y="470611"/>
                  </a:lnTo>
                  <a:lnTo>
                    <a:pt x="381797" y="448001"/>
                  </a:lnTo>
                  <a:lnTo>
                    <a:pt x="418063" y="418067"/>
                  </a:lnTo>
                  <a:lnTo>
                    <a:pt x="447998" y="381801"/>
                  </a:lnTo>
                  <a:lnTo>
                    <a:pt x="470610" y="340198"/>
                  </a:lnTo>
                  <a:lnTo>
                    <a:pt x="484905" y="294248"/>
                  </a:lnTo>
                  <a:lnTo>
                    <a:pt x="489890" y="244945"/>
                  </a:lnTo>
                  <a:lnTo>
                    <a:pt x="484905" y="195642"/>
                  </a:lnTo>
                  <a:lnTo>
                    <a:pt x="470610" y="149692"/>
                  </a:lnTo>
                  <a:lnTo>
                    <a:pt x="447998" y="108088"/>
                  </a:lnTo>
                  <a:lnTo>
                    <a:pt x="418063" y="71823"/>
                  </a:lnTo>
                  <a:lnTo>
                    <a:pt x="381797" y="41889"/>
                  </a:lnTo>
                  <a:lnTo>
                    <a:pt x="340193" y="19279"/>
                  </a:lnTo>
                  <a:lnTo>
                    <a:pt x="294245" y="4985"/>
                  </a:lnTo>
                  <a:lnTo>
                    <a:pt x="244945"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23" name="Google Shape;623;p24"/>
            <p:cNvSpPr/>
            <p:nvPr/>
          </p:nvSpPr>
          <p:spPr>
            <a:xfrm>
              <a:off x="3769233" y="5073262"/>
              <a:ext cx="2834640" cy="500379"/>
            </a:xfrm>
            <a:custGeom>
              <a:rect b="b" l="l" r="r" t="t"/>
              <a:pathLst>
                <a:path extrusionOk="0" h="500379" w="2834640">
                  <a:moveTo>
                    <a:pt x="500367" y="250177"/>
                  </a:moveTo>
                  <a:lnTo>
                    <a:pt x="496328" y="205206"/>
                  </a:lnTo>
                  <a:lnTo>
                    <a:pt x="489889" y="181762"/>
                  </a:lnTo>
                  <a:lnTo>
                    <a:pt x="489889" y="250177"/>
                  </a:lnTo>
                  <a:lnTo>
                    <a:pt x="485013" y="298424"/>
                  </a:lnTo>
                  <a:lnTo>
                    <a:pt x="471030" y="343395"/>
                  </a:lnTo>
                  <a:lnTo>
                    <a:pt x="448894" y="384098"/>
                  </a:lnTo>
                  <a:lnTo>
                    <a:pt x="419608" y="419595"/>
                  </a:lnTo>
                  <a:lnTo>
                    <a:pt x="384111" y="448881"/>
                  </a:lnTo>
                  <a:lnTo>
                    <a:pt x="343395" y="471004"/>
                  </a:lnTo>
                  <a:lnTo>
                    <a:pt x="298437" y="485000"/>
                  </a:lnTo>
                  <a:lnTo>
                    <a:pt x="250177" y="489877"/>
                  </a:lnTo>
                  <a:lnTo>
                    <a:pt x="201930" y="485000"/>
                  </a:lnTo>
                  <a:lnTo>
                    <a:pt x="156972" y="471004"/>
                  </a:lnTo>
                  <a:lnTo>
                    <a:pt x="116255" y="448881"/>
                  </a:lnTo>
                  <a:lnTo>
                    <a:pt x="80759" y="419595"/>
                  </a:lnTo>
                  <a:lnTo>
                    <a:pt x="51473" y="384098"/>
                  </a:lnTo>
                  <a:lnTo>
                    <a:pt x="29337" y="343395"/>
                  </a:lnTo>
                  <a:lnTo>
                    <a:pt x="15354" y="298424"/>
                  </a:lnTo>
                  <a:lnTo>
                    <a:pt x="10477" y="250177"/>
                  </a:lnTo>
                  <a:lnTo>
                    <a:pt x="15354" y="201930"/>
                  </a:lnTo>
                  <a:lnTo>
                    <a:pt x="29337" y="156959"/>
                  </a:lnTo>
                  <a:lnTo>
                    <a:pt x="51473" y="116243"/>
                  </a:lnTo>
                  <a:lnTo>
                    <a:pt x="80759" y="80759"/>
                  </a:lnTo>
                  <a:lnTo>
                    <a:pt x="116255" y="51460"/>
                  </a:lnTo>
                  <a:lnTo>
                    <a:pt x="156972" y="29337"/>
                  </a:lnTo>
                  <a:lnTo>
                    <a:pt x="201930" y="15341"/>
                  </a:lnTo>
                  <a:lnTo>
                    <a:pt x="250177" y="10464"/>
                  </a:lnTo>
                  <a:lnTo>
                    <a:pt x="298437" y="15341"/>
                  </a:lnTo>
                  <a:lnTo>
                    <a:pt x="343395" y="29337"/>
                  </a:lnTo>
                  <a:lnTo>
                    <a:pt x="384111" y="51460"/>
                  </a:lnTo>
                  <a:lnTo>
                    <a:pt x="419608" y="80759"/>
                  </a:lnTo>
                  <a:lnTo>
                    <a:pt x="448894" y="116243"/>
                  </a:lnTo>
                  <a:lnTo>
                    <a:pt x="471030" y="156959"/>
                  </a:lnTo>
                  <a:lnTo>
                    <a:pt x="485013" y="201930"/>
                  </a:lnTo>
                  <a:lnTo>
                    <a:pt x="489889" y="250177"/>
                  </a:lnTo>
                  <a:lnTo>
                    <a:pt x="489889" y="181762"/>
                  </a:lnTo>
                  <a:lnTo>
                    <a:pt x="466204" y="123901"/>
                  </a:lnTo>
                  <a:lnTo>
                    <a:pt x="441528" y="88988"/>
                  </a:lnTo>
                  <a:lnTo>
                    <a:pt x="411378" y="58839"/>
                  </a:lnTo>
                  <a:lnTo>
                    <a:pt x="376453" y="34150"/>
                  </a:lnTo>
                  <a:lnTo>
                    <a:pt x="337477" y="15646"/>
                  </a:lnTo>
                  <a:lnTo>
                    <a:pt x="295148" y="4025"/>
                  </a:lnTo>
                  <a:lnTo>
                    <a:pt x="250177" y="0"/>
                  </a:lnTo>
                  <a:lnTo>
                    <a:pt x="205219" y="4025"/>
                  </a:lnTo>
                  <a:lnTo>
                    <a:pt x="162890" y="15646"/>
                  </a:lnTo>
                  <a:lnTo>
                    <a:pt x="123913" y="34150"/>
                  </a:lnTo>
                  <a:lnTo>
                    <a:pt x="89001" y="58839"/>
                  </a:lnTo>
                  <a:lnTo>
                    <a:pt x="58839" y="88988"/>
                  </a:lnTo>
                  <a:lnTo>
                    <a:pt x="34163" y="123901"/>
                  </a:lnTo>
                  <a:lnTo>
                    <a:pt x="15659" y="162877"/>
                  </a:lnTo>
                  <a:lnTo>
                    <a:pt x="4038" y="205206"/>
                  </a:lnTo>
                  <a:lnTo>
                    <a:pt x="0" y="250177"/>
                  </a:lnTo>
                  <a:lnTo>
                    <a:pt x="4038" y="295148"/>
                  </a:lnTo>
                  <a:lnTo>
                    <a:pt x="15659" y="337464"/>
                  </a:lnTo>
                  <a:lnTo>
                    <a:pt x="34163" y="376440"/>
                  </a:lnTo>
                  <a:lnTo>
                    <a:pt x="58839" y="411353"/>
                  </a:lnTo>
                  <a:lnTo>
                    <a:pt x="89001" y="441515"/>
                  </a:lnTo>
                  <a:lnTo>
                    <a:pt x="123913" y="466191"/>
                  </a:lnTo>
                  <a:lnTo>
                    <a:pt x="162890" y="484695"/>
                  </a:lnTo>
                  <a:lnTo>
                    <a:pt x="205219" y="496316"/>
                  </a:lnTo>
                  <a:lnTo>
                    <a:pt x="250177" y="500341"/>
                  </a:lnTo>
                  <a:lnTo>
                    <a:pt x="295148" y="496316"/>
                  </a:lnTo>
                  <a:lnTo>
                    <a:pt x="337477" y="484695"/>
                  </a:lnTo>
                  <a:lnTo>
                    <a:pt x="376453" y="466191"/>
                  </a:lnTo>
                  <a:lnTo>
                    <a:pt x="411378" y="441515"/>
                  </a:lnTo>
                  <a:lnTo>
                    <a:pt x="441528" y="411353"/>
                  </a:lnTo>
                  <a:lnTo>
                    <a:pt x="466204" y="376440"/>
                  </a:lnTo>
                  <a:lnTo>
                    <a:pt x="484708" y="337464"/>
                  </a:lnTo>
                  <a:lnTo>
                    <a:pt x="496328" y="295148"/>
                  </a:lnTo>
                  <a:lnTo>
                    <a:pt x="500367" y="250177"/>
                  </a:lnTo>
                  <a:close/>
                </a:path>
                <a:path extrusionOk="0" h="500379" w="2834640">
                  <a:moveTo>
                    <a:pt x="2834259" y="250177"/>
                  </a:moveTo>
                  <a:lnTo>
                    <a:pt x="2829280" y="200863"/>
                  </a:lnTo>
                  <a:lnTo>
                    <a:pt x="2814980" y="154914"/>
                  </a:lnTo>
                  <a:lnTo>
                    <a:pt x="2792374" y="113309"/>
                  </a:lnTo>
                  <a:lnTo>
                    <a:pt x="2762427" y="77050"/>
                  </a:lnTo>
                  <a:lnTo>
                    <a:pt x="2726169" y="47117"/>
                  </a:lnTo>
                  <a:lnTo>
                    <a:pt x="2684564" y="24511"/>
                  </a:lnTo>
                  <a:lnTo>
                    <a:pt x="2638615" y="10210"/>
                  </a:lnTo>
                  <a:lnTo>
                    <a:pt x="2589314" y="5232"/>
                  </a:lnTo>
                  <a:lnTo>
                    <a:pt x="2540012" y="10210"/>
                  </a:lnTo>
                  <a:lnTo>
                    <a:pt x="2494064" y="24511"/>
                  </a:lnTo>
                  <a:lnTo>
                    <a:pt x="2452459" y="47117"/>
                  </a:lnTo>
                  <a:lnTo>
                    <a:pt x="2416200" y="77050"/>
                  </a:lnTo>
                  <a:lnTo>
                    <a:pt x="2386266" y="113309"/>
                  </a:lnTo>
                  <a:lnTo>
                    <a:pt x="2363647" y="154914"/>
                  </a:lnTo>
                  <a:lnTo>
                    <a:pt x="2349360" y="200863"/>
                  </a:lnTo>
                  <a:lnTo>
                    <a:pt x="2344369" y="250177"/>
                  </a:lnTo>
                  <a:lnTo>
                    <a:pt x="2349360" y="299478"/>
                  </a:lnTo>
                  <a:lnTo>
                    <a:pt x="2363647" y="345427"/>
                  </a:lnTo>
                  <a:lnTo>
                    <a:pt x="2386266" y="387032"/>
                  </a:lnTo>
                  <a:lnTo>
                    <a:pt x="2416200" y="423291"/>
                  </a:lnTo>
                  <a:lnTo>
                    <a:pt x="2452459" y="453224"/>
                  </a:lnTo>
                  <a:lnTo>
                    <a:pt x="2494064" y="475843"/>
                  </a:lnTo>
                  <a:lnTo>
                    <a:pt x="2540012" y="490131"/>
                  </a:lnTo>
                  <a:lnTo>
                    <a:pt x="2589314" y="495122"/>
                  </a:lnTo>
                  <a:lnTo>
                    <a:pt x="2638615" y="490131"/>
                  </a:lnTo>
                  <a:lnTo>
                    <a:pt x="2684564" y="475843"/>
                  </a:lnTo>
                  <a:lnTo>
                    <a:pt x="2726169" y="453224"/>
                  </a:lnTo>
                  <a:lnTo>
                    <a:pt x="2762427" y="423291"/>
                  </a:lnTo>
                  <a:lnTo>
                    <a:pt x="2792374" y="387032"/>
                  </a:lnTo>
                  <a:lnTo>
                    <a:pt x="2814980" y="345427"/>
                  </a:lnTo>
                  <a:lnTo>
                    <a:pt x="2829280" y="299478"/>
                  </a:lnTo>
                  <a:lnTo>
                    <a:pt x="2834259" y="250177"/>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24" name="Google Shape;624;p24"/>
            <p:cNvSpPr/>
            <p:nvPr/>
          </p:nvSpPr>
          <p:spPr>
            <a:xfrm>
              <a:off x="4959540" y="3177393"/>
              <a:ext cx="1649729" cy="2396490"/>
            </a:xfrm>
            <a:custGeom>
              <a:rect b="b" l="l" r="r" t="t"/>
              <a:pathLst>
                <a:path extrusionOk="0" h="2396490" w="1649729">
                  <a:moveTo>
                    <a:pt x="489902" y="244932"/>
                  </a:moveTo>
                  <a:lnTo>
                    <a:pt x="484911" y="195630"/>
                  </a:lnTo>
                  <a:lnTo>
                    <a:pt x="470611" y="149682"/>
                  </a:lnTo>
                  <a:lnTo>
                    <a:pt x="448005" y="108077"/>
                  </a:lnTo>
                  <a:lnTo>
                    <a:pt x="418071" y="71818"/>
                  </a:lnTo>
                  <a:lnTo>
                    <a:pt x="381800" y="41884"/>
                  </a:lnTo>
                  <a:lnTo>
                    <a:pt x="340194" y="19278"/>
                  </a:lnTo>
                  <a:lnTo>
                    <a:pt x="294246" y="4978"/>
                  </a:lnTo>
                  <a:lnTo>
                    <a:pt x="244957" y="0"/>
                  </a:lnTo>
                  <a:lnTo>
                    <a:pt x="195656" y="4978"/>
                  </a:lnTo>
                  <a:lnTo>
                    <a:pt x="149707" y="19278"/>
                  </a:lnTo>
                  <a:lnTo>
                    <a:pt x="108102" y="41884"/>
                  </a:lnTo>
                  <a:lnTo>
                    <a:pt x="71831" y="71818"/>
                  </a:lnTo>
                  <a:lnTo>
                    <a:pt x="41897" y="108077"/>
                  </a:lnTo>
                  <a:lnTo>
                    <a:pt x="19291" y="149682"/>
                  </a:lnTo>
                  <a:lnTo>
                    <a:pt x="4991" y="195630"/>
                  </a:lnTo>
                  <a:lnTo>
                    <a:pt x="0" y="244932"/>
                  </a:lnTo>
                  <a:lnTo>
                    <a:pt x="4991" y="294233"/>
                  </a:lnTo>
                  <a:lnTo>
                    <a:pt x="19291" y="340182"/>
                  </a:lnTo>
                  <a:lnTo>
                    <a:pt x="41897" y="381787"/>
                  </a:lnTo>
                  <a:lnTo>
                    <a:pt x="71831" y="418058"/>
                  </a:lnTo>
                  <a:lnTo>
                    <a:pt x="108102" y="447992"/>
                  </a:lnTo>
                  <a:lnTo>
                    <a:pt x="149707" y="470598"/>
                  </a:lnTo>
                  <a:lnTo>
                    <a:pt x="195656" y="484886"/>
                  </a:lnTo>
                  <a:lnTo>
                    <a:pt x="244957" y="489877"/>
                  </a:lnTo>
                  <a:lnTo>
                    <a:pt x="294246" y="484886"/>
                  </a:lnTo>
                  <a:lnTo>
                    <a:pt x="340194" y="470598"/>
                  </a:lnTo>
                  <a:lnTo>
                    <a:pt x="381800" y="447992"/>
                  </a:lnTo>
                  <a:lnTo>
                    <a:pt x="418071" y="418058"/>
                  </a:lnTo>
                  <a:lnTo>
                    <a:pt x="448005" y="381787"/>
                  </a:lnTo>
                  <a:lnTo>
                    <a:pt x="470611" y="340182"/>
                  </a:lnTo>
                  <a:lnTo>
                    <a:pt x="484911" y="294233"/>
                  </a:lnTo>
                  <a:lnTo>
                    <a:pt x="489902" y="244932"/>
                  </a:lnTo>
                  <a:close/>
                </a:path>
                <a:path extrusionOk="0" h="2396490" w="1649729">
                  <a:moveTo>
                    <a:pt x="1649196" y="2146046"/>
                  </a:moveTo>
                  <a:lnTo>
                    <a:pt x="1645158" y="2101075"/>
                  </a:lnTo>
                  <a:lnTo>
                    <a:pt x="1638719" y="2077631"/>
                  </a:lnTo>
                  <a:lnTo>
                    <a:pt x="1638719" y="2146046"/>
                  </a:lnTo>
                  <a:lnTo>
                    <a:pt x="1633842" y="2194293"/>
                  </a:lnTo>
                  <a:lnTo>
                    <a:pt x="1619859" y="2239264"/>
                  </a:lnTo>
                  <a:lnTo>
                    <a:pt x="1597723" y="2279967"/>
                  </a:lnTo>
                  <a:lnTo>
                    <a:pt x="1568437" y="2315464"/>
                  </a:lnTo>
                  <a:lnTo>
                    <a:pt x="1532940" y="2344750"/>
                  </a:lnTo>
                  <a:lnTo>
                    <a:pt x="1492224" y="2366873"/>
                  </a:lnTo>
                  <a:lnTo>
                    <a:pt x="1447266" y="2380869"/>
                  </a:lnTo>
                  <a:lnTo>
                    <a:pt x="1399019" y="2385745"/>
                  </a:lnTo>
                  <a:lnTo>
                    <a:pt x="1350759" y="2380869"/>
                  </a:lnTo>
                  <a:lnTo>
                    <a:pt x="1305801" y="2366873"/>
                  </a:lnTo>
                  <a:lnTo>
                    <a:pt x="1265085" y="2344750"/>
                  </a:lnTo>
                  <a:lnTo>
                    <a:pt x="1229588" y="2315464"/>
                  </a:lnTo>
                  <a:lnTo>
                    <a:pt x="1200302" y="2279967"/>
                  </a:lnTo>
                  <a:lnTo>
                    <a:pt x="1178166" y="2239264"/>
                  </a:lnTo>
                  <a:lnTo>
                    <a:pt x="1164183" y="2194293"/>
                  </a:lnTo>
                  <a:lnTo>
                    <a:pt x="1159306" y="2146046"/>
                  </a:lnTo>
                  <a:lnTo>
                    <a:pt x="1164183" y="2097798"/>
                  </a:lnTo>
                  <a:lnTo>
                    <a:pt x="1178166" y="2052828"/>
                  </a:lnTo>
                  <a:lnTo>
                    <a:pt x="1200302" y="2012111"/>
                  </a:lnTo>
                  <a:lnTo>
                    <a:pt x="1229588" y="1976628"/>
                  </a:lnTo>
                  <a:lnTo>
                    <a:pt x="1265085" y="1947329"/>
                  </a:lnTo>
                  <a:lnTo>
                    <a:pt x="1305801" y="1925205"/>
                  </a:lnTo>
                  <a:lnTo>
                    <a:pt x="1350759" y="1911210"/>
                  </a:lnTo>
                  <a:lnTo>
                    <a:pt x="1399019" y="1906333"/>
                  </a:lnTo>
                  <a:lnTo>
                    <a:pt x="1447266" y="1911210"/>
                  </a:lnTo>
                  <a:lnTo>
                    <a:pt x="1492224" y="1925205"/>
                  </a:lnTo>
                  <a:lnTo>
                    <a:pt x="1532940" y="1947329"/>
                  </a:lnTo>
                  <a:lnTo>
                    <a:pt x="1568437" y="1976628"/>
                  </a:lnTo>
                  <a:lnTo>
                    <a:pt x="1597723" y="2012111"/>
                  </a:lnTo>
                  <a:lnTo>
                    <a:pt x="1619859" y="2052828"/>
                  </a:lnTo>
                  <a:lnTo>
                    <a:pt x="1633842" y="2097798"/>
                  </a:lnTo>
                  <a:lnTo>
                    <a:pt x="1638719" y="2146046"/>
                  </a:lnTo>
                  <a:lnTo>
                    <a:pt x="1638719" y="2077631"/>
                  </a:lnTo>
                  <a:lnTo>
                    <a:pt x="1615033" y="2019769"/>
                  </a:lnTo>
                  <a:lnTo>
                    <a:pt x="1590357" y="1984857"/>
                  </a:lnTo>
                  <a:lnTo>
                    <a:pt x="1560195" y="1954707"/>
                  </a:lnTo>
                  <a:lnTo>
                    <a:pt x="1525282" y="1930019"/>
                  </a:lnTo>
                  <a:lnTo>
                    <a:pt x="1486306" y="1911515"/>
                  </a:lnTo>
                  <a:lnTo>
                    <a:pt x="1443977" y="1899894"/>
                  </a:lnTo>
                  <a:lnTo>
                    <a:pt x="1399019" y="1895868"/>
                  </a:lnTo>
                  <a:lnTo>
                    <a:pt x="1354048" y="1899894"/>
                  </a:lnTo>
                  <a:lnTo>
                    <a:pt x="1311719" y="1911515"/>
                  </a:lnTo>
                  <a:lnTo>
                    <a:pt x="1272743" y="1930019"/>
                  </a:lnTo>
                  <a:lnTo>
                    <a:pt x="1237818" y="1954707"/>
                  </a:lnTo>
                  <a:lnTo>
                    <a:pt x="1207668" y="1984857"/>
                  </a:lnTo>
                  <a:lnTo>
                    <a:pt x="1182992" y="2019769"/>
                  </a:lnTo>
                  <a:lnTo>
                    <a:pt x="1164488" y="2058746"/>
                  </a:lnTo>
                  <a:lnTo>
                    <a:pt x="1152867" y="2101075"/>
                  </a:lnTo>
                  <a:lnTo>
                    <a:pt x="1148829" y="2146046"/>
                  </a:lnTo>
                  <a:lnTo>
                    <a:pt x="1152867" y="2191016"/>
                  </a:lnTo>
                  <a:lnTo>
                    <a:pt x="1164488" y="2233333"/>
                  </a:lnTo>
                  <a:lnTo>
                    <a:pt x="1182992" y="2272309"/>
                  </a:lnTo>
                  <a:lnTo>
                    <a:pt x="1207668" y="2307221"/>
                  </a:lnTo>
                  <a:lnTo>
                    <a:pt x="1237818" y="2337384"/>
                  </a:lnTo>
                  <a:lnTo>
                    <a:pt x="1272743" y="2362060"/>
                  </a:lnTo>
                  <a:lnTo>
                    <a:pt x="1311719" y="2380564"/>
                  </a:lnTo>
                  <a:lnTo>
                    <a:pt x="1354048" y="2392184"/>
                  </a:lnTo>
                  <a:lnTo>
                    <a:pt x="1399019" y="2396210"/>
                  </a:lnTo>
                  <a:lnTo>
                    <a:pt x="1443977" y="2392184"/>
                  </a:lnTo>
                  <a:lnTo>
                    <a:pt x="1486306" y="2380564"/>
                  </a:lnTo>
                  <a:lnTo>
                    <a:pt x="1525282" y="2362060"/>
                  </a:lnTo>
                  <a:lnTo>
                    <a:pt x="1560195" y="2337384"/>
                  </a:lnTo>
                  <a:lnTo>
                    <a:pt x="1590357" y="2307221"/>
                  </a:lnTo>
                  <a:lnTo>
                    <a:pt x="1615033" y="2272309"/>
                  </a:lnTo>
                  <a:lnTo>
                    <a:pt x="1633537" y="2233333"/>
                  </a:lnTo>
                  <a:lnTo>
                    <a:pt x="1645158" y="2191016"/>
                  </a:lnTo>
                  <a:lnTo>
                    <a:pt x="1649196" y="2146046"/>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25" name="Google Shape;625;p24"/>
            <p:cNvSpPr/>
            <p:nvPr/>
          </p:nvSpPr>
          <p:spPr>
            <a:xfrm>
              <a:off x="4954317" y="3172147"/>
              <a:ext cx="500379" cy="500379"/>
            </a:xfrm>
            <a:custGeom>
              <a:rect b="b" l="l" r="r" t="t"/>
              <a:pathLst>
                <a:path extrusionOk="0" h="500379" w="500379">
                  <a:moveTo>
                    <a:pt x="250180" y="0"/>
                  </a:moveTo>
                  <a:lnTo>
                    <a:pt x="205209" y="4030"/>
                  </a:lnTo>
                  <a:lnTo>
                    <a:pt x="162883" y="15651"/>
                  </a:lnTo>
                  <a:lnTo>
                    <a:pt x="123908" y="34156"/>
                  </a:lnTo>
                  <a:lnTo>
                    <a:pt x="88991" y="58838"/>
                  </a:lnTo>
                  <a:lnTo>
                    <a:pt x="58838" y="88991"/>
                  </a:lnTo>
                  <a:lnTo>
                    <a:pt x="34156" y="123908"/>
                  </a:lnTo>
                  <a:lnTo>
                    <a:pt x="15651" y="162883"/>
                  </a:lnTo>
                  <a:lnTo>
                    <a:pt x="4030" y="205209"/>
                  </a:lnTo>
                  <a:lnTo>
                    <a:pt x="0" y="250180"/>
                  </a:lnTo>
                  <a:lnTo>
                    <a:pt x="4030" y="295148"/>
                  </a:lnTo>
                  <a:lnTo>
                    <a:pt x="15651" y="337472"/>
                  </a:lnTo>
                  <a:lnTo>
                    <a:pt x="34156" y="376445"/>
                  </a:lnTo>
                  <a:lnTo>
                    <a:pt x="58838" y="411361"/>
                  </a:lnTo>
                  <a:lnTo>
                    <a:pt x="88991" y="441513"/>
                  </a:lnTo>
                  <a:lnTo>
                    <a:pt x="123908" y="466195"/>
                  </a:lnTo>
                  <a:lnTo>
                    <a:pt x="162883" y="484699"/>
                  </a:lnTo>
                  <a:lnTo>
                    <a:pt x="205209" y="496320"/>
                  </a:lnTo>
                  <a:lnTo>
                    <a:pt x="250180" y="500351"/>
                  </a:lnTo>
                  <a:lnTo>
                    <a:pt x="295149" y="496320"/>
                  </a:lnTo>
                  <a:lnTo>
                    <a:pt x="318605" y="489880"/>
                  </a:lnTo>
                  <a:lnTo>
                    <a:pt x="250180" y="489880"/>
                  </a:lnTo>
                  <a:lnTo>
                    <a:pt x="201932" y="485001"/>
                  </a:lnTo>
                  <a:lnTo>
                    <a:pt x="156965" y="471014"/>
                  </a:lnTo>
                  <a:lnTo>
                    <a:pt x="116250" y="448888"/>
                  </a:lnTo>
                  <a:lnTo>
                    <a:pt x="80760" y="419595"/>
                  </a:lnTo>
                  <a:lnTo>
                    <a:pt x="51466" y="384107"/>
                  </a:lnTo>
                  <a:lnTo>
                    <a:pt x="29338" y="343394"/>
                  </a:lnTo>
                  <a:lnTo>
                    <a:pt x="15349" y="298428"/>
                  </a:lnTo>
                  <a:lnTo>
                    <a:pt x="10470" y="250180"/>
                  </a:lnTo>
                  <a:lnTo>
                    <a:pt x="15349" y="201932"/>
                  </a:lnTo>
                  <a:lnTo>
                    <a:pt x="29338" y="156965"/>
                  </a:lnTo>
                  <a:lnTo>
                    <a:pt x="51466" y="116250"/>
                  </a:lnTo>
                  <a:lnTo>
                    <a:pt x="80760" y="80760"/>
                  </a:lnTo>
                  <a:lnTo>
                    <a:pt x="116250" y="51466"/>
                  </a:lnTo>
                  <a:lnTo>
                    <a:pt x="156965" y="29338"/>
                  </a:lnTo>
                  <a:lnTo>
                    <a:pt x="201932" y="15349"/>
                  </a:lnTo>
                  <a:lnTo>
                    <a:pt x="250180" y="10470"/>
                  </a:lnTo>
                  <a:lnTo>
                    <a:pt x="318605" y="10470"/>
                  </a:lnTo>
                  <a:lnTo>
                    <a:pt x="295149" y="4030"/>
                  </a:lnTo>
                  <a:lnTo>
                    <a:pt x="250180" y="0"/>
                  </a:lnTo>
                  <a:close/>
                </a:path>
                <a:path extrusionOk="0" h="500379" w="500379">
                  <a:moveTo>
                    <a:pt x="318605" y="10470"/>
                  </a:moveTo>
                  <a:lnTo>
                    <a:pt x="250180" y="10470"/>
                  </a:lnTo>
                  <a:lnTo>
                    <a:pt x="298429" y="15349"/>
                  </a:lnTo>
                  <a:lnTo>
                    <a:pt x="343396" y="29338"/>
                  </a:lnTo>
                  <a:lnTo>
                    <a:pt x="384110" y="51466"/>
                  </a:lnTo>
                  <a:lnTo>
                    <a:pt x="419601" y="80760"/>
                  </a:lnTo>
                  <a:lnTo>
                    <a:pt x="448895" y="116250"/>
                  </a:lnTo>
                  <a:lnTo>
                    <a:pt x="471023" y="156965"/>
                  </a:lnTo>
                  <a:lnTo>
                    <a:pt x="485012" y="201932"/>
                  </a:lnTo>
                  <a:lnTo>
                    <a:pt x="489890" y="250180"/>
                  </a:lnTo>
                  <a:lnTo>
                    <a:pt x="485012" y="298428"/>
                  </a:lnTo>
                  <a:lnTo>
                    <a:pt x="471023" y="343394"/>
                  </a:lnTo>
                  <a:lnTo>
                    <a:pt x="448895" y="384107"/>
                  </a:lnTo>
                  <a:lnTo>
                    <a:pt x="419601" y="419595"/>
                  </a:lnTo>
                  <a:lnTo>
                    <a:pt x="384110" y="448888"/>
                  </a:lnTo>
                  <a:lnTo>
                    <a:pt x="343396" y="471014"/>
                  </a:lnTo>
                  <a:lnTo>
                    <a:pt x="298429" y="485001"/>
                  </a:lnTo>
                  <a:lnTo>
                    <a:pt x="250180" y="489880"/>
                  </a:lnTo>
                  <a:lnTo>
                    <a:pt x="318605" y="489880"/>
                  </a:lnTo>
                  <a:lnTo>
                    <a:pt x="376448" y="466195"/>
                  </a:lnTo>
                  <a:lnTo>
                    <a:pt x="411366" y="441513"/>
                  </a:lnTo>
                  <a:lnTo>
                    <a:pt x="441519" y="411361"/>
                  </a:lnTo>
                  <a:lnTo>
                    <a:pt x="466202" y="376445"/>
                  </a:lnTo>
                  <a:lnTo>
                    <a:pt x="484708" y="337472"/>
                  </a:lnTo>
                  <a:lnTo>
                    <a:pt x="496330" y="295148"/>
                  </a:lnTo>
                  <a:lnTo>
                    <a:pt x="500361" y="250180"/>
                  </a:lnTo>
                  <a:lnTo>
                    <a:pt x="496330" y="205209"/>
                  </a:lnTo>
                  <a:lnTo>
                    <a:pt x="484708" y="162883"/>
                  </a:lnTo>
                  <a:lnTo>
                    <a:pt x="466202" y="123908"/>
                  </a:lnTo>
                  <a:lnTo>
                    <a:pt x="441519" y="88991"/>
                  </a:lnTo>
                  <a:lnTo>
                    <a:pt x="411366" y="58838"/>
                  </a:lnTo>
                  <a:lnTo>
                    <a:pt x="376448" y="34156"/>
                  </a:lnTo>
                  <a:lnTo>
                    <a:pt x="337473" y="15651"/>
                  </a:lnTo>
                  <a:lnTo>
                    <a:pt x="318605" y="1047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26" name="Google Shape;626;p24"/>
            <p:cNvSpPr/>
            <p:nvPr/>
          </p:nvSpPr>
          <p:spPr>
            <a:xfrm>
              <a:off x="2152373" y="7697022"/>
              <a:ext cx="490219" cy="490220"/>
            </a:xfrm>
            <a:custGeom>
              <a:rect b="b" l="l" r="r" t="t"/>
              <a:pathLst>
                <a:path extrusionOk="0" h="490220" w="490219">
                  <a:moveTo>
                    <a:pt x="244945" y="0"/>
                  </a:moveTo>
                  <a:lnTo>
                    <a:pt x="195645" y="4984"/>
                  </a:lnTo>
                  <a:lnTo>
                    <a:pt x="149697" y="19277"/>
                  </a:lnTo>
                  <a:lnTo>
                    <a:pt x="108093" y="41886"/>
                  </a:lnTo>
                  <a:lnTo>
                    <a:pt x="71827" y="71818"/>
                  </a:lnTo>
                  <a:lnTo>
                    <a:pt x="41892" y="108081"/>
                  </a:lnTo>
                  <a:lnTo>
                    <a:pt x="19280" y="149683"/>
                  </a:lnTo>
                  <a:lnTo>
                    <a:pt x="4985" y="195632"/>
                  </a:lnTo>
                  <a:lnTo>
                    <a:pt x="0" y="244934"/>
                  </a:lnTo>
                  <a:lnTo>
                    <a:pt x="4985" y="294238"/>
                  </a:lnTo>
                  <a:lnTo>
                    <a:pt x="19280" y="340187"/>
                  </a:lnTo>
                  <a:lnTo>
                    <a:pt x="41892" y="381791"/>
                  </a:lnTo>
                  <a:lnTo>
                    <a:pt x="71827" y="418056"/>
                  </a:lnTo>
                  <a:lnTo>
                    <a:pt x="108093" y="447990"/>
                  </a:lnTo>
                  <a:lnTo>
                    <a:pt x="149697" y="470601"/>
                  </a:lnTo>
                  <a:lnTo>
                    <a:pt x="195645" y="484895"/>
                  </a:lnTo>
                  <a:lnTo>
                    <a:pt x="244945" y="489880"/>
                  </a:lnTo>
                  <a:lnTo>
                    <a:pt x="294245" y="484895"/>
                  </a:lnTo>
                  <a:lnTo>
                    <a:pt x="340193" y="470601"/>
                  </a:lnTo>
                  <a:lnTo>
                    <a:pt x="381797" y="447990"/>
                  </a:lnTo>
                  <a:lnTo>
                    <a:pt x="418063" y="418056"/>
                  </a:lnTo>
                  <a:lnTo>
                    <a:pt x="447998" y="381791"/>
                  </a:lnTo>
                  <a:lnTo>
                    <a:pt x="470610" y="340187"/>
                  </a:lnTo>
                  <a:lnTo>
                    <a:pt x="484905" y="294238"/>
                  </a:lnTo>
                  <a:lnTo>
                    <a:pt x="489890" y="244934"/>
                  </a:lnTo>
                  <a:lnTo>
                    <a:pt x="484905" y="195632"/>
                  </a:lnTo>
                  <a:lnTo>
                    <a:pt x="470610" y="149683"/>
                  </a:lnTo>
                  <a:lnTo>
                    <a:pt x="447998" y="108081"/>
                  </a:lnTo>
                  <a:lnTo>
                    <a:pt x="418063" y="71818"/>
                  </a:lnTo>
                  <a:lnTo>
                    <a:pt x="381797" y="41886"/>
                  </a:lnTo>
                  <a:lnTo>
                    <a:pt x="340193" y="19277"/>
                  </a:lnTo>
                  <a:lnTo>
                    <a:pt x="294245" y="4984"/>
                  </a:lnTo>
                  <a:lnTo>
                    <a:pt x="244945"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27" name="Google Shape;627;p24"/>
            <p:cNvSpPr/>
            <p:nvPr/>
          </p:nvSpPr>
          <p:spPr>
            <a:xfrm>
              <a:off x="2147125" y="6387763"/>
              <a:ext cx="5257800" cy="1804670"/>
            </a:xfrm>
            <a:custGeom>
              <a:rect b="b" l="l" r="r" t="t"/>
              <a:pathLst>
                <a:path extrusionOk="0" h="1804670" w="5257800">
                  <a:moveTo>
                    <a:pt x="500367" y="1554213"/>
                  </a:moveTo>
                  <a:lnTo>
                    <a:pt x="496328" y="1509242"/>
                  </a:lnTo>
                  <a:lnTo>
                    <a:pt x="489889" y="1485798"/>
                  </a:lnTo>
                  <a:lnTo>
                    <a:pt x="489889" y="1554213"/>
                  </a:lnTo>
                  <a:lnTo>
                    <a:pt x="485013" y="1602460"/>
                  </a:lnTo>
                  <a:lnTo>
                    <a:pt x="471030" y="1647418"/>
                  </a:lnTo>
                  <a:lnTo>
                    <a:pt x="448894" y="1688134"/>
                  </a:lnTo>
                  <a:lnTo>
                    <a:pt x="419608" y="1723618"/>
                  </a:lnTo>
                  <a:lnTo>
                    <a:pt x="384111" y="1752917"/>
                  </a:lnTo>
                  <a:lnTo>
                    <a:pt x="343395" y="1775040"/>
                  </a:lnTo>
                  <a:lnTo>
                    <a:pt x="298437" y="1789023"/>
                  </a:lnTo>
                  <a:lnTo>
                    <a:pt x="250190" y="1793913"/>
                  </a:lnTo>
                  <a:lnTo>
                    <a:pt x="201930" y="1789023"/>
                  </a:lnTo>
                  <a:lnTo>
                    <a:pt x="156972" y="1775040"/>
                  </a:lnTo>
                  <a:lnTo>
                    <a:pt x="116255" y="1752917"/>
                  </a:lnTo>
                  <a:lnTo>
                    <a:pt x="80759" y="1723618"/>
                  </a:lnTo>
                  <a:lnTo>
                    <a:pt x="51473" y="1688134"/>
                  </a:lnTo>
                  <a:lnTo>
                    <a:pt x="29337" y="1647418"/>
                  </a:lnTo>
                  <a:lnTo>
                    <a:pt x="15354" y="1602460"/>
                  </a:lnTo>
                  <a:lnTo>
                    <a:pt x="10477" y="1554213"/>
                  </a:lnTo>
                  <a:lnTo>
                    <a:pt x="15354" y="1505966"/>
                  </a:lnTo>
                  <a:lnTo>
                    <a:pt x="29337" y="1460995"/>
                  </a:lnTo>
                  <a:lnTo>
                    <a:pt x="51473" y="1420279"/>
                  </a:lnTo>
                  <a:lnTo>
                    <a:pt x="80759" y="1384782"/>
                  </a:lnTo>
                  <a:lnTo>
                    <a:pt x="116255" y="1355496"/>
                  </a:lnTo>
                  <a:lnTo>
                    <a:pt x="156972" y="1333360"/>
                  </a:lnTo>
                  <a:lnTo>
                    <a:pt x="201930" y="1319377"/>
                  </a:lnTo>
                  <a:lnTo>
                    <a:pt x="250190" y="1314500"/>
                  </a:lnTo>
                  <a:lnTo>
                    <a:pt x="298437" y="1319377"/>
                  </a:lnTo>
                  <a:lnTo>
                    <a:pt x="343395" y="1333360"/>
                  </a:lnTo>
                  <a:lnTo>
                    <a:pt x="384111" y="1355496"/>
                  </a:lnTo>
                  <a:lnTo>
                    <a:pt x="419608" y="1384782"/>
                  </a:lnTo>
                  <a:lnTo>
                    <a:pt x="448894" y="1420279"/>
                  </a:lnTo>
                  <a:lnTo>
                    <a:pt x="471030" y="1460995"/>
                  </a:lnTo>
                  <a:lnTo>
                    <a:pt x="485013" y="1505966"/>
                  </a:lnTo>
                  <a:lnTo>
                    <a:pt x="489889" y="1554213"/>
                  </a:lnTo>
                  <a:lnTo>
                    <a:pt x="489889" y="1485798"/>
                  </a:lnTo>
                  <a:lnTo>
                    <a:pt x="466204" y="1427937"/>
                  </a:lnTo>
                  <a:lnTo>
                    <a:pt x="441528" y="1393024"/>
                  </a:lnTo>
                  <a:lnTo>
                    <a:pt x="411378" y="1362862"/>
                  </a:lnTo>
                  <a:lnTo>
                    <a:pt x="376453" y="1338186"/>
                  </a:lnTo>
                  <a:lnTo>
                    <a:pt x="337477" y="1319682"/>
                  </a:lnTo>
                  <a:lnTo>
                    <a:pt x="295160" y="1308061"/>
                  </a:lnTo>
                  <a:lnTo>
                    <a:pt x="250190" y="1304023"/>
                  </a:lnTo>
                  <a:lnTo>
                    <a:pt x="205219" y="1308061"/>
                  </a:lnTo>
                  <a:lnTo>
                    <a:pt x="162890" y="1319682"/>
                  </a:lnTo>
                  <a:lnTo>
                    <a:pt x="123913" y="1338186"/>
                  </a:lnTo>
                  <a:lnTo>
                    <a:pt x="88988" y="1362862"/>
                  </a:lnTo>
                  <a:lnTo>
                    <a:pt x="58839" y="1393024"/>
                  </a:lnTo>
                  <a:lnTo>
                    <a:pt x="34163" y="1427937"/>
                  </a:lnTo>
                  <a:lnTo>
                    <a:pt x="15659" y="1466913"/>
                  </a:lnTo>
                  <a:lnTo>
                    <a:pt x="4038" y="1509242"/>
                  </a:lnTo>
                  <a:lnTo>
                    <a:pt x="0" y="1554213"/>
                  </a:lnTo>
                  <a:lnTo>
                    <a:pt x="4038" y="1599171"/>
                  </a:lnTo>
                  <a:lnTo>
                    <a:pt x="15659" y="1641500"/>
                  </a:lnTo>
                  <a:lnTo>
                    <a:pt x="34163" y="1680476"/>
                  </a:lnTo>
                  <a:lnTo>
                    <a:pt x="58839" y="1715389"/>
                  </a:lnTo>
                  <a:lnTo>
                    <a:pt x="88988" y="1745538"/>
                  </a:lnTo>
                  <a:lnTo>
                    <a:pt x="123913" y="1770227"/>
                  </a:lnTo>
                  <a:lnTo>
                    <a:pt x="162890" y="1788731"/>
                  </a:lnTo>
                  <a:lnTo>
                    <a:pt x="205219" y="1800352"/>
                  </a:lnTo>
                  <a:lnTo>
                    <a:pt x="250190" y="1804377"/>
                  </a:lnTo>
                  <a:lnTo>
                    <a:pt x="295160" y="1800352"/>
                  </a:lnTo>
                  <a:lnTo>
                    <a:pt x="337477" y="1788731"/>
                  </a:lnTo>
                  <a:lnTo>
                    <a:pt x="376453" y="1770227"/>
                  </a:lnTo>
                  <a:lnTo>
                    <a:pt x="411378" y="1745538"/>
                  </a:lnTo>
                  <a:lnTo>
                    <a:pt x="441528" y="1715389"/>
                  </a:lnTo>
                  <a:lnTo>
                    <a:pt x="466204" y="1680476"/>
                  </a:lnTo>
                  <a:lnTo>
                    <a:pt x="484708" y="1641500"/>
                  </a:lnTo>
                  <a:lnTo>
                    <a:pt x="496328" y="1599171"/>
                  </a:lnTo>
                  <a:lnTo>
                    <a:pt x="500367" y="1554213"/>
                  </a:lnTo>
                  <a:close/>
                </a:path>
                <a:path extrusionOk="0" h="1804670" w="5257800">
                  <a:moveTo>
                    <a:pt x="5257495" y="244932"/>
                  </a:moveTo>
                  <a:lnTo>
                    <a:pt x="5252504" y="195630"/>
                  </a:lnTo>
                  <a:lnTo>
                    <a:pt x="5238216" y="149682"/>
                  </a:lnTo>
                  <a:lnTo>
                    <a:pt x="5215598" y="108077"/>
                  </a:lnTo>
                  <a:lnTo>
                    <a:pt x="5185664" y="71818"/>
                  </a:lnTo>
                  <a:lnTo>
                    <a:pt x="5149405" y="41884"/>
                  </a:lnTo>
                  <a:lnTo>
                    <a:pt x="5107800" y="19278"/>
                  </a:lnTo>
                  <a:lnTo>
                    <a:pt x="5061851" y="4991"/>
                  </a:lnTo>
                  <a:lnTo>
                    <a:pt x="5012550" y="0"/>
                  </a:lnTo>
                  <a:lnTo>
                    <a:pt x="4963249" y="4991"/>
                  </a:lnTo>
                  <a:lnTo>
                    <a:pt x="4917300" y="19278"/>
                  </a:lnTo>
                  <a:lnTo>
                    <a:pt x="4875695" y="41884"/>
                  </a:lnTo>
                  <a:lnTo>
                    <a:pt x="4839436" y="71818"/>
                  </a:lnTo>
                  <a:lnTo>
                    <a:pt x="4809490" y="108077"/>
                  </a:lnTo>
                  <a:lnTo>
                    <a:pt x="4786884" y="149682"/>
                  </a:lnTo>
                  <a:lnTo>
                    <a:pt x="4772584" y="195630"/>
                  </a:lnTo>
                  <a:lnTo>
                    <a:pt x="4767605" y="244932"/>
                  </a:lnTo>
                  <a:lnTo>
                    <a:pt x="4772584" y="294233"/>
                  </a:lnTo>
                  <a:lnTo>
                    <a:pt x="4786884" y="340194"/>
                  </a:lnTo>
                  <a:lnTo>
                    <a:pt x="4809490" y="381787"/>
                  </a:lnTo>
                  <a:lnTo>
                    <a:pt x="4839436" y="418058"/>
                  </a:lnTo>
                  <a:lnTo>
                    <a:pt x="4875695" y="447992"/>
                  </a:lnTo>
                  <a:lnTo>
                    <a:pt x="4917300" y="470598"/>
                  </a:lnTo>
                  <a:lnTo>
                    <a:pt x="4963249" y="484898"/>
                  </a:lnTo>
                  <a:lnTo>
                    <a:pt x="5012550" y="489877"/>
                  </a:lnTo>
                  <a:lnTo>
                    <a:pt x="5061851" y="484898"/>
                  </a:lnTo>
                  <a:lnTo>
                    <a:pt x="5107800" y="470598"/>
                  </a:lnTo>
                  <a:lnTo>
                    <a:pt x="5149405" y="447992"/>
                  </a:lnTo>
                  <a:lnTo>
                    <a:pt x="5185664" y="418058"/>
                  </a:lnTo>
                  <a:lnTo>
                    <a:pt x="5215598" y="381787"/>
                  </a:lnTo>
                  <a:lnTo>
                    <a:pt x="5238216" y="340194"/>
                  </a:lnTo>
                  <a:lnTo>
                    <a:pt x="5252504" y="294233"/>
                  </a:lnTo>
                  <a:lnTo>
                    <a:pt x="5257495" y="244932"/>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28" name="Google Shape;628;p24"/>
            <p:cNvSpPr/>
            <p:nvPr/>
          </p:nvSpPr>
          <p:spPr>
            <a:xfrm>
              <a:off x="6909499" y="6382518"/>
              <a:ext cx="500379" cy="500379"/>
            </a:xfrm>
            <a:custGeom>
              <a:rect b="b" l="l" r="r" t="t"/>
              <a:pathLst>
                <a:path extrusionOk="0" h="500379" w="500379">
                  <a:moveTo>
                    <a:pt x="250180" y="0"/>
                  </a:moveTo>
                  <a:lnTo>
                    <a:pt x="205209" y="4030"/>
                  </a:lnTo>
                  <a:lnTo>
                    <a:pt x="162883" y="15651"/>
                  </a:lnTo>
                  <a:lnTo>
                    <a:pt x="123908" y="34156"/>
                  </a:lnTo>
                  <a:lnTo>
                    <a:pt x="88991" y="58838"/>
                  </a:lnTo>
                  <a:lnTo>
                    <a:pt x="58838" y="88991"/>
                  </a:lnTo>
                  <a:lnTo>
                    <a:pt x="34156" y="123908"/>
                  </a:lnTo>
                  <a:lnTo>
                    <a:pt x="15651" y="162883"/>
                  </a:lnTo>
                  <a:lnTo>
                    <a:pt x="4030" y="205209"/>
                  </a:lnTo>
                  <a:lnTo>
                    <a:pt x="0" y="250180"/>
                  </a:lnTo>
                  <a:lnTo>
                    <a:pt x="4030" y="295148"/>
                  </a:lnTo>
                  <a:lnTo>
                    <a:pt x="15651" y="337472"/>
                  </a:lnTo>
                  <a:lnTo>
                    <a:pt x="34156" y="376445"/>
                  </a:lnTo>
                  <a:lnTo>
                    <a:pt x="58838" y="411361"/>
                  </a:lnTo>
                  <a:lnTo>
                    <a:pt x="88991" y="441513"/>
                  </a:lnTo>
                  <a:lnTo>
                    <a:pt x="123908" y="466195"/>
                  </a:lnTo>
                  <a:lnTo>
                    <a:pt x="162883" y="484699"/>
                  </a:lnTo>
                  <a:lnTo>
                    <a:pt x="205209" y="496320"/>
                  </a:lnTo>
                  <a:lnTo>
                    <a:pt x="250180" y="500351"/>
                  </a:lnTo>
                  <a:lnTo>
                    <a:pt x="295149" y="496320"/>
                  </a:lnTo>
                  <a:lnTo>
                    <a:pt x="318605" y="489880"/>
                  </a:lnTo>
                  <a:lnTo>
                    <a:pt x="250180" y="489880"/>
                  </a:lnTo>
                  <a:lnTo>
                    <a:pt x="201932" y="485001"/>
                  </a:lnTo>
                  <a:lnTo>
                    <a:pt x="156965" y="471014"/>
                  </a:lnTo>
                  <a:lnTo>
                    <a:pt x="116250" y="448888"/>
                  </a:lnTo>
                  <a:lnTo>
                    <a:pt x="80760" y="419595"/>
                  </a:lnTo>
                  <a:lnTo>
                    <a:pt x="51466" y="384107"/>
                  </a:lnTo>
                  <a:lnTo>
                    <a:pt x="29338" y="343394"/>
                  </a:lnTo>
                  <a:lnTo>
                    <a:pt x="15349" y="298428"/>
                  </a:lnTo>
                  <a:lnTo>
                    <a:pt x="10470" y="250180"/>
                  </a:lnTo>
                  <a:lnTo>
                    <a:pt x="15349" y="201932"/>
                  </a:lnTo>
                  <a:lnTo>
                    <a:pt x="29338" y="156965"/>
                  </a:lnTo>
                  <a:lnTo>
                    <a:pt x="51466" y="116250"/>
                  </a:lnTo>
                  <a:lnTo>
                    <a:pt x="80760" y="80760"/>
                  </a:lnTo>
                  <a:lnTo>
                    <a:pt x="116250" y="51466"/>
                  </a:lnTo>
                  <a:lnTo>
                    <a:pt x="156965" y="29338"/>
                  </a:lnTo>
                  <a:lnTo>
                    <a:pt x="201932" y="15349"/>
                  </a:lnTo>
                  <a:lnTo>
                    <a:pt x="250180" y="10470"/>
                  </a:lnTo>
                  <a:lnTo>
                    <a:pt x="318605" y="10470"/>
                  </a:lnTo>
                  <a:lnTo>
                    <a:pt x="295149" y="4030"/>
                  </a:lnTo>
                  <a:lnTo>
                    <a:pt x="250180" y="0"/>
                  </a:lnTo>
                  <a:close/>
                </a:path>
                <a:path extrusionOk="0" h="500379" w="500379">
                  <a:moveTo>
                    <a:pt x="318605" y="10470"/>
                  </a:moveTo>
                  <a:lnTo>
                    <a:pt x="250180" y="10470"/>
                  </a:lnTo>
                  <a:lnTo>
                    <a:pt x="298429" y="15349"/>
                  </a:lnTo>
                  <a:lnTo>
                    <a:pt x="343396" y="29338"/>
                  </a:lnTo>
                  <a:lnTo>
                    <a:pt x="384110" y="51466"/>
                  </a:lnTo>
                  <a:lnTo>
                    <a:pt x="419601" y="80760"/>
                  </a:lnTo>
                  <a:lnTo>
                    <a:pt x="448895" y="116250"/>
                  </a:lnTo>
                  <a:lnTo>
                    <a:pt x="471023" y="156965"/>
                  </a:lnTo>
                  <a:lnTo>
                    <a:pt x="485012" y="201932"/>
                  </a:lnTo>
                  <a:lnTo>
                    <a:pt x="489890" y="250180"/>
                  </a:lnTo>
                  <a:lnTo>
                    <a:pt x="485012" y="298428"/>
                  </a:lnTo>
                  <a:lnTo>
                    <a:pt x="471023" y="343394"/>
                  </a:lnTo>
                  <a:lnTo>
                    <a:pt x="448895" y="384107"/>
                  </a:lnTo>
                  <a:lnTo>
                    <a:pt x="419601" y="419595"/>
                  </a:lnTo>
                  <a:lnTo>
                    <a:pt x="384110" y="448888"/>
                  </a:lnTo>
                  <a:lnTo>
                    <a:pt x="343396" y="471014"/>
                  </a:lnTo>
                  <a:lnTo>
                    <a:pt x="298429" y="485001"/>
                  </a:lnTo>
                  <a:lnTo>
                    <a:pt x="250180" y="489880"/>
                  </a:lnTo>
                  <a:lnTo>
                    <a:pt x="318605" y="489880"/>
                  </a:lnTo>
                  <a:lnTo>
                    <a:pt x="376448" y="466195"/>
                  </a:lnTo>
                  <a:lnTo>
                    <a:pt x="411366" y="441513"/>
                  </a:lnTo>
                  <a:lnTo>
                    <a:pt x="441519" y="411361"/>
                  </a:lnTo>
                  <a:lnTo>
                    <a:pt x="466202" y="376445"/>
                  </a:lnTo>
                  <a:lnTo>
                    <a:pt x="484708" y="337472"/>
                  </a:lnTo>
                  <a:lnTo>
                    <a:pt x="496330" y="295148"/>
                  </a:lnTo>
                  <a:lnTo>
                    <a:pt x="500361" y="250180"/>
                  </a:lnTo>
                  <a:lnTo>
                    <a:pt x="496330" y="205209"/>
                  </a:lnTo>
                  <a:lnTo>
                    <a:pt x="484708" y="162883"/>
                  </a:lnTo>
                  <a:lnTo>
                    <a:pt x="466202" y="123908"/>
                  </a:lnTo>
                  <a:lnTo>
                    <a:pt x="441519" y="88991"/>
                  </a:lnTo>
                  <a:lnTo>
                    <a:pt x="411366" y="58838"/>
                  </a:lnTo>
                  <a:lnTo>
                    <a:pt x="376448" y="34156"/>
                  </a:lnTo>
                  <a:lnTo>
                    <a:pt x="337473" y="15651"/>
                  </a:lnTo>
                  <a:lnTo>
                    <a:pt x="318605" y="1047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29" name="Google Shape;629;p24"/>
            <p:cNvSpPr/>
            <p:nvPr/>
          </p:nvSpPr>
          <p:spPr>
            <a:xfrm>
              <a:off x="7717751" y="7697022"/>
              <a:ext cx="490220" cy="490220"/>
            </a:xfrm>
            <a:custGeom>
              <a:rect b="b" l="l" r="r" t="t"/>
              <a:pathLst>
                <a:path extrusionOk="0" h="490220" w="490220">
                  <a:moveTo>
                    <a:pt x="244945" y="0"/>
                  </a:moveTo>
                  <a:lnTo>
                    <a:pt x="195645" y="4984"/>
                  </a:lnTo>
                  <a:lnTo>
                    <a:pt x="149697" y="19277"/>
                  </a:lnTo>
                  <a:lnTo>
                    <a:pt x="108093" y="41886"/>
                  </a:lnTo>
                  <a:lnTo>
                    <a:pt x="71827" y="71818"/>
                  </a:lnTo>
                  <a:lnTo>
                    <a:pt x="41892" y="108081"/>
                  </a:lnTo>
                  <a:lnTo>
                    <a:pt x="19280" y="149683"/>
                  </a:lnTo>
                  <a:lnTo>
                    <a:pt x="4985" y="195632"/>
                  </a:lnTo>
                  <a:lnTo>
                    <a:pt x="0" y="244934"/>
                  </a:lnTo>
                  <a:lnTo>
                    <a:pt x="4985" y="294238"/>
                  </a:lnTo>
                  <a:lnTo>
                    <a:pt x="19280" y="340187"/>
                  </a:lnTo>
                  <a:lnTo>
                    <a:pt x="41892" y="381791"/>
                  </a:lnTo>
                  <a:lnTo>
                    <a:pt x="71827" y="418056"/>
                  </a:lnTo>
                  <a:lnTo>
                    <a:pt x="108093" y="447990"/>
                  </a:lnTo>
                  <a:lnTo>
                    <a:pt x="149697" y="470601"/>
                  </a:lnTo>
                  <a:lnTo>
                    <a:pt x="195645" y="484895"/>
                  </a:lnTo>
                  <a:lnTo>
                    <a:pt x="244945" y="489880"/>
                  </a:lnTo>
                  <a:lnTo>
                    <a:pt x="294245" y="484895"/>
                  </a:lnTo>
                  <a:lnTo>
                    <a:pt x="340193" y="470601"/>
                  </a:lnTo>
                  <a:lnTo>
                    <a:pt x="381797" y="447990"/>
                  </a:lnTo>
                  <a:lnTo>
                    <a:pt x="418063" y="418056"/>
                  </a:lnTo>
                  <a:lnTo>
                    <a:pt x="447998" y="381791"/>
                  </a:lnTo>
                  <a:lnTo>
                    <a:pt x="470610" y="340187"/>
                  </a:lnTo>
                  <a:lnTo>
                    <a:pt x="484905" y="294238"/>
                  </a:lnTo>
                  <a:lnTo>
                    <a:pt x="489890" y="244934"/>
                  </a:lnTo>
                  <a:lnTo>
                    <a:pt x="484905" y="195632"/>
                  </a:lnTo>
                  <a:lnTo>
                    <a:pt x="470610" y="149683"/>
                  </a:lnTo>
                  <a:lnTo>
                    <a:pt x="447998" y="108081"/>
                  </a:lnTo>
                  <a:lnTo>
                    <a:pt x="418063" y="71818"/>
                  </a:lnTo>
                  <a:lnTo>
                    <a:pt x="381797" y="41886"/>
                  </a:lnTo>
                  <a:lnTo>
                    <a:pt x="340193" y="19277"/>
                  </a:lnTo>
                  <a:lnTo>
                    <a:pt x="294245" y="4984"/>
                  </a:lnTo>
                  <a:lnTo>
                    <a:pt x="244945"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30" name="Google Shape;630;p24"/>
            <p:cNvSpPr/>
            <p:nvPr/>
          </p:nvSpPr>
          <p:spPr>
            <a:xfrm>
              <a:off x="7712521" y="7691784"/>
              <a:ext cx="500379" cy="500379"/>
            </a:xfrm>
            <a:custGeom>
              <a:rect b="b" l="l" r="r" t="t"/>
              <a:pathLst>
                <a:path extrusionOk="0" h="500379" w="500379">
                  <a:moveTo>
                    <a:pt x="250180" y="0"/>
                  </a:moveTo>
                  <a:lnTo>
                    <a:pt x="205209" y="4030"/>
                  </a:lnTo>
                  <a:lnTo>
                    <a:pt x="162883" y="15651"/>
                  </a:lnTo>
                  <a:lnTo>
                    <a:pt x="123908" y="34156"/>
                  </a:lnTo>
                  <a:lnTo>
                    <a:pt x="88991" y="58838"/>
                  </a:lnTo>
                  <a:lnTo>
                    <a:pt x="58838" y="88991"/>
                  </a:lnTo>
                  <a:lnTo>
                    <a:pt x="34156" y="123908"/>
                  </a:lnTo>
                  <a:lnTo>
                    <a:pt x="15651" y="162883"/>
                  </a:lnTo>
                  <a:lnTo>
                    <a:pt x="4030" y="205209"/>
                  </a:lnTo>
                  <a:lnTo>
                    <a:pt x="0" y="250180"/>
                  </a:lnTo>
                  <a:lnTo>
                    <a:pt x="4030" y="295148"/>
                  </a:lnTo>
                  <a:lnTo>
                    <a:pt x="15651" y="337472"/>
                  </a:lnTo>
                  <a:lnTo>
                    <a:pt x="34156" y="376445"/>
                  </a:lnTo>
                  <a:lnTo>
                    <a:pt x="58838" y="411361"/>
                  </a:lnTo>
                  <a:lnTo>
                    <a:pt x="88991" y="441513"/>
                  </a:lnTo>
                  <a:lnTo>
                    <a:pt x="123908" y="466195"/>
                  </a:lnTo>
                  <a:lnTo>
                    <a:pt x="162883" y="484699"/>
                  </a:lnTo>
                  <a:lnTo>
                    <a:pt x="205209" y="496320"/>
                  </a:lnTo>
                  <a:lnTo>
                    <a:pt x="250180" y="500351"/>
                  </a:lnTo>
                  <a:lnTo>
                    <a:pt x="295149" y="496320"/>
                  </a:lnTo>
                  <a:lnTo>
                    <a:pt x="318605" y="489880"/>
                  </a:lnTo>
                  <a:lnTo>
                    <a:pt x="250180" y="489880"/>
                  </a:lnTo>
                  <a:lnTo>
                    <a:pt x="201932" y="485001"/>
                  </a:lnTo>
                  <a:lnTo>
                    <a:pt x="156965" y="471014"/>
                  </a:lnTo>
                  <a:lnTo>
                    <a:pt x="116250" y="448888"/>
                  </a:lnTo>
                  <a:lnTo>
                    <a:pt x="80760" y="419595"/>
                  </a:lnTo>
                  <a:lnTo>
                    <a:pt x="51466" y="384107"/>
                  </a:lnTo>
                  <a:lnTo>
                    <a:pt x="29338" y="343394"/>
                  </a:lnTo>
                  <a:lnTo>
                    <a:pt x="15349" y="298428"/>
                  </a:lnTo>
                  <a:lnTo>
                    <a:pt x="10470" y="250180"/>
                  </a:lnTo>
                  <a:lnTo>
                    <a:pt x="15349" y="201932"/>
                  </a:lnTo>
                  <a:lnTo>
                    <a:pt x="29338" y="156965"/>
                  </a:lnTo>
                  <a:lnTo>
                    <a:pt x="51466" y="116250"/>
                  </a:lnTo>
                  <a:lnTo>
                    <a:pt x="80760" y="80760"/>
                  </a:lnTo>
                  <a:lnTo>
                    <a:pt x="116250" y="51466"/>
                  </a:lnTo>
                  <a:lnTo>
                    <a:pt x="156965" y="29338"/>
                  </a:lnTo>
                  <a:lnTo>
                    <a:pt x="201932" y="15349"/>
                  </a:lnTo>
                  <a:lnTo>
                    <a:pt x="250180" y="10470"/>
                  </a:lnTo>
                  <a:lnTo>
                    <a:pt x="318605" y="10470"/>
                  </a:lnTo>
                  <a:lnTo>
                    <a:pt x="295149" y="4030"/>
                  </a:lnTo>
                  <a:lnTo>
                    <a:pt x="250180" y="0"/>
                  </a:lnTo>
                  <a:close/>
                </a:path>
                <a:path extrusionOk="0" h="500379" w="500379">
                  <a:moveTo>
                    <a:pt x="318605" y="10470"/>
                  </a:moveTo>
                  <a:lnTo>
                    <a:pt x="250180" y="10470"/>
                  </a:lnTo>
                  <a:lnTo>
                    <a:pt x="298429" y="15349"/>
                  </a:lnTo>
                  <a:lnTo>
                    <a:pt x="343396" y="29338"/>
                  </a:lnTo>
                  <a:lnTo>
                    <a:pt x="384110" y="51466"/>
                  </a:lnTo>
                  <a:lnTo>
                    <a:pt x="419601" y="80760"/>
                  </a:lnTo>
                  <a:lnTo>
                    <a:pt x="448895" y="116250"/>
                  </a:lnTo>
                  <a:lnTo>
                    <a:pt x="471023" y="156965"/>
                  </a:lnTo>
                  <a:lnTo>
                    <a:pt x="485012" y="201932"/>
                  </a:lnTo>
                  <a:lnTo>
                    <a:pt x="489890" y="250180"/>
                  </a:lnTo>
                  <a:lnTo>
                    <a:pt x="485012" y="298428"/>
                  </a:lnTo>
                  <a:lnTo>
                    <a:pt x="471023" y="343394"/>
                  </a:lnTo>
                  <a:lnTo>
                    <a:pt x="448895" y="384107"/>
                  </a:lnTo>
                  <a:lnTo>
                    <a:pt x="419601" y="419595"/>
                  </a:lnTo>
                  <a:lnTo>
                    <a:pt x="384110" y="448888"/>
                  </a:lnTo>
                  <a:lnTo>
                    <a:pt x="343396" y="471014"/>
                  </a:lnTo>
                  <a:lnTo>
                    <a:pt x="298429" y="485001"/>
                  </a:lnTo>
                  <a:lnTo>
                    <a:pt x="250180" y="489880"/>
                  </a:lnTo>
                  <a:lnTo>
                    <a:pt x="318605" y="489880"/>
                  </a:lnTo>
                  <a:lnTo>
                    <a:pt x="376448" y="466195"/>
                  </a:lnTo>
                  <a:lnTo>
                    <a:pt x="411366" y="441513"/>
                  </a:lnTo>
                  <a:lnTo>
                    <a:pt x="441519" y="411361"/>
                  </a:lnTo>
                  <a:lnTo>
                    <a:pt x="466202" y="376445"/>
                  </a:lnTo>
                  <a:lnTo>
                    <a:pt x="484708" y="337472"/>
                  </a:lnTo>
                  <a:lnTo>
                    <a:pt x="496330" y="295148"/>
                  </a:lnTo>
                  <a:lnTo>
                    <a:pt x="500361" y="250180"/>
                  </a:lnTo>
                  <a:lnTo>
                    <a:pt x="496330" y="205209"/>
                  </a:lnTo>
                  <a:lnTo>
                    <a:pt x="484708" y="162883"/>
                  </a:lnTo>
                  <a:lnTo>
                    <a:pt x="466202" y="123908"/>
                  </a:lnTo>
                  <a:lnTo>
                    <a:pt x="441519" y="88991"/>
                  </a:lnTo>
                  <a:lnTo>
                    <a:pt x="411366" y="58838"/>
                  </a:lnTo>
                  <a:lnTo>
                    <a:pt x="376448" y="34156"/>
                  </a:lnTo>
                  <a:lnTo>
                    <a:pt x="337473" y="15651"/>
                  </a:lnTo>
                  <a:lnTo>
                    <a:pt x="318605" y="1047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31" name="Google Shape;631;p24"/>
            <p:cNvSpPr/>
            <p:nvPr/>
          </p:nvSpPr>
          <p:spPr>
            <a:xfrm>
              <a:off x="8539050" y="9006282"/>
              <a:ext cx="490220" cy="490220"/>
            </a:xfrm>
            <a:custGeom>
              <a:rect b="b" l="l" r="r" t="t"/>
              <a:pathLst>
                <a:path extrusionOk="0" h="490220" w="490220">
                  <a:moveTo>
                    <a:pt x="244945" y="0"/>
                  </a:moveTo>
                  <a:lnTo>
                    <a:pt x="195645" y="4985"/>
                  </a:lnTo>
                  <a:lnTo>
                    <a:pt x="149697" y="19279"/>
                  </a:lnTo>
                  <a:lnTo>
                    <a:pt x="108093" y="41889"/>
                  </a:lnTo>
                  <a:lnTo>
                    <a:pt x="71827" y="71823"/>
                  </a:lnTo>
                  <a:lnTo>
                    <a:pt x="41892" y="108088"/>
                  </a:lnTo>
                  <a:lnTo>
                    <a:pt x="19280" y="149692"/>
                  </a:lnTo>
                  <a:lnTo>
                    <a:pt x="4985" y="195642"/>
                  </a:lnTo>
                  <a:lnTo>
                    <a:pt x="0" y="244945"/>
                  </a:lnTo>
                  <a:lnTo>
                    <a:pt x="4985" y="294248"/>
                  </a:lnTo>
                  <a:lnTo>
                    <a:pt x="19280" y="340198"/>
                  </a:lnTo>
                  <a:lnTo>
                    <a:pt x="41892" y="381801"/>
                  </a:lnTo>
                  <a:lnTo>
                    <a:pt x="71827" y="418067"/>
                  </a:lnTo>
                  <a:lnTo>
                    <a:pt x="108093" y="448001"/>
                  </a:lnTo>
                  <a:lnTo>
                    <a:pt x="149697" y="470611"/>
                  </a:lnTo>
                  <a:lnTo>
                    <a:pt x="195645" y="484905"/>
                  </a:lnTo>
                  <a:lnTo>
                    <a:pt x="244945" y="489890"/>
                  </a:lnTo>
                  <a:lnTo>
                    <a:pt x="294245" y="484905"/>
                  </a:lnTo>
                  <a:lnTo>
                    <a:pt x="340193" y="470611"/>
                  </a:lnTo>
                  <a:lnTo>
                    <a:pt x="381797" y="448001"/>
                  </a:lnTo>
                  <a:lnTo>
                    <a:pt x="418063" y="418067"/>
                  </a:lnTo>
                  <a:lnTo>
                    <a:pt x="447998" y="381801"/>
                  </a:lnTo>
                  <a:lnTo>
                    <a:pt x="470610" y="340198"/>
                  </a:lnTo>
                  <a:lnTo>
                    <a:pt x="484905" y="294248"/>
                  </a:lnTo>
                  <a:lnTo>
                    <a:pt x="489890" y="244945"/>
                  </a:lnTo>
                  <a:lnTo>
                    <a:pt x="484905" y="195642"/>
                  </a:lnTo>
                  <a:lnTo>
                    <a:pt x="470610" y="149692"/>
                  </a:lnTo>
                  <a:lnTo>
                    <a:pt x="447998" y="108088"/>
                  </a:lnTo>
                  <a:lnTo>
                    <a:pt x="418063" y="71823"/>
                  </a:lnTo>
                  <a:lnTo>
                    <a:pt x="381797" y="41889"/>
                  </a:lnTo>
                  <a:lnTo>
                    <a:pt x="340193" y="19279"/>
                  </a:lnTo>
                  <a:lnTo>
                    <a:pt x="294245" y="4985"/>
                  </a:lnTo>
                  <a:lnTo>
                    <a:pt x="244945"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32" name="Google Shape;632;p24"/>
            <p:cNvSpPr/>
            <p:nvPr/>
          </p:nvSpPr>
          <p:spPr>
            <a:xfrm>
              <a:off x="8533815" y="9001051"/>
              <a:ext cx="500379" cy="500379"/>
            </a:xfrm>
            <a:custGeom>
              <a:rect b="b" l="l" r="r" t="t"/>
              <a:pathLst>
                <a:path extrusionOk="0" h="500379" w="500379">
                  <a:moveTo>
                    <a:pt x="250180" y="0"/>
                  </a:moveTo>
                  <a:lnTo>
                    <a:pt x="205209" y="4030"/>
                  </a:lnTo>
                  <a:lnTo>
                    <a:pt x="162883" y="15651"/>
                  </a:lnTo>
                  <a:lnTo>
                    <a:pt x="123908" y="34156"/>
                  </a:lnTo>
                  <a:lnTo>
                    <a:pt x="88991" y="58838"/>
                  </a:lnTo>
                  <a:lnTo>
                    <a:pt x="58838" y="88991"/>
                  </a:lnTo>
                  <a:lnTo>
                    <a:pt x="34156" y="123908"/>
                  </a:lnTo>
                  <a:lnTo>
                    <a:pt x="15651" y="162883"/>
                  </a:lnTo>
                  <a:lnTo>
                    <a:pt x="4030" y="205209"/>
                  </a:lnTo>
                  <a:lnTo>
                    <a:pt x="0" y="250180"/>
                  </a:lnTo>
                  <a:lnTo>
                    <a:pt x="4030" y="295148"/>
                  </a:lnTo>
                  <a:lnTo>
                    <a:pt x="15651" y="337472"/>
                  </a:lnTo>
                  <a:lnTo>
                    <a:pt x="34156" y="376445"/>
                  </a:lnTo>
                  <a:lnTo>
                    <a:pt x="58838" y="411361"/>
                  </a:lnTo>
                  <a:lnTo>
                    <a:pt x="88991" y="441513"/>
                  </a:lnTo>
                  <a:lnTo>
                    <a:pt x="123908" y="466195"/>
                  </a:lnTo>
                  <a:lnTo>
                    <a:pt x="162883" y="484699"/>
                  </a:lnTo>
                  <a:lnTo>
                    <a:pt x="205209" y="496320"/>
                  </a:lnTo>
                  <a:lnTo>
                    <a:pt x="250180" y="500351"/>
                  </a:lnTo>
                  <a:lnTo>
                    <a:pt x="295149" y="496320"/>
                  </a:lnTo>
                  <a:lnTo>
                    <a:pt x="318605" y="489880"/>
                  </a:lnTo>
                  <a:lnTo>
                    <a:pt x="250180" y="489880"/>
                  </a:lnTo>
                  <a:lnTo>
                    <a:pt x="201932" y="485001"/>
                  </a:lnTo>
                  <a:lnTo>
                    <a:pt x="156965" y="471014"/>
                  </a:lnTo>
                  <a:lnTo>
                    <a:pt x="116250" y="448888"/>
                  </a:lnTo>
                  <a:lnTo>
                    <a:pt x="80760" y="419595"/>
                  </a:lnTo>
                  <a:lnTo>
                    <a:pt x="51466" y="384107"/>
                  </a:lnTo>
                  <a:lnTo>
                    <a:pt x="29338" y="343394"/>
                  </a:lnTo>
                  <a:lnTo>
                    <a:pt x="15349" y="298428"/>
                  </a:lnTo>
                  <a:lnTo>
                    <a:pt x="10470" y="250180"/>
                  </a:lnTo>
                  <a:lnTo>
                    <a:pt x="15349" y="201932"/>
                  </a:lnTo>
                  <a:lnTo>
                    <a:pt x="29338" y="156965"/>
                  </a:lnTo>
                  <a:lnTo>
                    <a:pt x="51466" y="116250"/>
                  </a:lnTo>
                  <a:lnTo>
                    <a:pt x="80760" y="80760"/>
                  </a:lnTo>
                  <a:lnTo>
                    <a:pt x="116250" y="51466"/>
                  </a:lnTo>
                  <a:lnTo>
                    <a:pt x="156965" y="29338"/>
                  </a:lnTo>
                  <a:lnTo>
                    <a:pt x="201932" y="15349"/>
                  </a:lnTo>
                  <a:lnTo>
                    <a:pt x="250180" y="10470"/>
                  </a:lnTo>
                  <a:lnTo>
                    <a:pt x="318605" y="10470"/>
                  </a:lnTo>
                  <a:lnTo>
                    <a:pt x="295149" y="4030"/>
                  </a:lnTo>
                  <a:lnTo>
                    <a:pt x="250180" y="0"/>
                  </a:lnTo>
                  <a:close/>
                </a:path>
                <a:path extrusionOk="0" h="500379" w="500379">
                  <a:moveTo>
                    <a:pt x="318605" y="10470"/>
                  </a:moveTo>
                  <a:lnTo>
                    <a:pt x="250180" y="10470"/>
                  </a:lnTo>
                  <a:lnTo>
                    <a:pt x="298429" y="15349"/>
                  </a:lnTo>
                  <a:lnTo>
                    <a:pt x="343396" y="29338"/>
                  </a:lnTo>
                  <a:lnTo>
                    <a:pt x="384110" y="51466"/>
                  </a:lnTo>
                  <a:lnTo>
                    <a:pt x="419601" y="80760"/>
                  </a:lnTo>
                  <a:lnTo>
                    <a:pt x="448895" y="116250"/>
                  </a:lnTo>
                  <a:lnTo>
                    <a:pt x="471023" y="156965"/>
                  </a:lnTo>
                  <a:lnTo>
                    <a:pt x="485012" y="201932"/>
                  </a:lnTo>
                  <a:lnTo>
                    <a:pt x="489890" y="250180"/>
                  </a:lnTo>
                  <a:lnTo>
                    <a:pt x="485012" y="298428"/>
                  </a:lnTo>
                  <a:lnTo>
                    <a:pt x="471023" y="343394"/>
                  </a:lnTo>
                  <a:lnTo>
                    <a:pt x="448895" y="384107"/>
                  </a:lnTo>
                  <a:lnTo>
                    <a:pt x="419601" y="419595"/>
                  </a:lnTo>
                  <a:lnTo>
                    <a:pt x="384110" y="448888"/>
                  </a:lnTo>
                  <a:lnTo>
                    <a:pt x="343396" y="471014"/>
                  </a:lnTo>
                  <a:lnTo>
                    <a:pt x="298429" y="485001"/>
                  </a:lnTo>
                  <a:lnTo>
                    <a:pt x="250180" y="489880"/>
                  </a:lnTo>
                  <a:lnTo>
                    <a:pt x="318605" y="489880"/>
                  </a:lnTo>
                  <a:lnTo>
                    <a:pt x="376448" y="466195"/>
                  </a:lnTo>
                  <a:lnTo>
                    <a:pt x="411366" y="441513"/>
                  </a:lnTo>
                  <a:lnTo>
                    <a:pt x="441519" y="411361"/>
                  </a:lnTo>
                  <a:lnTo>
                    <a:pt x="466202" y="376445"/>
                  </a:lnTo>
                  <a:lnTo>
                    <a:pt x="484708" y="337472"/>
                  </a:lnTo>
                  <a:lnTo>
                    <a:pt x="496330" y="295148"/>
                  </a:lnTo>
                  <a:lnTo>
                    <a:pt x="500361" y="250180"/>
                  </a:lnTo>
                  <a:lnTo>
                    <a:pt x="496330" y="205209"/>
                  </a:lnTo>
                  <a:lnTo>
                    <a:pt x="484708" y="162883"/>
                  </a:lnTo>
                  <a:lnTo>
                    <a:pt x="466202" y="123908"/>
                  </a:lnTo>
                  <a:lnTo>
                    <a:pt x="441519" y="88991"/>
                  </a:lnTo>
                  <a:lnTo>
                    <a:pt x="411366" y="58838"/>
                  </a:lnTo>
                  <a:lnTo>
                    <a:pt x="376448" y="34156"/>
                  </a:lnTo>
                  <a:lnTo>
                    <a:pt x="337473" y="15651"/>
                  </a:lnTo>
                  <a:lnTo>
                    <a:pt x="318605" y="1047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33" name="Google Shape;633;p24"/>
            <p:cNvSpPr/>
            <p:nvPr/>
          </p:nvSpPr>
          <p:spPr>
            <a:xfrm>
              <a:off x="3208369" y="5323426"/>
              <a:ext cx="811529" cy="1309370"/>
            </a:xfrm>
            <a:custGeom>
              <a:rect b="b" l="l" r="r" t="t"/>
              <a:pathLst>
                <a:path extrusionOk="0" h="1309370" w="811529">
                  <a:moveTo>
                    <a:pt x="0" y="1309269"/>
                  </a:moveTo>
                  <a:lnTo>
                    <a:pt x="811053" y="0"/>
                  </a:lnTo>
                </a:path>
              </a:pathLst>
            </a:custGeom>
            <a:noFill/>
            <a:ln cap="flat" cmpd="sng" w="10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34" name="Google Shape;634;p24"/>
            <p:cNvSpPr/>
            <p:nvPr/>
          </p:nvSpPr>
          <p:spPr>
            <a:xfrm>
              <a:off x="4019427" y="5323434"/>
              <a:ext cx="1689735" cy="2618740"/>
            </a:xfrm>
            <a:custGeom>
              <a:rect b="b" l="l" r="r" t="t"/>
              <a:pathLst>
                <a:path extrusionOk="0" h="2618740" w="1689735">
                  <a:moveTo>
                    <a:pt x="1689404" y="2618527"/>
                  </a:moveTo>
                  <a:lnTo>
                    <a:pt x="0" y="0"/>
                  </a:lnTo>
                </a:path>
              </a:pathLst>
            </a:custGeom>
            <a:noFill/>
            <a:ln cap="flat" cmpd="sng" w="10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35" name="Google Shape;635;p24"/>
            <p:cNvSpPr/>
            <p:nvPr/>
          </p:nvSpPr>
          <p:spPr>
            <a:xfrm>
              <a:off x="2397315" y="6632693"/>
              <a:ext cx="811530" cy="1309370"/>
            </a:xfrm>
            <a:custGeom>
              <a:rect b="b" l="l" r="r" t="t"/>
              <a:pathLst>
                <a:path extrusionOk="0" h="1309370" w="811530">
                  <a:moveTo>
                    <a:pt x="0" y="1309269"/>
                  </a:moveTo>
                  <a:lnTo>
                    <a:pt x="811053" y="0"/>
                  </a:lnTo>
                </a:path>
              </a:pathLst>
            </a:custGeom>
            <a:noFill/>
            <a:ln cap="flat" cmpd="sng" w="10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36" name="Google Shape;636;p24"/>
            <p:cNvSpPr/>
            <p:nvPr/>
          </p:nvSpPr>
          <p:spPr>
            <a:xfrm>
              <a:off x="1598904" y="7941959"/>
              <a:ext cx="811530" cy="1309370"/>
            </a:xfrm>
            <a:custGeom>
              <a:rect b="b" l="l" r="r" t="t"/>
              <a:pathLst>
                <a:path extrusionOk="0" h="1309370" w="811530">
                  <a:moveTo>
                    <a:pt x="0" y="1309269"/>
                  </a:moveTo>
                  <a:lnTo>
                    <a:pt x="811053" y="0"/>
                  </a:lnTo>
                </a:path>
              </a:pathLst>
            </a:custGeom>
            <a:noFill/>
            <a:ln cap="flat" cmpd="sng" w="10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37" name="Google Shape;637;p24"/>
            <p:cNvSpPr/>
            <p:nvPr/>
          </p:nvSpPr>
          <p:spPr>
            <a:xfrm>
              <a:off x="2409956" y="7941959"/>
              <a:ext cx="871854" cy="1309370"/>
            </a:xfrm>
            <a:custGeom>
              <a:rect b="b" l="l" r="r" t="t"/>
              <a:pathLst>
                <a:path extrusionOk="0" h="1309370" w="871854">
                  <a:moveTo>
                    <a:pt x="871470" y="1309269"/>
                  </a:moveTo>
                  <a:lnTo>
                    <a:pt x="0" y="0"/>
                  </a:lnTo>
                </a:path>
              </a:pathLst>
            </a:custGeom>
            <a:noFill/>
            <a:ln cap="flat" cmpd="sng" w="10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38" name="Google Shape;638;p24"/>
            <p:cNvSpPr/>
            <p:nvPr/>
          </p:nvSpPr>
          <p:spPr>
            <a:xfrm>
              <a:off x="5704851" y="7941959"/>
              <a:ext cx="871854" cy="1309370"/>
            </a:xfrm>
            <a:custGeom>
              <a:rect b="b" l="l" r="r" t="t"/>
              <a:pathLst>
                <a:path extrusionOk="0" h="1309370" w="871854">
                  <a:moveTo>
                    <a:pt x="871470" y="1309269"/>
                  </a:moveTo>
                  <a:lnTo>
                    <a:pt x="0" y="0"/>
                  </a:lnTo>
                </a:path>
              </a:pathLst>
            </a:custGeom>
            <a:noFill/>
            <a:ln cap="flat" cmpd="sng" w="10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39" name="Google Shape;639;p24"/>
            <p:cNvSpPr/>
            <p:nvPr/>
          </p:nvSpPr>
          <p:spPr>
            <a:xfrm>
              <a:off x="2724131" y="7941962"/>
              <a:ext cx="680085" cy="0"/>
            </a:xfrm>
            <a:custGeom>
              <a:rect b="b" l="l" r="r" t="t"/>
              <a:pathLst>
                <a:path extrusionOk="0" h="120000" w="680085">
                  <a:moveTo>
                    <a:pt x="0" y="0"/>
                  </a:moveTo>
                  <a:lnTo>
                    <a:pt x="679612" y="0"/>
                  </a:lnTo>
                </a:path>
              </a:pathLst>
            </a:custGeom>
            <a:noFill/>
            <a:ln cap="flat" cmpd="sng" w="62825">
              <a:solidFill>
                <a:srgbClr val="3333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40" name="Google Shape;640;p24"/>
            <p:cNvSpPr/>
            <p:nvPr/>
          </p:nvSpPr>
          <p:spPr>
            <a:xfrm>
              <a:off x="2963427" y="6387758"/>
              <a:ext cx="490220" cy="490220"/>
            </a:xfrm>
            <a:custGeom>
              <a:rect b="b" l="l" r="r" t="t"/>
              <a:pathLst>
                <a:path extrusionOk="0" h="490220" w="490220">
                  <a:moveTo>
                    <a:pt x="244945" y="0"/>
                  </a:moveTo>
                  <a:lnTo>
                    <a:pt x="195645" y="4984"/>
                  </a:lnTo>
                  <a:lnTo>
                    <a:pt x="149697" y="19277"/>
                  </a:lnTo>
                  <a:lnTo>
                    <a:pt x="108093" y="41886"/>
                  </a:lnTo>
                  <a:lnTo>
                    <a:pt x="71827" y="71818"/>
                  </a:lnTo>
                  <a:lnTo>
                    <a:pt x="41892" y="108081"/>
                  </a:lnTo>
                  <a:lnTo>
                    <a:pt x="19280" y="149683"/>
                  </a:lnTo>
                  <a:lnTo>
                    <a:pt x="4985" y="195632"/>
                  </a:lnTo>
                  <a:lnTo>
                    <a:pt x="0" y="244934"/>
                  </a:lnTo>
                  <a:lnTo>
                    <a:pt x="4985" y="294238"/>
                  </a:lnTo>
                  <a:lnTo>
                    <a:pt x="19280" y="340187"/>
                  </a:lnTo>
                  <a:lnTo>
                    <a:pt x="41892" y="381791"/>
                  </a:lnTo>
                  <a:lnTo>
                    <a:pt x="71827" y="418056"/>
                  </a:lnTo>
                  <a:lnTo>
                    <a:pt x="108093" y="447990"/>
                  </a:lnTo>
                  <a:lnTo>
                    <a:pt x="149697" y="470601"/>
                  </a:lnTo>
                  <a:lnTo>
                    <a:pt x="195645" y="484895"/>
                  </a:lnTo>
                  <a:lnTo>
                    <a:pt x="244945" y="489880"/>
                  </a:lnTo>
                  <a:lnTo>
                    <a:pt x="294245" y="484895"/>
                  </a:lnTo>
                  <a:lnTo>
                    <a:pt x="340193" y="470601"/>
                  </a:lnTo>
                  <a:lnTo>
                    <a:pt x="381797" y="447990"/>
                  </a:lnTo>
                  <a:lnTo>
                    <a:pt x="418063" y="418056"/>
                  </a:lnTo>
                  <a:lnTo>
                    <a:pt x="447998" y="381791"/>
                  </a:lnTo>
                  <a:lnTo>
                    <a:pt x="470610" y="340187"/>
                  </a:lnTo>
                  <a:lnTo>
                    <a:pt x="484905" y="294238"/>
                  </a:lnTo>
                  <a:lnTo>
                    <a:pt x="489890" y="244934"/>
                  </a:lnTo>
                  <a:lnTo>
                    <a:pt x="484905" y="195632"/>
                  </a:lnTo>
                  <a:lnTo>
                    <a:pt x="470610" y="149683"/>
                  </a:lnTo>
                  <a:lnTo>
                    <a:pt x="447998" y="108081"/>
                  </a:lnTo>
                  <a:lnTo>
                    <a:pt x="418063" y="71818"/>
                  </a:lnTo>
                  <a:lnTo>
                    <a:pt x="381797" y="41886"/>
                  </a:lnTo>
                  <a:lnTo>
                    <a:pt x="340193" y="19277"/>
                  </a:lnTo>
                  <a:lnTo>
                    <a:pt x="294245" y="4984"/>
                  </a:lnTo>
                  <a:lnTo>
                    <a:pt x="244945"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41" name="Google Shape;641;p24"/>
            <p:cNvSpPr/>
            <p:nvPr/>
          </p:nvSpPr>
          <p:spPr>
            <a:xfrm>
              <a:off x="2958186" y="6382518"/>
              <a:ext cx="500379" cy="500379"/>
            </a:xfrm>
            <a:custGeom>
              <a:rect b="b" l="l" r="r" t="t"/>
              <a:pathLst>
                <a:path extrusionOk="0" h="500379" w="500379">
                  <a:moveTo>
                    <a:pt x="250180" y="0"/>
                  </a:moveTo>
                  <a:lnTo>
                    <a:pt x="205212" y="4030"/>
                  </a:lnTo>
                  <a:lnTo>
                    <a:pt x="162887" y="15651"/>
                  </a:lnTo>
                  <a:lnTo>
                    <a:pt x="123913" y="34156"/>
                  </a:lnTo>
                  <a:lnTo>
                    <a:pt x="88995" y="58838"/>
                  </a:lnTo>
                  <a:lnTo>
                    <a:pt x="58841" y="88991"/>
                  </a:lnTo>
                  <a:lnTo>
                    <a:pt x="34158" y="123908"/>
                  </a:lnTo>
                  <a:lnTo>
                    <a:pt x="15652" y="162883"/>
                  </a:lnTo>
                  <a:lnTo>
                    <a:pt x="4031" y="205209"/>
                  </a:lnTo>
                  <a:lnTo>
                    <a:pt x="0" y="250180"/>
                  </a:lnTo>
                  <a:lnTo>
                    <a:pt x="4031" y="295148"/>
                  </a:lnTo>
                  <a:lnTo>
                    <a:pt x="15652" y="337472"/>
                  </a:lnTo>
                  <a:lnTo>
                    <a:pt x="34158" y="376445"/>
                  </a:lnTo>
                  <a:lnTo>
                    <a:pt x="58841" y="411361"/>
                  </a:lnTo>
                  <a:lnTo>
                    <a:pt x="88995" y="441513"/>
                  </a:lnTo>
                  <a:lnTo>
                    <a:pt x="123913" y="466195"/>
                  </a:lnTo>
                  <a:lnTo>
                    <a:pt x="162887" y="484699"/>
                  </a:lnTo>
                  <a:lnTo>
                    <a:pt x="205212" y="496320"/>
                  </a:lnTo>
                  <a:lnTo>
                    <a:pt x="250180" y="500351"/>
                  </a:lnTo>
                  <a:lnTo>
                    <a:pt x="295151" y="496320"/>
                  </a:lnTo>
                  <a:lnTo>
                    <a:pt x="318608" y="489880"/>
                  </a:lnTo>
                  <a:lnTo>
                    <a:pt x="250180" y="489880"/>
                  </a:lnTo>
                  <a:lnTo>
                    <a:pt x="201932" y="485001"/>
                  </a:lnTo>
                  <a:lnTo>
                    <a:pt x="156965" y="471014"/>
                  </a:lnTo>
                  <a:lnTo>
                    <a:pt x="116250" y="448888"/>
                  </a:lnTo>
                  <a:lnTo>
                    <a:pt x="80760" y="419595"/>
                  </a:lnTo>
                  <a:lnTo>
                    <a:pt x="51466" y="384107"/>
                  </a:lnTo>
                  <a:lnTo>
                    <a:pt x="29338" y="343394"/>
                  </a:lnTo>
                  <a:lnTo>
                    <a:pt x="15349" y="298428"/>
                  </a:lnTo>
                  <a:lnTo>
                    <a:pt x="10470" y="250180"/>
                  </a:lnTo>
                  <a:lnTo>
                    <a:pt x="15349" y="201932"/>
                  </a:lnTo>
                  <a:lnTo>
                    <a:pt x="29338" y="156965"/>
                  </a:lnTo>
                  <a:lnTo>
                    <a:pt x="51466" y="116250"/>
                  </a:lnTo>
                  <a:lnTo>
                    <a:pt x="80760" y="80760"/>
                  </a:lnTo>
                  <a:lnTo>
                    <a:pt x="116250" y="51466"/>
                  </a:lnTo>
                  <a:lnTo>
                    <a:pt x="156965" y="29338"/>
                  </a:lnTo>
                  <a:lnTo>
                    <a:pt x="201932" y="15349"/>
                  </a:lnTo>
                  <a:lnTo>
                    <a:pt x="250180" y="10470"/>
                  </a:lnTo>
                  <a:lnTo>
                    <a:pt x="318608" y="10470"/>
                  </a:lnTo>
                  <a:lnTo>
                    <a:pt x="295151" y="4030"/>
                  </a:lnTo>
                  <a:lnTo>
                    <a:pt x="250180" y="0"/>
                  </a:lnTo>
                  <a:close/>
                </a:path>
                <a:path extrusionOk="0" h="500379" w="500379">
                  <a:moveTo>
                    <a:pt x="318608" y="10470"/>
                  </a:moveTo>
                  <a:lnTo>
                    <a:pt x="250180" y="10470"/>
                  </a:lnTo>
                  <a:lnTo>
                    <a:pt x="298429" y="15349"/>
                  </a:lnTo>
                  <a:lnTo>
                    <a:pt x="343396" y="29338"/>
                  </a:lnTo>
                  <a:lnTo>
                    <a:pt x="384110" y="51466"/>
                  </a:lnTo>
                  <a:lnTo>
                    <a:pt x="419601" y="80760"/>
                  </a:lnTo>
                  <a:lnTo>
                    <a:pt x="448895" y="116250"/>
                  </a:lnTo>
                  <a:lnTo>
                    <a:pt x="471023" y="156965"/>
                  </a:lnTo>
                  <a:lnTo>
                    <a:pt x="485012" y="201932"/>
                  </a:lnTo>
                  <a:lnTo>
                    <a:pt x="489890" y="250180"/>
                  </a:lnTo>
                  <a:lnTo>
                    <a:pt x="485012" y="298428"/>
                  </a:lnTo>
                  <a:lnTo>
                    <a:pt x="471023" y="343394"/>
                  </a:lnTo>
                  <a:lnTo>
                    <a:pt x="448895" y="384107"/>
                  </a:lnTo>
                  <a:lnTo>
                    <a:pt x="419601" y="419595"/>
                  </a:lnTo>
                  <a:lnTo>
                    <a:pt x="384110" y="448888"/>
                  </a:lnTo>
                  <a:lnTo>
                    <a:pt x="343396" y="471014"/>
                  </a:lnTo>
                  <a:lnTo>
                    <a:pt x="298429" y="485001"/>
                  </a:lnTo>
                  <a:lnTo>
                    <a:pt x="250180" y="489880"/>
                  </a:lnTo>
                  <a:lnTo>
                    <a:pt x="318608" y="489880"/>
                  </a:lnTo>
                  <a:lnTo>
                    <a:pt x="376453" y="466195"/>
                  </a:lnTo>
                  <a:lnTo>
                    <a:pt x="411370" y="441513"/>
                  </a:lnTo>
                  <a:lnTo>
                    <a:pt x="441523" y="411361"/>
                  </a:lnTo>
                  <a:lnTo>
                    <a:pt x="466205" y="376445"/>
                  </a:lnTo>
                  <a:lnTo>
                    <a:pt x="484710" y="337472"/>
                  </a:lnTo>
                  <a:lnTo>
                    <a:pt x="496331" y="295148"/>
                  </a:lnTo>
                  <a:lnTo>
                    <a:pt x="500361" y="250180"/>
                  </a:lnTo>
                  <a:lnTo>
                    <a:pt x="496331" y="205209"/>
                  </a:lnTo>
                  <a:lnTo>
                    <a:pt x="484710" y="162883"/>
                  </a:lnTo>
                  <a:lnTo>
                    <a:pt x="466205" y="123908"/>
                  </a:lnTo>
                  <a:lnTo>
                    <a:pt x="441523" y="88991"/>
                  </a:lnTo>
                  <a:lnTo>
                    <a:pt x="411370" y="58838"/>
                  </a:lnTo>
                  <a:lnTo>
                    <a:pt x="376453" y="34156"/>
                  </a:lnTo>
                  <a:lnTo>
                    <a:pt x="337478" y="15651"/>
                  </a:lnTo>
                  <a:lnTo>
                    <a:pt x="318608" y="1047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42" name="Google Shape;642;p24"/>
            <p:cNvSpPr/>
            <p:nvPr/>
          </p:nvSpPr>
          <p:spPr>
            <a:xfrm>
              <a:off x="5459904" y="7697022"/>
              <a:ext cx="490220" cy="490220"/>
            </a:xfrm>
            <a:custGeom>
              <a:rect b="b" l="l" r="r" t="t"/>
              <a:pathLst>
                <a:path extrusionOk="0" h="490220" w="490220">
                  <a:moveTo>
                    <a:pt x="244945" y="0"/>
                  </a:moveTo>
                  <a:lnTo>
                    <a:pt x="195645" y="4984"/>
                  </a:lnTo>
                  <a:lnTo>
                    <a:pt x="149697" y="19277"/>
                  </a:lnTo>
                  <a:lnTo>
                    <a:pt x="108093" y="41886"/>
                  </a:lnTo>
                  <a:lnTo>
                    <a:pt x="71827" y="71818"/>
                  </a:lnTo>
                  <a:lnTo>
                    <a:pt x="41892" y="108081"/>
                  </a:lnTo>
                  <a:lnTo>
                    <a:pt x="19280" y="149683"/>
                  </a:lnTo>
                  <a:lnTo>
                    <a:pt x="4985" y="195632"/>
                  </a:lnTo>
                  <a:lnTo>
                    <a:pt x="0" y="244934"/>
                  </a:lnTo>
                  <a:lnTo>
                    <a:pt x="4985" y="294238"/>
                  </a:lnTo>
                  <a:lnTo>
                    <a:pt x="19280" y="340187"/>
                  </a:lnTo>
                  <a:lnTo>
                    <a:pt x="41892" y="381791"/>
                  </a:lnTo>
                  <a:lnTo>
                    <a:pt x="71827" y="418056"/>
                  </a:lnTo>
                  <a:lnTo>
                    <a:pt x="108093" y="447990"/>
                  </a:lnTo>
                  <a:lnTo>
                    <a:pt x="149697" y="470601"/>
                  </a:lnTo>
                  <a:lnTo>
                    <a:pt x="195645" y="484895"/>
                  </a:lnTo>
                  <a:lnTo>
                    <a:pt x="244945" y="489880"/>
                  </a:lnTo>
                  <a:lnTo>
                    <a:pt x="294245" y="484895"/>
                  </a:lnTo>
                  <a:lnTo>
                    <a:pt x="340193" y="470601"/>
                  </a:lnTo>
                  <a:lnTo>
                    <a:pt x="381797" y="447990"/>
                  </a:lnTo>
                  <a:lnTo>
                    <a:pt x="418063" y="418056"/>
                  </a:lnTo>
                  <a:lnTo>
                    <a:pt x="447998" y="381791"/>
                  </a:lnTo>
                  <a:lnTo>
                    <a:pt x="470610" y="340187"/>
                  </a:lnTo>
                  <a:lnTo>
                    <a:pt x="484905" y="294238"/>
                  </a:lnTo>
                  <a:lnTo>
                    <a:pt x="489890" y="244934"/>
                  </a:lnTo>
                  <a:lnTo>
                    <a:pt x="484905" y="195632"/>
                  </a:lnTo>
                  <a:lnTo>
                    <a:pt x="470610" y="149683"/>
                  </a:lnTo>
                  <a:lnTo>
                    <a:pt x="447998" y="108081"/>
                  </a:lnTo>
                  <a:lnTo>
                    <a:pt x="418063" y="71818"/>
                  </a:lnTo>
                  <a:lnTo>
                    <a:pt x="381797" y="41886"/>
                  </a:lnTo>
                  <a:lnTo>
                    <a:pt x="340193" y="19277"/>
                  </a:lnTo>
                  <a:lnTo>
                    <a:pt x="294245" y="4984"/>
                  </a:lnTo>
                  <a:lnTo>
                    <a:pt x="244945"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43" name="Google Shape;643;p24"/>
            <p:cNvSpPr/>
            <p:nvPr/>
          </p:nvSpPr>
          <p:spPr>
            <a:xfrm>
              <a:off x="5454669" y="7691784"/>
              <a:ext cx="500379" cy="500379"/>
            </a:xfrm>
            <a:custGeom>
              <a:rect b="b" l="l" r="r" t="t"/>
              <a:pathLst>
                <a:path extrusionOk="0" h="500379" w="500379">
                  <a:moveTo>
                    <a:pt x="250180" y="0"/>
                  </a:moveTo>
                  <a:lnTo>
                    <a:pt x="205212" y="4030"/>
                  </a:lnTo>
                  <a:lnTo>
                    <a:pt x="162887" y="15651"/>
                  </a:lnTo>
                  <a:lnTo>
                    <a:pt x="123913" y="34156"/>
                  </a:lnTo>
                  <a:lnTo>
                    <a:pt x="88995" y="58838"/>
                  </a:lnTo>
                  <a:lnTo>
                    <a:pt x="58841" y="88991"/>
                  </a:lnTo>
                  <a:lnTo>
                    <a:pt x="34158" y="123908"/>
                  </a:lnTo>
                  <a:lnTo>
                    <a:pt x="15652" y="162883"/>
                  </a:lnTo>
                  <a:lnTo>
                    <a:pt x="4031" y="205209"/>
                  </a:lnTo>
                  <a:lnTo>
                    <a:pt x="0" y="250180"/>
                  </a:lnTo>
                  <a:lnTo>
                    <a:pt x="4031" y="295148"/>
                  </a:lnTo>
                  <a:lnTo>
                    <a:pt x="15652" y="337472"/>
                  </a:lnTo>
                  <a:lnTo>
                    <a:pt x="34158" y="376445"/>
                  </a:lnTo>
                  <a:lnTo>
                    <a:pt x="58841" y="411361"/>
                  </a:lnTo>
                  <a:lnTo>
                    <a:pt x="88995" y="441513"/>
                  </a:lnTo>
                  <a:lnTo>
                    <a:pt x="123913" y="466195"/>
                  </a:lnTo>
                  <a:lnTo>
                    <a:pt x="162887" y="484699"/>
                  </a:lnTo>
                  <a:lnTo>
                    <a:pt x="205212" y="496320"/>
                  </a:lnTo>
                  <a:lnTo>
                    <a:pt x="250180" y="500351"/>
                  </a:lnTo>
                  <a:lnTo>
                    <a:pt x="295151" y="496320"/>
                  </a:lnTo>
                  <a:lnTo>
                    <a:pt x="318608" y="489880"/>
                  </a:lnTo>
                  <a:lnTo>
                    <a:pt x="250180" y="489880"/>
                  </a:lnTo>
                  <a:lnTo>
                    <a:pt x="201932" y="485001"/>
                  </a:lnTo>
                  <a:lnTo>
                    <a:pt x="156965" y="471014"/>
                  </a:lnTo>
                  <a:lnTo>
                    <a:pt x="116250" y="448888"/>
                  </a:lnTo>
                  <a:lnTo>
                    <a:pt x="80760" y="419595"/>
                  </a:lnTo>
                  <a:lnTo>
                    <a:pt x="51466" y="384107"/>
                  </a:lnTo>
                  <a:lnTo>
                    <a:pt x="29338" y="343394"/>
                  </a:lnTo>
                  <a:lnTo>
                    <a:pt x="15349" y="298428"/>
                  </a:lnTo>
                  <a:lnTo>
                    <a:pt x="10470" y="250180"/>
                  </a:lnTo>
                  <a:lnTo>
                    <a:pt x="15349" y="201932"/>
                  </a:lnTo>
                  <a:lnTo>
                    <a:pt x="29338" y="156965"/>
                  </a:lnTo>
                  <a:lnTo>
                    <a:pt x="51466" y="116250"/>
                  </a:lnTo>
                  <a:lnTo>
                    <a:pt x="80760" y="80760"/>
                  </a:lnTo>
                  <a:lnTo>
                    <a:pt x="116250" y="51466"/>
                  </a:lnTo>
                  <a:lnTo>
                    <a:pt x="156965" y="29338"/>
                  </a:lnTo>
                  <a:lnTo>
                    <a:pt x="201932" y="15349"/>
                  </a:lnTo>
                  <a:lnTo>
                    <a:pt x="250180" y="10470"/>
                  </a:lnTo>
                  <a:lnTo>
                    <a:pt x="318608" y="10470"/>
                  </a:lnTo>
                  <a:lnTo>
                    <a:pt x="295151" y="4030"/>
                  </a:lnTo>
                  <a:lnTo>
                    <a:pt x="250180" y="0"/>
                  </a:lnTo>
                  <a:close/>
                </a:path>
                <a:path extrusionOk="0" h="500379" w="500379">
                  <a:moveTo>
                    <a:pt x="318608" y="10470"/>
                  </a:moveTo>
                  <a:lnTo>
                    <a:pt x="250180" y="10470"/>
                  </a:lnTo>
                  <a:lnTo>
                    <a:pt x="298429" y="15349"/>
                  </a:lnTo>
                  <a:lnTo>
                    <a:pt x="343396" y="29338"/>
                  </a:lnTo>
                  <a:lnTo>
                    <a:pt x="384110" y="51466"/>
                  </a:lnTo>
                  <a:lnTo>
                    <a:pt x="419601" y="80760"/>
                  </a:lnTo>
                  <a:lnTo>
                    <a:pt x="448895" y="116250"/>
                  </a:lnTo>
                  <a:lnTo>
                    <a:pt x="471023" y="156965"/>
                  </a:lnTo>
                  <a:lnTo>
                    <a:pt x="485012" y="201932"/>
                  </a:lnTo>
                  <a:lnTo>
                    <a:pt x="489890" y="250180"/>
                  </a:lnTo>
                  <a:lnTo>
                    <a:pt x="485012" y="298428"/>
                  </a:lnTo>
                  <a:lnTo>
                    <a:pt x="471023" y="343394"/>
                  </a:lnTo>
                  <a:lnTo>
                    <a:pt x="448895" y="384107"/>
                  </a:lnTo>
                  <a:lnTo>
                    <a:pt x="419601" y="419595"/>
                  </a:lnTo>
                  <a:lnTo>
                    <a:pt x="384110" y="448888"/>
                  </a:lnTo>
                  <a:lnTo>
                    <a:pt x="343396" y="471014"/>
                  </a:lnTo>
                  <a:lnTo>
                    <a:pt x="298429" y="485001"/>
                  </a:lnTo>
                  <a:lnTo>
                    <a:pt x="250180" y="489880"/>
                  </a:lnTo>
                  <a:lnTo>
                    <a:pt x="318608" y="489880"/>
                  </a:lnTo>
                  <a:lnTo>
                    <a:pt x="376453" y="466195"/>
                  </a:lnTo>
                  <a:lnTo>
                    <a:pt x="411370" y="441513"/>
                  </a:lnTo>
                  <a:lnTo>
                    <a:pt x="441523" y="411361"/>
                  </a:lnTo>
                  <a:lnTo>
                    <a:pt x="466205" y="376445"/>
                  </a:lnTo>
                  <a:lnTo>
                    <a:pt x="484710" y="337472"/>
                  </a:lnTo>
                  <a:lnTo>
                    <a:pt x="496331" y="295148"/>
                  </a:lnTo>
                  <a:lnTo>
                    <a:pt x="500361" y="250180"/>
                  </a:lnTo>
                  <a:lnTo>
                    <a:pt x="496331" y="205209"/>
                  </a:lnTo>
                  <a:lnTo>
                    <a:pt x="484710" y="162883"/>
                  </a:lnTo>
                  <a:lnTo>
                    <a:pt x="466205" y="123908"/>
                  </a:lnTo>
                  <a:lnTo>
                    <a:pt x="441523" y="88991"/>
                  </a:lnTo>
                  <a:lnTo>
                    <a:pt x="411370" y="58838"/>
                  </a:lnTo>
                  <a:lnTo>
                    <a:pt x="376453" y="34156"/>
                  </a:lnTo>
                  <a:lnTo>
                    <a:pt x="337478" y="15651"/>
                  </a:lnTo>
                  <a:lnTo>
                    <a:pt x="318608" y="1047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44" name="Google Shape;644;p24"/>
            <p:cNvSpPr/>
            <p:nvPr/>
          </p:nvSpPr>
          <p:spPr>
            <a:xfrm>
              <a:off x="1341319" y="9006282"/>
              <a:ext cx="490219" cy="490220"/>
            </a:xfrm>
            <a:custGeom>
              <a:rect b="b" l="l" r="r" t="t"/>
              <a:pathLst>
                <a:path extrusionOk="0" h="490220" w="490219">
                  <a:moveTo>
                    <a:pt x="244945" y="0"/>
                  </a:moveTo>
                  <a:lnTo>
                    <a:pt x="195645" y="4985"/>
                  </a:lnTo>
                  <a:lnTo>
                    <a:pt x="149697" y="19279"/>
                  </a:lnTo>
                  <a:lnTo>
                    <a:pt x="108093" y="41889"/>
                  </a:lnTo>
                  <a:lnTo>
                    <a:pt x="71827" y="71823"/>
                  </a:lnTo>
                  <a:lnTo>
                    <a:pt x="41892" y="108088"/>
                  </a:lnTo>
                  <a:lnTo>
                    <a:pt x="19280" y="149692"/>
                  </a:lnTo>
                  <a:lnTo>
                    <a:pt x="4985" y="195642"/>
                  </a:lnTo>
                  <a:lnTo>
                    <a:pt x="0" y="244945"/>
                  </a:lnTo>
                  <a:lnTo>
                    <a:pt x="4985" y="294248"/>
                  </a:lnTo>
                  <a:lnTo>
                    <a:pt x="19280" y="340198"/>
                  </a:lnTo>
                  <a:lnTo>
                    <a:pt x="41892" y="381801"/>
                  </a:lnTo>
                  <a:lnTo>
                    <a:pt x="71827" y="418067"/>
                  </a:lnTo>
                  <a:lnTo>
                    <a:pt x="108093" y="448001"/>
                  </a:lnTo>
                  <a:lnTo>
                    <a:pt x="149697" y="470611"/>
                  </a:lnTo>
                  <a:lnTo>
                    <a:pt x="195645" y="484905"/>
                  </a:lnTo>
                  <a:lnTo>
                    <a:pt x="244945" y="489890"/>
                  </a:lnTo>
                  <a:lnTo>
                    <a:pt x="294245" y="484905"/>
                  </a:lnTo>
                  <a:lnTo>
                    <a:pt x="340193" y="470611"/>
                  </a:lnTo>
                  <a:lnTo>
                    <a:pt x="381797" y="448001"/>
                  </a:lnTo>
                  <a:lnTo>
                    <a:pt x="418063" y="418067"/>
                  </a:lnTo>
                  <a:lnTo>
                    <a:pt x="447998" y="381801"/>
                  </a:lnTo>
                  <a:lnTo>
                    <a:pt x="470610" y="340198"/>
                  </a:lnTo>
                  <a:lnTo>
                    <a:pt x="484905" y="294248"/>
                  </a:lnTo>
                  <a:lnTo>
                    <a:pt x="489890" y="244945"/>
                  </a:lnTo>
                  <a:lnTo>
                    <a:pt x="484905" y="195642"/>
                  </a:lnTo>
                  <a:lnTo>
                    <a:pt x="470610" y="149692"/>
                  </a:lnTo>
                  <a:lnTo>
                    <a:pt x="447998" y="108088"/>
                  </a:lnTo>
                  <a:lnTo>
                    <a:pt x="418063" y="71823"/>
                  </a:lnTo>
                  <a:lnTo>
                    <a:pt x="381797" y="41889"/>
                  </a:lnTo>
                  <a:lnTo>
                    <a:pt x="340193" y="19279"/>
                  </a:lnTo>
                  <a:lnTo>
                    <a:pt x="294245" y="4985"/>
                  </a:lnTo>
                  <a:lnTo>
                    <a:pt x="244945"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45" name="Google Shape;645;p24"/>
            <p:cNvSpPr/>
            <p:nvPr/>
          </p:nvSpPr>
          <p:spPr>
            <a:xfrm>
              <a:off x="1336078" y="9001055"/>
              <a:ext cx="2190750" cy="500379"/>
            </a:xfrm>
            <a:custGeom>
              <a:rect b="b" l="l" r="r" t="t"/>
              <a:pathLst>
                <a:path extrusionOk="0" h="500379" w="2190750">
                  <a:moveTo>
                    <a:pt x="500354" y="250190"/>
                  </a:moveTo>
                  <a:lnTo>
                    <a:pt x="496328" y="205206"/>
                  </a:lnTo>
                  <a:lnTo>
                    <a:pt x="489889" y="181762"/>
                  </a:lnTo>
                  <a:lnTo>
                    <a:pt x="489889" y="250190"/>
                  </a:lnTo>
                  <a:lnTo>
                    <a:pt x="485013" y="298437"/>
                  </a:lnTo>
                  <a:lnTo>
                    <a:pt x="471017" y="343395"/>
                  </a:lnTo>
                  <a:lnTo>
                    <a:pt x="448894" y="384111"/>
                  </a:lnTo>
                  <a:lnTo>
                    <a:pt x="419595" y="419595"/>
                  </a:lnTo>
                  <a:lnTo>
                    <a:pt x="384111" y="448894"/>
                  </a:lnTo>
                  <a:lnTo>
                    <a:pt x="343395" y="471017"/>
                  </a:lnTo>
                  <a:lnTo>
                    <a:pt x="298424" y="485000"/>
                  </a:lnTo>
                  <a:lnTo>
                    <a:pt x="250177" y="489877"/>
                  </a:lnTo>
                  <a:lnTo>
                    <a:pt x="201930" y="485000"/>
                  </a:lnTo>
                  <a:lnTo>
                    <a:pt x="156959" y="471017"/>
                  </a:lnTo>
                  <a:lnTo>
                    <a:pt x="116243" y="448894"/>
                  </a:lnTo>
                  <a:lnTo>
                    <a:pt x="80759" y="419595"/>
                  </a:lnTo>
                  <a:lnTo>
                    <a:pt x="51460" y="384111"/>
                  </a:lnTo>
                  <a:lnTo>
                    <a:pt x="29337" y="343395"/>
                  </a:lnTo>
                  <a:lnTo>
                    <a:pt x="15341" y="298437"/>
                  </a:lnTo>
                  <a:lnTo>
                    <a:pt x="10464" y="250190"/>
                  </a:lnTo>
                  <a:lnTo>
                    <a:pt x="15341" y="201930"/>
                  </a:lnTo>
                  <a:lnTo>
                    <a:pt x="29337" y="156972"/>
                  </a:lnTo>
                  <a:lnTo>
                    <a:pt x="51460" y="116255"/>
                  </a:lnTo>
                  <a:lnTo>
                    <a:pt x="80759" y="80759"/>
                  </a:lnTo>
                  <a:lnTo>
                    <a:pt x="116243" y="51473"/>
                  </a:lnTo>
                  <a:lnTo>
                    <a:pt x="156959" y="29337"/>
                  </a:lnTo>
                  <a:lnTo>
                    <a:pt x="201930" y="15354"/>
                  </a:lnTo>
                  <a:lnTo>
                    <a:pt x="250177" y="10477"/>
                  </a:lnTo>
                  <a:lnTo>
                    <a:pt x="298424" y="15354"/>
                  </a:lnTo>
                  <a:lnTo>
                    <a:pt x="343395" y="29337"/>
                  </a:lnTo>
                  <a:lnTo>
                    <a:pt x="384111" y="51473"/>
                  </a:lnTo>
                  <a:lnTo>
                    <a:pt x="419595" y="80759"/>
                  </a:lnTo>
                  <a:lnTo>
                    <a:pt x="448894" y="116255"/>
                  </a:lnTo>
                  <a:lnTo>
                    <a:pt x="471017" y="156972"/>
                  </a:lnTo>
                  <a:lnTo>
                    <a:pt x="485013" y="201930"/>
                  </a:lnTo>
                  <a:lnTo>
                    <a:pt x="489889" y="250190"/>
                  </a:lnTo>
                  <a:lnTo>
                    <a:pt x="489889" y="181762"/>
                  </a:lnTo>
                  <a:lnTo>
                    <a:pt x="466204" y="123913"/>
                  </a:lnTo>
                  <a:lnTo>
                    <a:pt x="441515" y="88988"/>
                  </a:lnTo>
                  <a:lnTo>
                    <a:pt x="411365" y="58839"/>
                  </a:lnTo>
                  <a:lnTo>
                    <a:pt x="376453" y="34163"/>
                  </a:lnTo>
                  <a:lnTo>
                    <a:pt x="337477" y="15659"/>
                  </a:lnTo>
                  <a:lnTo>
                    <a:pt x="295148" y="4038"/>
                  </a:lnTo>
                  <a:lnTo>
                    <a:pt x="250177" y="0"/>
                  </a:lnTo>
                  <a:lnTo>
                    <a:pt x="205206" y="4038"/>
                  </a:lnTo>
                  <a:lnTo>
                    <a:pt x="162877" y="15659"/>
                  </a:lnTo>
                  <a:lnTo>
                    <a:pt x="123901" y="34163"/>
                  </a:lnTo>
                  <a:lnTo>
                    <a:pt x="88988" y="58839"/>
                  </a:lnTo>
                  <a:lnTo>
                    <a:pt x="58839" y="88988"/>
                  </a:lnTo>
                  <a:lnTo>
                    <a:pt x="34150" y="123913"/>
                  </a:lnTo>
                  <a:lnTo>
                    <a:pt x="15646" y="162890"/>
                  </a:lnTo>
                  <a:lnTo>
                    <a:pt x="4025" y="205206"/>
                  </a:lnTo>
                  <a:lnTo>
                    <a:pt x="0" y="250190"/>
                  </a:lnTo>
                  <a:lnTo>
                    <a:pt x="4025" y="295148"/>
                  </a:lnTo>
                  <a:lnTo>
                    <a:pt x="15646" y="337477"/>
                  </a:lnTo>
                  <a:lnTo>
                    <a:pt x="34150" y="376453"/>
                  </a:lnTo>
                  <a:lnTo>
                    <a:pt x="58839" y="411365"/>
                  </a:lnTo>
                  <a:lnTo>
                    <a:pt x="88988" y="441515"/>
                  </a:lnTo>
                  <a:lnTo>
                    <a:pt x="123901" y="466204"/>
                  </a:lnTo>
                  <a:lnTo>
                    <a:pt x="162877" y="484708"/>
                  </a:lnTo>
                  <a:lnTo>
                    <a:pt x="205206" y="496328"/>
                  </a:lnTo>
                  <a:lnTo>
                    <a:pt x="250177" y="500354"/>
                  </a:lnTo>
                  <a:lnTo>
                    <a:pt x="295148" y="496328"/>
                  </a:lnTo>
                  <a:lnTo>
                    <a:pt x="318604" y="489877"/>
                  </a:lnTo>
                  <a:lnTo>
                    <a:pt x="337477" y="484708"/>
                  </a:lnTo>
                  <a:lnTo>
                    <a:pt x="376453" y="466204"/>
                  </a:lnTo>
                  <a:lnTo>
                    <a:pt x="411365" y="441515"/>
                  </a:lnTo>
                  <a:lnTo>
                    <a:pt x="441515" y="411365"/>
                  </a:lnTo>
                  <a:lnTo>
                    <a:pt x="466204" y="376453"/>
                  </a:lnTo>
                  <a:lnTo>
                    <a:pt x="484708" y="337477"/>
                  </a:lnTo>
                  <a:lnTo>
                    <a:pt x="496328" y="295148"/>
                  </a:lnTo>
                  <a:lnTo>
                    <a:pt x="500354" y="250190"/>
                  </a:lnTo>
                  <a:close/>
                </a:path>
                <a:path extrusionOk="0" h="500379" w="2190750">
                  <a:moveTo>
                    <a:pt x="2190292" y="250177"/>
                  </a:moveTo>
                  <a:lnTo>
                    <a:pt x="2185314" y="200875"/>
                  </a:lnTo>
                  <a:lnTo>
                    <a:pt x="2171014" y="154927"/>
                  </a:lnTo>
                  <a:lnTo>
                    <a:pt x="2148408" y="113322"/>
                  </a:lnTo>
                  <a:lnTo>
                    <a:pt x="2118461" y="77050"/>
                  </a:lnTo>
                  <a:lnTo>
                    <a:pt x="2082203" y="47117"/>
                  </a:lnTo>
                  <a:lnTo>
                    <a:pt x="2040597" y="24511"/>
                  </a:lnTo>
                  <a:lnTo>
                    <a:pt x="1994636" y="10223"/>
                  </a:lnTo>
                  <a:lnTo>
                    <a:pt x="1945335" y="5232"/>
                  </a:lnTo>
                  <a:lnTo>
                    <a:pt x="1896033" y="10223"/>
                  </a:lnTo>
                  <a:lnTo>
                    <a:pt x="1850085" y="24511"/>
                  </a:lnTo>
                  <a:lnTo>
                    <a:pt x="1808492" y="47117"/>
                  </a:lnTo>
                  <a:lnTo>
                    <a:pt x="1772221" y="77050"/>
                  </a:lnTo>
                  <a:lnTo>
                    <a:pt x="1742287" y="113322"/>
                  </a:lnTo>
                  <a:lnTo>
                    <a:pt x="1719668" y="154927"/>
                  </a:lnTo>
                  <a:lnTo>
                    <a:pt x="1705381" y="200875"/>
                  </a:lnTo>
                  <a:lnTo>
                    <a:pt x="1700390" y="250177"/>
                  </a:lnTo>
                  <a:lnTo>
                    <a:pt x="1705381" y="299478"/>
                  </a:lnTo>
                  <a:lnTo>
                    <a:pt x="1719668" y="345427"/>
                  </a:lnTo>
                  <a:lnTo>
                    <a:pt x="1742287" y="387032"/>
                  </a:lnTo>
                  <a:lnTo>
                    <a:pt x="1772221" y="423303"/>
                  </a:lnTo>
                  <a:lnTo>
                    <a:pt x="1808492" y="453237"/>
                  </a:lnTo>
                  <a:lnTo>
                    <a:pt x="1850085" y="475843"/>
                  </a:lnTo>
                  <a:lnTo>
                    <a:pt x="1896033" y="490143"/>
                  </a:lnTo>
                  <a:lnTo>
                    <a:pt x="1945335" y="495122"/>
                  </a:lnTo>
                  <a:lnTo>
                    <a:pt x="1994636" y="490143"/>
                  </a:lnTo>
                  <a:lnTo>
                    <a:pt x="2040597" y="475843"/>
                  </a:lnTo>
                  <a:lnTo>
                    <a:pt x="2082203" y="453237"/>
                  </a:lnTo>
                  <a:lnTo>
                    <a:pt x="2118461" y="423303"/>
                  </a:lnTo>
                  <a:lnTo>
                    <a:pt x="2148408" y="387032"/>
                  </a:lnTo>
                  <a:lnTo>
                    <a:pt x="2171014" y="345427"/>
                  </a:lnTo>
                  <a:lnTo>
                    <a:pt x="2185314" y="299478"/>
                  </a:lnTo>
                  <a:lnTo>
                    <a:pt x="2190292" y="250177"/>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46" name="Google Shape;646;p24"/>
            <p:cNvSpPr/>
            <p:nvPr/>
          </p:nvSpPr>
          <p:spPr>
            <a:xfrm>
              <a:off x="3031236" y="9001055"/>
              <a:ext cx="3790315" cy="500379"/>
            </a:xfrm>
            <a:custGeom>
              <a:rect b="b" l="l" r="r" t="t"/>
              <a:pathLst>
                <a:path extrusionOk="0" h="500379" w="3790315">
                  <a:moveTo>
                    <a:pt x="500367" y="250190"/>
                  </a:moveTo>
                  <a:lnTo>
                    <a:pt x="496341" y="205206"/>
                  </a:lnTo>
                  <a:lnTo>
                    <a:pt x="489902" y="181762"/>
                  </a:lnTo>
                  <a:lnTo>
                    <a:pt x="489902" y="250190"/>
                  </a:lnTo>
                  <a:lnTo>
                    <a:pt x="485013" y="298437"/>
                  </a:lnTo>
                  <a:lnTo>
                    <a:pt x="471030" y="343395"/>
                  </a:lnTo>
                  <a:lnTo>
                    <a:pt x="448906" y="384111"/>
                  </a:lnTo>
                  <a:lnTo>
                    <a:pt x="419608" y="419595"/>
                  </a:lnTo>
                  <a:lnTo>
                    <a:pt x="384111" y="448894"/>
                  </a:lnTo>
                  <a:lnTo>
                    <a:pt x="343408" y="471017"/>
                  </a:lnTo>
                  <a:lnTo>
                    <a:pt x="298437" y="485000"/>
                  </a:lnTo>
                  <a:lnTo>
                    <a:pt x="250190" y="489877"/>
                  </a:lnTo>
                  <a:lnTo>
                    <a:pt x="201942" y="485000"/>
                  </a:lnTo>
                  <a:lnTo>
                    <a:pt x="156972" y="471017"/>
                  </a:lnTo>
                  <a:lnTo>
                    <a:pt x="116255" y="448894"/>
                  </a:lnTo>
                  <a:lnTo>
                    <a:pt x="80772" y="419595"/>
                  </a:lnTo>
                  <a:lnTo>
                    <a:pt x="51473" y="384111"/>
                  </a:lnTo>
                  <a:lnTo>
                    <a:pt x="29349" y="343395"/>
                  </a:lnTo>
                  <a:lnTo>
                    <a:pt x="15354" y="298437"/>
                  </a:lnTo>
                  <a:lnTo>
                    <a:pt x="10477" y="250190"/>
                  </a:lnTo>
                  <a:lnTo>
                    <a:pt x="15354" y="201930"/>
                  </a:lnTo>
                  <a:lnTo>
                    <a:pt x="29349" y="156972"/>
                  </a:lnTo>
                  <a:lnTo>
                    <a:pt x="51473" y="116255"/>
                  </a:lnTo>
                  <a:lnTo>
                    <a:pt x="80772" y="80759"/>
                  </a:lnTo>
                  <a:lnTo>
                    <a:pt x="116255" y="51473"/>
                  </a:lnTo>
                  <a:lnTo>
                    <a:pt x="156972" y="29337"/>
                  </a:lnTo>
                  <a:lnTo>
                    <a:pt x="201942" y="15354"/>
                  </a:lnTo>
                  <a:lnTo>
                    <a:pt x="250190" y="10477"/>
                  </a:lnTo>
                  <a:lnTo>
                    <a:pt x="298437" y="15354"/>
                  </a:lnTo>
                  <a:lnTo>
                    <a:pt x="343408" y="29337"/>
                  </a:lnTo>
                  <a:lnTo>
                    <a:pt x="384111" y="51473"/>
                  </a:lnTo>
                  <a:lnTo>
                    <a:pt x="419608" y="80759"/>
                  </a:lnTo>
                  <a:lnTo>
                    <a:pt x="448906" y="116255"/>
                  </a:lnTo>
                  <a:lnTo>
                    <a:pt x="471030" y="156972"/>
                  </a:lnTo>
                  <a:lnTo>
                    <a:pt x="485013" y="201930"/>
                  </a:lnTo>
                  <a:lnTo>
                    <a:pt x="489902" y="250190"/>
                  </a:lnTo>
                  <a:lnTo>
                    <a:pt x="489902" y="181762"/>
                  </a:lnTo>
                  <a:lnTo>
                    <a:pt x="466204" y="123913"/>
                  </a:lnTo>
                  <a:lnTo>
                    <a:pt x="441528" y="88988"/>
                  </a:lnTo>
                  <a:lnTo>
                    <a:pt x="411365" y="58839"/>
                  </a:lnTo>
                  <a:lnTo>
                    <a:pt x="376453" y="34163"/>
                  </a:lnTo>
                  <a:lnTo>
                    <a:pt x="337477" y="15659"/>
                  </a:lnTo>
                  <a:lnTo>
                    <a:pt x="318604" y="10477"/>
                  </a:lnTo>
                  <a:lnTo>
                    <a:pt x="295160" y="4038"/>
                  </a:lnTo>
                  <a:lnTo>
                    <a:pt x="250190" y="0"/>
                  </a:lnTo>
                  <a:lnTo>
                    <a:pt x="205219" y="4038"/>
                  </a:lnTo>
                  <a:lnTo>
                    <a:pt x="162890" y="15659"/>
                  </a:lnTo>
                  <a:lnTo>
                    <a:pt x="123913" y="34163"/>
                  </a:lnTo>
                  <a:lnTo>
                    <a:pt x="89001" y="58839"/>
                  </a:lnTo>
                  <a:lnTo>
                    <a:pt x="58839" y="88988"/>
                  </a:lnTo>
                  <a:lnTo>
                    <a:pt x="34163" y="123913"/>
                  </a:lnTo>
                  <a:lnTo>
                    <a:pt x="15659" y="162890"/>
                  </a:lnTo>
                  <a:lnTo>
                    <a:pt x="4038" y="205206"/>
                  </a:lnTo>
                  <a:lnTo>
                    <a:pt x="0" y="250190"/>
                  </a:lnTo>
                  <a:lnTo>
                    <a:pt x="4038" y="295148"/>
                  </a:lnTo>
                  <a:lnTo>
                    <a:pt x="15659" y="337477"/>
                  </a:lnTo>
                  <a:lnTo>
                    <a:pt x="34163" y="376453"/>
                  </a:lnTo>
                  <a:lnTo>
                    <a:pt x="58839" y="411365"/>
                  </a:lnTo>
                  <a:lnTo>
                    <a:pt x="89001" y="441515"/>
                  </a:lnTo>
                  <a:lnTo>
                    <a:pt x="123913" y="466204"/>
                  </a:lnTo>
                  <a:lnTo>
                    <a:pt x="162890" y="484708"/>
                  </a:lnTo>
                  <a:lnTo>
                    <a:pt x="205219" y="496328"/>
                  </a:lnTo>
                  <a:lnTo>
                    <a:pt x="250190" y="500354"/>
                  </a:lnTo>
                  <a:lnTo>
                    <a:pt x="295160" y="496328"/>
                  </a:lnTo>
                  <a:lnTo>
                    <a:pt x="318604" y="489877"/>
                  </a:lnTo>
                  <a:lnTo>
                    <a:pt x="337477" y="484708"/>
                  </a:lnTo>
                  <a:lnTo>
                    <a:pt x="376453" y="466204"/>
                  </a:lnTo>
                  <a:lnTo>
                    <a:pt x="411365" y="441515"/>
                  </a:lnTo>
                  <a:lnTo>
                    <a:pt x="441528" y="411365"/>
                  </a:lnTo>
                  <a:lnTo>
                    <a:pt x="466204" y="376453"/>
                  </a:lnTo>
                  <a:lnTo>
                    <a:pt x="484720" y="337477"/>
                  </a:lnTo>
                  <a:lnTo>
                    <a:pt x="496341" y="295148"/>
                  </a:lnTo>
                  <a:lnTo>
                    <a:pt x="500367" y="250190"/>
                  </a:lnTo>
                  <a:close/>
                </a:path>
                <a:path extrusionOk="0" h="500379" w="3790315">
                  <a:moveTo>
                    <a:pt x="3790035" y="250177"/>
                  </a:moveTo>
                  <a:lnTo>
                    <a:pt x="3785044" y="200875"/>
                  </a:lnTo>
                  <a:lnTo>
                    <a:pt x="3770744" y="154927"/>
                  </a:lnTo>
                  <a:lnTo>
                    <a:pt x="3748138" y="113322"/>
                  </a:lnTo>
                  <a:lnTo>
                    <a:pt x="3718204" y="77050"/>
                  </a:lnTo>
                  <a:lnTo>
                    <a:pt x="3681933" y="47117"/>
                  </a:lnTo>
                  <a:lnTo>
                    <a:pt x="3640328" y="24511"/>
                  </a:lnTo>
                  <a:lnTo>
                    <a:pt x="3594379" y="10223"/>
                  </a:lnTo>
                  <a:lnTo>
                    <a:pt x="3545078" y="5232"/>
                  </a:lnTo>
                  <a:lnTo>
                    <a:pt x="3495776" y="10223"/>
                  </a:lnTo>
                  <a:lnTo>
                    <a:pt x="3449828" y="24511"/>
                  </a:lnTo>
                  <a:lnTo>
                    <a:pt x="3408222" y="47117"/>
                  </a:lnTo>
                  <a:lnTo>
                    <a:pt x="3371951" y="77050"/>
                  </a:lnTo>
                  <a:lnTo>
                    <a:pt x="3342017" y="113322"/>
                  </a:lnTo>
                  <a:lnTo>
                    <a:pt x="3319411" y="154927"/>
                  </a:lnTo>
                  <a:lnTo>
                    <a:pt x="3305111" y="200875"/>
                  </a:lnTo>
                  <a:lnTo>
                    <a:pt x="3300133" y="250177"/>
                  </a:lnTo>
                  <a:lnTo>
                    <a:pt x="3305111" y="299478"/>
                  </a:lnTo>
                  <a:lnTo>
                    <a:pt x="3319411" y="345427"/>
                  </a:lnTo>
                  <a:lnTo>
                    <a:pt x="3342017" y="387032"/>
                  </a:lnTo>
                  <a:lnTo>
                    <a:pt x="3371951" y="423303"/>
                  </a:lnTo>
                  <a:lnTo>
                    <a:pt x="3408222" y="453237"/>
                  </a:lnTo>
                  <a:lnTo>
                    <a:pt x="3449828" y="475843"/>
                  </a:lnTo>
                  <a:lnTo>
                    <a:pt x="3495776" y="490143"/>
                  </a:lnTo>
                  <a:lnTo>
                    <a:pt x="3545078" y="495122"/>
                  </a:lnTo>
                  <a:lnTo>
                    <a:pt x="3594379" y="490143"/>
                  </a:lnTo>
                  <a:lnTo>
                    <a:pt x="3640328" y="475843"/>
                  </a:lnTo>
                  <a:lnTo>
                    <a:pt x="3681933" y="453237"/>
                  </a:lnTo>
                  <a:lnTo>
                    <a:pt x="3718204" y="423303"/>
                  </a:lnTo>
                  <a:lnTo>
                    <a:pt x="3748138" y="387032"/>
                  </a:lnTo>
                  <a:lnTo>
                    <a:pt x="3770744" y="345427"/>
                  </a:lnTo>
                  <a:lnTo>
                    <a:pt x="3785044" y="299478"/>
                  </a:lnTo>
                  <a:lnTo>
                    <a:pt x="3790035" y="250177"/>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47" name="Google Shape;647;p24"/>
            <p:cNvSpPr/>
            <p:nvPr/>
          </p:nvSpPr>
          <p:spPr>
            <a:xfrm>
              <a:off x="6326141" y="9001051"/>
              <a:ext cx="500379" cy="500379"/>
            </a:xfrm>
            <a:custGeom>
              <a:rect b="b" l="l" r="r" t="t"/>
              <a:pathLst>
                <a:path extrusionOk="0" h="500379" w="500379">
                  <a:moveTo>
                    <a:pt x="250180" y="0"/>
                  </a:moveTo>
                  <a:lnTo>
                    <a:pt x="205212" y="4030"/>
                  </a:lnTo>
                  <a:lnTo>
                    <a:pt x="162887" y="15651"/>
                  </a:lnTo>
                  <a:lnTo>
                    <a:pt x="123913" y="34156"/>
                  </a:lnTo>
                  <a:lnTo>
                    <a:pt x="88995" y="58838"/>
                  </a:lnTo>
                  <a:lnTo>
                    <a:pt x="58841" y="88991"/>
                  </a:lnTo>
                  <a:lnTo>
                    <a:pt x="34158" y="123908"/>
                  </a:lnTo>
                  <a:lnTo>
                    <a:pt x="15652" y="162883"/>
                  </a:lnTo>
                  <a:lnTo>
                    <a:pt x="4031" y="205209"/>
                  </a:lnTo>
                  <a:lnTo>
                    <a:pt x="0" y="250180"/>
                  </a:lnTo>
                  <a:lnTo>
                    <a:pt x="4031" y="295148"/>
                  </a:lnTo>
                  <a:lnTo>
                    <a:pt x="15652" y="337472"/>
                  </a:lnTo>
                  <a:lnTo>
                    <a:pt x="34158" y="376445"/>
                  </a:lnTo>
                  <a:lnTo>
                    <a:pt x="58841" y="411361"/>
                  </a:lnTo>
                  <a:lnTo>
                    <a:pt x="88995" y="441513"/>
                  </a:lnTo>
                  <a:lnTo>
                    <a:pt x="123913" y="466195"/>
                  </a:lnTo>
                  <a:lnTo>
                    <a:pt x="162887" y="484699"/>
                  </a:lnTo>
                  <a:lnTo>
                    <a:pt x="205212" y="496320"/>
                  </a:lnTo>
                  <a:lnTo>
                    <a:pt x="250180" y="500351"/>
                  </a:lnTo>
                  <a:lnTo>
                    <a:pt x="295151" y="496320"/>
                  </a:lnTo>
                  <a:lnTo>
                    <a:pt x="318608" y="489880"/>
                  </a:lnTo>
                  <a:lnTo>
                    <a:pt x="250180" y="489880"/>
                  </a:lnTo>
                  <a:lnTo>
                    <a:pt x="201932" y="485001"/>
                  </a:lnTo>
                  <a:lnTo>
                    <a:pt x="156965" y="471014"/>
                  </a:lnTo>
                  <a:lnTo>
                    <a:pt x="116250" y="448888"/>
                  </a:lnTo>
                  <a:lnTo>
                    <a:pt x="80760" y="419595"/>
                  </a:lnTo>
                  <a:lnTo>
                    <a:pt x="51466" y="384107"/>
                  </a:lnTo>
                  <a:lnTo>
                    <a:pt x="29338" y="343394"/>
                  </a:lnTo>
                  <a:lnTo>
                    <a:pt x="15349" y="298428"/>
                  </a:lnTo>
                  <a:lnTo>
                    <a:pt x="10470" y="250180"/>
                  </a:lnTo>
                  <a:lnTo>
                    <a:pt x="15349" y="201932"/>
                  </a:lnTo>
                  <a:lnTo>
                    <a:pt x="29338" y="156965"/>
                  </a:lnTo>
                  <a:lnTo>
                    <a:pt x="51466" y="116250"/>
                  </a:lnTo>
                  <a:lnTo>
                    <a:pt x="80760" y="80760"/>
                  </a:lnTo>
                  <a:lnTo>
                    <a:pt x="116250" y="51466"/>
                  </a:lnTo>
                  <a:lnTo>
                    <a:pt x="156965" y="29338"/>
                  </a:lnTo>
                  <a:lnTo>
                    <a:pt x="201932" y="15349"/>
                  </a:lnTo>
                  <a:lnTo>
                    <a:pt x="250180" y="10470"/>
                  </a:lnTo>
                  <a:lnTo>
                    <a:pt x="318608" y="10470"/>
                  </a:lnTo>
                  <a:lnTo>
                    <a:pt x="295151" y="4030"/>
                  </a:lnTo>
                  <a:lnTo>
                    <a:pt x="250180" y="0"/>
                  </a:lnTo>
                  <a:close/>
                </a:path>
                <a:path extrusionOk="0" h="500379" w="500379">
                  <a:moveTo>
                    <a:pt x="318608" y="10470"/>
                  </a:moveTo>
                  <a:lnTo>
                    <a:pt x="250180" y="10470"/>
                  </a:lnTo>
                  <a:lnTo>
                    <a:pt x="298429" y="15349"/>
                  </a:lnTo>
                  <a:lnTo>
                    <a:pt x="343396" y="29338"/>
                  </a:lnTo>
                  <a:lnTo>
                    <a:pt x="384110" y="51466"/>
                  </a:lnTo>
                  <a:lnTo>
                    <a:pt x="419601" y="80760"/>
                  </a:lnTo>
                  <a:lnTo>
                    <a:pt x="448895" y="116250"/>
                  </a:lnTo>
                  <a:lnTo>
                    <a:pt x="471023" y="156965"/>
                  </a:lnTo>
                  <a:lnTo>
                    <a:pt x="485012" y="201932"/>
                  </a:lnTo>
                  <a:lnTo>
                    <a:pt x="489890" y="250180"/>
                  </a:lnTo>
                  <a:lnTo>
                    <a:pt x="485012" y="298428"/>
                  </a:lnTo>
                  <a:lnTo>
                    <a:pt x="471023" y="343394"/>
                  </a:lnTo>
                  <a:lnTo>
                    <a:pt x="448895" y="384107"/>
                  </a:lnTo>
                  <a:lnTo>
                    <a:pt x="419601" y="419595"/>
                  </a:lnTo>
                  <a:lnTo>
                    <a:pt x="384110" y="448888"/>
                  </a:lnTo>
                  <a:lnTo>
                    <a:pt x="343396" y="471014"/>
                  </a:lnTo>
                  <a:lnTo>
                    <a:pt x="298429" y="485001"/>
                  </a:lnTo>
                  <a:lnTo>
                    <a:pt x="250180" y="489880"/>
                  </a:lnTo>
                  <a:lnTo>
                    <a:pt x="318608" y="489880"/>
                  </a:lnTo>
                  <a:lnTo>
                    <a:pt x="376453" y="466195"/>
                  </a:lnTo>
                  <a:lnTo>
                    <a:pt x="411370" y="441513"/>
                  </a:lnTo>
                  <a:lnTo>
                    <a:pt x="441523" y="411361"/>
                  </a:lnTo>
                  <a:lnTo>
                    <a:pt x="466205" y="376445"/>
                  </a:lnTo>
                  <a:lnTo>
                    <a:pt x="484710" y="337472"/>
                  </a:lnTo>
                  <a:lnTo>
                    <a:pt x="496331" y="295148"/>
                  </a:lnTo>
                  <a:lnTo>
                    <a:pt x="500361" y="250180"/>
                  </a:lnTo>
                  <a:lnTo>
                    <a:pt x="496331" y="205209"/>
                  </a:lnTo>
                  <a:lnTo>
                    <a:pt x="484710" y="162883"/>
                  </a:lnTo>
                  <a:lnTo>
                    <a:pt x="466205" y="123908"/>
                  </a:lnTo>
                  <a:lnTo>
                    <a:pt x="441523" y="88991"/>
                  </a:lnTo>
                  <a:lnTo>
                    <a:pt x="411370" y="58838"/>
                  </a:lnTo>
                  <a:lnTo>
                    <a:pt x="376453" y="34156"/>
                  </a:lnTo>
                  <a:lnTo>
                    <a:pt x="337478" y="15651"/>
                  </a:lnTo>
                  <a:lnTo>
                    <a:pt x="318608" y="1047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648" name="Google Shape;648;p24"/>
          <p:cNvSpPr txBox="1"/>
          <p:nvPr/>
        </p:nvSpPr>
        <p:spPr>
          <a:xfrm>
            <a:off x="216157" y="3268961"/>
            <a:ext cx="952500" cy="598500"/>
          </a:xfrm>
          <a:prstGeom prst="rect">
            <a:avLst/>
          </a:prstGeom>
          <a:noFill/>
          <a:ln>
            <a:noFill/>
          </a:ln>
        </p:spPr>
        <p:txBody>
          <a:bodyPr anchorCtr="0" anchor="t" bIns="0" lIns="0" spcFirstLastPara="1" rIns="0" wrap="square" tIns="11425">
            <a:spAutoFit/>
          </a:bodyPr>
          <a:lstStyle/>
          <a:p>
            <a:pPr indent="0" lvl="0" marL="12700" rtl="0" algn="l">
              <a:lnSpc>
                <a:spcPct val="111831"/>
              </a:lnSpc>
              <a:spcBef>
                <a:spcPts val="0"/>
              </a:spcBef>
              <a:spcAft>
                <a:spcPts val="0"/>
              </a:spcAft>
              <a:buNone/>
            </a:pPr>
            <a:r>
              <a:rPr lang="en" sz="1800">
                <a:latin typeface="Open Sans"/>
                <a:ea typeface="Open Sans"/>
                <a:cs typeface="Open Sans"/>
                <a:sym typeface="Open Sans"/>
              </a:rPr>
              <a:t>nocardia</a:t>
            </a:r>
            <a:endParaRPr sz="1800">
              <a:latin typeface="Open Sans"/>
              <a:ea typeface="Open Sans"/>
              <a:cs typeface="Open Sans"/>
              <a:sym typeface="Open Sans"/>
            </a:endParaRPr>
          </a:p>
          <a:p>
            <a:pPr indent="0" lvl="0" marL="0" marR="5080" rtl="0" algn="r">
              <a:lnSpc>
                <a:spcPct val="109056"/>
              </a:lnSpc>
              <a:spcBef>
                <a:spcPts val="0"/>
              </a:spcBef>
              <a:spcAft>
                <a:spcPts val="0"/>
              </a:spcAft>
              <a:buNone/>
            </a:pPr>
            <a:r>
              <a:rPr lang="en" sz="1800">
                <a:solidFill>
                  <a:srgbClr val="FFFFFF"/>
                </a:solidFill>
                <a:latin typeface="Open Sans"/>
                <a:ea typeface="Open Sans"/>
                <a:cs typeface="Open Sans"/>
                <a:sym typeface="Open Sans"/>
              </a:rPr>
              <a:t>1</a:t>
            </a:r>
            <a:endParaRPr sz="1800">
              <a:latin typeface="Open Sans"/>
              <a:ea typeface="Open Sans"/>
              <a:cs typeface="Open Sans"/>
              <a:sym typeface="Open Sans"/>
            </a:endParaRPr>
          </a:p>
        </p:txBody>
      </p:sp>
      <p:sp>
        <p:nvSpPr>
          <p:cNvPr id="649" name="Google Shape;649;p24"/>
          <p:cNvSpPr txBox="1"/>
          <p:nvPr/>
        </p:nvSpPr>
        <p:spPr>
          <a:xfrm>
            <a:off x="1959494" y="1072768"/>
            <a:ext cx="803100" cy="28860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 sz="1800">
                <a:latin typeface="Open Sans"/>
                <a:ea typeface="Open Sans"/>
                <a:cs typeface="Open Sans"/>
                <a:sym typeface="Open Sans"/>
              </a:rPr>
              <a:t>all life</a:t>
            </a:r>
            <a:endParaRPr sz="1800">
              <a:latin typeface="Open Sans"/>
              <a:ea typeface="Open Sans"/>
              <a:cs typeface="Open Sans"/>
              <a:sym typeface="Open Sans"/>
            </a:endParaRPr>
          </a:p>
        </p:txBody>
      </p:sp>
      <p:sp>
        <p:nvSpPr>
          <p:cNvPr id="650" name="Google Shape;650;p24"/>
          <p:cNvSpPr txBox="1"/>
          <p:nvPr/>
        </p:nvSpPr>
        <p:spPr>
          <a:xfrm>
            <a:off x="1462151" y="4185550"/>
            <a:ext cx="252000" cy="302100"/>
          </a:xfrm>
          <a:prstGeom prst="rect">
            <a:avLst/>
          </a:prstGeom>
          <a:noFill/>
          <a:ln>
            <a:noFill/>
          </a:ln>
        </p:spPr>
        <p:txBody>
          <a:bodyPr anchorCtr="0" anchor="t" bIns="0" lIns="0" spcFirstLastPara="1" rIns="0" wrap="square" tIns="17125">
            <a:spAutoFit/>
          </a:bodyPr>
          <a:lstStyle/>
          <a:p>
            <a:pPr indent="0" lvl="0" marL="12700" rtl="0" algn="l">
              <a:lnSpc>
                <a:spcPct val="100000"/>
              </a:lnSpc>
              <a:spcBef>
                <a:spcPts val="0"/>
              </a:spcBef>
              <a:spcAft>
                <a:spcPts val="0"/>
              </a:spcAft>
              <a:buNone/>
            </a:pPr>
            <a:r>
              <a:rPr lang="en" sz="1850">
                <a:solidFill>
                  <a:srgbClr val="FFFFFF"/>
                </a:solidFill>
                <a:latin typeface="Open Sans"/>
                <a:ea typeface="Open Sans"/>
                <a:cs typeface="Open Sans"/>
                <a:sym typeface="Open Sans"/>
              </a:rPr>
              <a:t>1</a:t>
            </a:r>
            <a:endParaRPr sz="1850">
              <a:latin typeface="Open Sans"/>
              <a:ea typeface="Open Sans"/>
              <a:cs typeface="Open Sans"/>
              <a:sym typeface="Open Sans"/>
            </a:endParaRPr>
          </a:p>
        </p:txBody>
      </p:sp>
      <p:sp>
        <p:nvSpPr>
          <p:cNvPr id="651" name="Google Shape;651;p24"/>
          <p:cNvSpPr txBox="1"/>
          <p:nvPr/>
        </p:nvSpPr>
        <p:spPr>
          <a:xfrm>
            <a:off x="1051091" y="1974150"/>
            <a:ext cx="908400" cy="597600"/>
          </a:xfrm>
          <a:prstGeom prst="rect">
            <a:avLst/>
          </a:prstGeom>
          <a:noFill/>
          <a:ln>
            <a:noFill/>
          </a:ln>
        </p:spPr>
        <p:txBody>
          <a:bodyPr anchorCtr="0" anchor="t" bIns="0" lIns="0" spcFirstLastPara="1" rIns="0" wrap="square" tIns="11425">
            <a:spAutoFit/>
          </a:bodyPr>
          <a:lstStyle/>
          <a:p>
            <a:pPr indent="0" lvl="0" marL="12700" rtl="0" algn="l">
              <a:lnSpc>
                <a:spcPct val="111549"/>
              </a:lnSpc>
              <a:spcBef>
                <a:spcPts val="0"/>
              </a:spcBef>
              <a:spcAft>
                <a:spcPts val="0"/>
              </a:spcAft>
              <a:buNone/>
            </a:pPr>
            <a:r>
              <a:rPr lang="en" sz="1800">
                <a:latin typeface="Open Sans"/>
                <a:ea typeface="Open Sans"/>
                <a:cs typeface="Open Sans"/>
                <a:sym typeface="Open Sans"/>
              </a:rPr>
              <a:t>bacteria</a:t>
            </a:r>
            <a:endParaRPr sz="1800">
              <a:latin typeface="Open Sans"/>
              <a:ea typeface="Open Sans"/>
              <a:cs typeface="Open Sans"/>
              <a:sym typeface="Open Sans"/>
            </a:endParaRPr>
          </a:p>
          <a:p>
            <a:pPr indent="0" lvl="0" marL="0" marR="5080" rtl="0" algn="r">
              <a:lnSpc>
                <a:spcPct val="108679"/>
              </a:lnSpc>
              <a:spcBef>
                <a:spcPts val="0"/>
              </a:spcBef>
              <a:spcAft>
                <a:spcPts val="0"/>
              </a:spcAft>
              <a:buNone/>
            </a:pPr>
            <a:r>
              <a:rPr lang="en" sz="1800">
                <a:solidFill>
                  <a:srgbClr val="FFFFFF"/>
                </a:solidFill>
                <a:latin typeface="Open Sans"/>
                <a:ea typeface="Open Sans"/>
                <a:cs typeface="Open Sans"/>
                <a:sym typeface="Open Sans"/>
              </a:rPr>
              <a:t>1</a:t>
            </a:r>
            <a:endParaRPr sz="1800">
              <a:latin typeface="Open Sans"/>
              <a:ea typeface="Open Sans"/>
              <a:cs typeface="Open Sans"/>
              <a:sym typeface="Open Sans"/>
            </a:endParaRPr>
          </a:p>
        </p:txBody>
      </p:sp>
      <p:sp>
        <p:nvSpPr>
          <p:cNvPr id="652" name="Google Shape;652;p24"/>
          <p:cNvSpPr txBox="1"/>
          <p:nvPr/>
        </p:nvSpPr>
        <p:spPr>
          <a:xfrm>
            <a:off x="2443461" y="1362524"/>
            <a:ext cx="98700" cy="263700"/>
          </a:xfrm>
          <a:prstGeom prst="rect">
            <a:avLst/>
          </a:prstGeom>
          <a:noFill/>
          <a:ln>
            <a:noFill/>
          </a:ln>
        </p:spPr>
        <p:txBody>
          <a:bodyPr anchorCtr="0" anchor="t" bIns="0" lIns="0" spcFirstLastPara="1" rIns="0" wrap="square" tIns="17125">
            <a:spAutoFit/>
          </a:bodyPr>
          <a:lstStyle/>
          <a:p>
            <a:pPr indent="0" lvl="0" marL="12700" rtl="0" algn="l">
              <a:lnSpc>
                <a:spcPct val="100000"/>
              </a:lnSpc>
              <a:spcBef>
                <a:spcPts val="0"/>
              </a:spcBef>
              <a:spcAft>
                <a:spcPts val="0"/>
              </a:spcAft>
              <a:buNone/>
            </a:pPr>
            <a:r>
              <a:rPr lang="en" sz="1600">
                <a:solidFill>
                  <a:srgbClr val="FFFFFF"/>
                </a:solidFill>
                <a:latin typeface="Open Sans"/>
                <a:ea typeface="Open Sans"/>
                <a:cs typeface="Open Sans"/>
                <a:sym typeface="Open Sans"/>
              </a:rPr>
              <a:t>1</a:t>
            </a:r>
            <a:endParaRPr sz="1600">
              <a:latin typeface="Open Sans"/>
              <a:ea typeface="Open Sans"/>
              <a:cs typeface="Open Sans"/>
              <a:sym typeface="Open Sans"/>
            </a:endParaRPr>
          </a:p>
        </p:txBody>
      </p:sp>
      <p:sp>
        <p:nvSpPr>
          <p:cNvPr id="653" name="Google Shape;653;p24"/>
          <p:cNvSpPr/>
          <p:nvPr/>
        </p:nvSpPr>
        <p:spPr>
          <a:xfrm>
            <a:off x="6468509" y="1487153"/>
            <a:ext cx="2346782" cy="2870930"/>
          </a:xfrm>
          <a:custGeom>
            <a:rect b="b" l="l" r="r" t="t"/>
            <a:pathLst>
              <a:path extrusionOk="0" h="5829300" w="4765040">
                <a:moveTo>
                  <a:pt x="4764566" y="5828901"/>
                </a:moveTo>
                <a:lnTo>
                  <a:pt x="1182037" y="0"/>
                </a:lnTo>
                <a:lnTo>
                  <a:pt x="0" y="1901104"/>
                </a:lnTo>
              </a:path>
            </a:pathLst>
          </a:custGeom>
          <a:noFill/>
          <a:ln cap="flat" cmpd="sng" w="10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654" name="Google Shape;654;p24"/>
          <p:cNvGrpSpPr/>
          <p:nvPr/>
        </p:nvGrpSpPr>
        <p:grpSpPr>
          <a:xfrm>
            <a:off x="1714148" y="1487127"/>
            <a:ext cx="3289305" cy="2866655"/>
            <a:chOff x="3621236" y="3422323"/>
            <a:chExt cx="6688298" cy="5828904"/>
          </a:xfrm>
        </p:grpSpPr>
        <p:sp>
          <p:nvSpPr>
            <p:cNvPr id="655" name="Google Shape;655;p24"/>
            <p:cNvSpPr/>
            <p:nvPr/>
          </p:nvSpPr>
          <p:spPr>
            <a:xfrm>
              <a:off x="3621236" y="9251227"/>
              <a:ext cx="571500" cy="0"/>
            </a:xfrm>
            <a:custGeom>
              <a:rect b="b" l="l" r="r" t="t"/>
              <a:pathLst>
                <a:path extrusionOk="0" h="120000" w="571500">
                  <a:moveTo>
                    <a:pt x="0" y="0"/>
                  </a:moveTo>
                  <a:lnTo>
                    <a:pt x="571134" y="0"/>
                  </a:lnTo>
                </a:path>
              </a:pathLst>
            </a:custGeom>
            <a:noFill/>
            <a:ln cap="flat" cmpd="sng" w="62825">
              <a:solidFill>
                <a:srgbClr val="00FF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56" name="Google Shape;656;p24"/>
            <p:cNvSpPr/>
            <p:nvPr/>
          </p:nvSpPr>
          <p:spPr>
            <a:xfrm>
              <a:off x="5615220" y="3422323"/>
              <a:ext cx="680085" cy="0"/>
            </a:xfrm>
            <a:custGeom>
              <a:rect b="b" l="l" r="r" t="t"/>
              <a:pathLst>
                <a:path extrusionOk="0" h="120000" w="680085">
                  <a:moveTo>
                    <a:pt x="0" y="0"/>
                  </a:moveTo>
                  <a:lnTo>
                    <a:pt x="679612" y="0"/>
                  </a:lnTo>
                </a:path>
              </a:pathLst>
            </a:custGeom>
            <a:noFill/>
            <a:ln cap="flat" cmpd="sng" w="62825">
              <a:solidFill>
                <a:srgbClr val="CCCCCC"/>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57" name="Google Shape;657;p24"/>
            <p:cNvSpPr/>
            <p:nvPr/>
          </p:nvSpPr>
          <p:spPr>
            <a:xfrm>
              <a:off x="4329314" y="5311636"/>
              <a:ext cx="680085" cy="0"/>
            </a:xfrm>
            <a:custGeom>
              <a:rect b="b" l="l" r="r" t="t"/>
              <a:pathLst>
                <a:path extrusionOk="0" h="120000" w="680085">
                  <a:moveTo>
                    <a:pt x="0" y="0"/>
                  </a:moveTo>
                  <a:lnTo>
                    <a:pt x="679612" y="0"/>
                  </a:lnTo>
                </a:path>
              </a:pathLst>
            </a:custGeom>
            <a:noFill/>
            <a:ln cap="flat" cmpd="sng" w="62825">
              <a:solidFill>
                <a:srgbClr val="F4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58" name="Google Shape;658;p24"/>
            <p:cNvSpPr/>
            <p:nvPr/>
          </p:nvSpPr>
          <p:spPr>
            <a:xfrm>
              <a:off x="8783994" y="5654280"/>
              <a:ext cx="1525270" cy="0"/>
            </a:xfrm>
            <a:custGeom>
              <a:rect b="b" l="l" r="r" t="t"/>
              <a:pathLst>
                <a:path extrusionOk="0" h="120000" w="1525270">
                  <a:moveTo>
                    <a:pt x="1525178" y="0"/>
                  </a:moveTo>
                  <a:lnTo>
                    <a:pt x="0" y="0"/>
                  </a:lnTo>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59" name="Google Shape;659;p24"/>
            <p:cNvSpPr/>
            <p:nvPr/>
          </p:nvSpPr>
          <p:spPr>
            <a:xfrm>
              <a:off x="8783994" y="5654280"/>
              <a:ext cx="893445" cy="0"/>
            </a:xfrm>
            <a:custGeom>
              <a:rect b="b" l="l" r="r" t="t"/>
              <a:pathLst>
                <a:path extrusionOk="0" h="120000" w="893445">
                  <a:moveTo>
                    <a:pt x="0" y="0"/>
                  </a:moveTo>
                  <a:lnTo>
                    <a:pt x="893239" y="0"/>
                  </a:lnTo>
                </a:path>
              </a:pathLst>
            </a:custGeom>
            <a:noFill/>
            <a:ln cap="flat" cmpd="sng" w="104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60" name="Google Shape;660;p24"/>
            <p:cNvSpPr/>
            <p:nvPr/>
          </p:nvSpPr>
          <p:spPr>
            <a:xfrm>
              <a:off x="9414184" y="5156399"/>
              <a:ext cx="895350" cy="996314"/>
            </a:xfrm>
            <a:custGeom>
              <a:rect b="b" l="l" r="r" t="t"/>
              <a:pathLst>
                <a:path extrusionOk="0" h="996314" w="895350">
                  <a:moveTo>
                    <a:pt x="0" y="0"/>
                  </a:moveTo>
                  <a:lnTo>
                    <a:pt x="180130" y="497880"/>
                  </a:lnTo>
                  <a:lnTo>
                    <a:pt x="0" y="995864"/>
                  </a:lnTo>
                  <a:lnTo>
                    <a:pt x="35329" y="966047"/>
                  </a:lnTo>
                  <a:lnTo>
                    <a:pt x="72603" y="936446"/>
                  </a:lnTo>
                  <a:lnTo>
                    <a:pt x="111664" y="907113"/>
                  </a:lnTo>
                  <a:lnTo>
                    <a:pt x="152351" y="878097"/>
                  </a:lnTo>
                  <a:lnTo>
                    <a:pt x="194507" y="849449"/>
                  </a:lnTo>
                  <a:lnTo>
                    <a:pt x="237972" y="821218"/>
                  </a:lnTo>
                  <a:lnTo>
                    <a:pt x="282587" y="793455"/>
                  </a:lnTo>
                  <a:lnTo>
                    <a:pt x="328194" y="766210"/>
                  </a:lnTo>
                  <a:lnTo>
                    <a:pt x="374634" y="739532"/>
                  </a:lnTo>
                  <a:lnTo>
                    <a:pt x="421747" y="713473"/>
                  </a:lnTo>
                  <a:lnTo>
                    <a:pt x="469375" y="688081"/>
                  </a:lnTo>
                  <a:lnTo>
                    <a:pt x="517360" y="663407"/>
                  </a:lnTo>
                  <a:lnTo>
                    <a:pt x="565542" y="639502"/>
                  </a:lnTo>
                  <a:lnTo>
                    <a:pt x="613761" y="616415"/>
                  </a:lnTo>
                  <a:lnTo>
                    <a:pt x="661861" y="594196"/>
                  </a:lnTo>
                  <a:lnTo>
                    <a:pt x="709681" y="572895"/>
                  </a:lnTo>
                  <a:lnTo>
                    <a:pt x="757062" y="552563"/>
                  </a:lnTo>
                  <a:lnTo>
                    <a:pt x="803846" y="533250"/>
                  </a:lnTo>
                  <a:lnTo>
                    <a:pt x="849875" y="515005"/>
                  </a:lnTo>
                  <a:lnTo>
                    <a:pt x="894988" y="497880"/>
                  </a:lnTo>
                  <a:lnTo>
                    <a:pt x="849875" y="480769"/>
                  </a:lnTo>
                  <a:lnTo>
                    <a:pt x="803846" y="462538"/>
                  </a:lnTo>
                  <a:lnTo>
                    <a:pt x="757062" y="443236"/>
                  </a:lnTo>
                  <a:lnTo>
                    <a:pt x="709681" y="422915"/>
                  </a:lnTo>
                  <a:lnTo>
                    <a:pt x="661861" y="401624"/>
                  </a:lnTo>
                  <a:lnTo>
                    <a:pt x="613761" y="379413"/>
                  </a:lnTo>
                  <a:lnTo>
                    <a:pt x="565542" y="356333"/>
                  </a:lnTo>
                  <a:lnTo>
                    <a:pt x="517360" y="332434"/>
                  </a:lnTo>
                  <a:lnTo>
                    <a:pt x="469375" y="307766"/>
                  </a:lnTo>
                  <a:lnTo>
                    <a:pt x="421747" y="282378"/>
                  </a:lnTo>
                  <a:lnTo>
                    <a:pt x="374634" y="256322"/>
                  </a:lnTo>
                  <a:lnTo>
                    <a:pt x="328194" y="229647"/>
                  </a:lnTo>
                  <a:lnTo>
                    <a:pt x="282587" y="202404"/>
                  </a:lnTo>
                  <a:lnTo>
                    <a:pt x="237972" y="174643"/>
                  </a:lnTo>
                  <a:lnTo>
                    <a:pt x="194507" y="146413"/>
                  </a:lnTo>
                  <a:lnTo>
                    <a:pt x="152351" y="117766"/>
                  </a:lnTo>
                  <a:lnTo>
                    <a:pt x="111664" y="88750"/>
                  </a:lnTo>
                  <a:lnTo>
                    <a:pt x="72603" y="59418"/>
                  </a:lnTo>
                  <a:lnTo>
                    <a:pt x="35329" y="29817"/>
                  </a:lnTo>
                  <a:lnTo>
                    <a:pt x="0"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661" name="Google Shape;661;p24"/>
          <p:cNvSpPr txBox="1"/>
          <p:nvPr/>
        </p:nvSpPr>
        <p:spPr>
          <a:xfrm>
            <a:off x="5324488" y="2035750"/>
            <a:ext cx="908400" cy="28860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 sz="1800">
                <a:latin typeface="Open Sans"/>
                <a:ea typeface="Open Sans"/>
                <a:cs typeface="Open Sans"/>
                <a:sym typeface="Open Sans"/>
              </a:rPr>
              <a:t>bacteria</a:t>
            </a:r>
            <a:endParaRPr sz="1800">
              <a:latin typeface="Open Sans"/>
              <a:ea typeface="Open Sans"/>
              <a:cs typeface="Open Sans"/>
              <a:sym typeface="Open Sans"/>
            </a:endParaRPr>
          </a:p>
        </p:txBody>
      </p:sp>
      <p:grpSp>
        <p:nvGrpSpPr>
          <p:cNvPr id="662" name="Google Shape;662;p24"/>
          <p:cNvGrpSpPr/>
          <p:nvPr/>
        </p:nvGrpSpPr>
        <p:grpSpPr>
          <a:xfrm>
            <a:off x="5148742" y="1219846"/>
            <a:ext cx="3785934" cy="3256988"/>
            <a:chOff x="10604957" y="2878847"/>
            <a:chExt cx="7698117" cy="6622587"/>
          </a:xfrm>
        </p:grpSpPr>
        <p:sp>
          <p:nvSpPr>
            <p:cNvPr id="663" name="Google Shape;663;p24"/>
            <p:cNvSpPr/>
            <p:nvPr/>
          </p:nvSpPr>
          <p:spPr>
            <a:xfrm>
              <a:off x="12811529" y="4846653"/>
              <a:ext cx="953769" cy="953770"/>
            </a:xfrm>
            <a:custGeom>
              <a:rect b="b" l="l" r="r" t="t"/>
              <a:pathLst>
                <a:path extrusionOk="0" h="953770" w="953769">
                  <a:moveTo>
                    <a:pt x="476770" y="0"/>
                  </a:moveTo>
                  <a:lnTo>
                    <a:pt x="428093" y="2466"/>
                  </a:lnTo>
                  <a:lnTo>
                    <a:pt x="380805" y="9703"/>
                  </a:lnTo>
                  <a:lnTo>
                    <a:pt x="335150" y="21470"/>
                  </a:lnTo>
                  <a:lnTo>
                    <a:pt x="291367" y="37526"/>
                  </a:lnTo>
                  <a:lnTo>
                    <a:pt x="249699" y="57628"/>
                  </a:lnTo>
                  <a:lnTo>
                    <a:pt x="210388" y="81535"/>
                  </a:lnTo>
                  <a:lnTo>
                    <a:pt x="173675" y="109007"/>
                  </a:lnTo>
                  <a:lnTo>
                    <a:pt x="139800" y="139800"/>
                  </a:lnTo>
                  <a:lnTo>
                    <a:pt x="109007" y="173675"/>
                  </a:lnTo>
                  <a:lnTo>
                    <a:pt x="81535" y="210388"/>
                  </a:lnTo>
                  <a:lnTo>
                    <a:pt x="57628" y="249699"/>
                  </a:lnTo>
                  <a:lnTo>
                    <a:pt x="37526" y="291367"/>
                  </a:lnTo>
                  <a:lnTo>
                    <a:pt x="21470" y="335150"/>
                  </a:lnTo>
                  <a:lnTo>
                    <a:pt x="9703" y="380805"/>
                  </a:lnTo>
                  <a:lnTo>
                    <a:pt x="2466" y="428093"/>
                  </a:lnTo>
                  <a:lnTo>
                    <a:pt x="0" y="476770"/>
                  </a:lnTo>
                  <a:lnTo>
                    <a:pt x="2466" y="525450"/>
                  </a:lnTo>
                  <a:lnTo>
                    <a:pt x="9703" y="572739"/>
                  </a:lnTo>
                  <a:lnTo>
                    <a:pt x="21470" y="618396"/>
                  </a:lnTo>
                  <a:lnTo>
                    <a:pt x="37526" y="662180"/>
                  </a:lnTo>
                  <a:lnTo>
                    <a:pt x="57628" y="703848"/>
                  </a:lnTo>
                  <a:lnTo>
                    <a:pt x="81535" y="743160"/>
                  </a:lnTo>
                  <a:lnTo>
                    <a:pt x="109007" y="779875"/>
                  </a:lnTo>
                  <a:lnTo>
                    <a:pt x="139800" y="813750"/>
                  </a:lnTo>
                  <a:lnTo>
                    <a:pt x="173675" y="844544"/>
                  </a:lnTo>
                  <a:lnTo>
                    <a:pt x="210388" y="872015"/>
                  </a:lnTo>
                  <a:lnTo>
                    <a:pt x="249699" y="895923"/>
                  </a:lnTo>
                  <a:lnTo>
                    <a:pt x="291367" y="916025"/>
                  </a:lnTo>
                  <a:lnTo>
                    <a:pt x="335150" y="932081"/>
                  </a:lnTo>
                  <a:lnTo>
                    <a:pt x="380805" y="943848"/>
                  </a:lnTo>
                  <a:lnTo>
                    <a:pt x="428093" y="951085"/>
                  </a:lnTo>
                  <a:lnTo>
                    <a:pt x="476770" y="953552"/>
                  </a:lnTo>
                  <a:lnTo>
                    <a:pt x="525448" y="951085"/>
                  </a:lnTo>
                  <a:lnTo>
                    <a:pt x="572736" y="943848"/>
                  </a:lnTo>
                  <a:lnTo>
                    <a:pt x="618392" y="932081"/>
                  </a:lnTo>
                  <a:lnTo>
                    <a:pt x="662175" y="916025"/>
                  </a:lnTo>
                  <a:lnTo>
                    <a:pt x="703844" y="895923"/>
                  </a:lnTo>
                  <a:lnTo>
                    <a:pt x="743156" y="872015"/>
                  </a:lnTo>
                  <a:lnTo>
                    <a:pt x="779870" y="844544"/>
                  </a:lnTo>
                  <a:lnTo>
                    <a:pt x="813746" y="813750"/>
                  </a:lnTo>
                  <a:lnTo>
                    <a:pt x="844540" y="779875"/>
                  </a:lnTo>
                  <a:lnTo>
                    <a:pt x="872012" y="743160"/>
                  </a:lnTo>
                  <a:lnTo>
                    <a:pt x="895921" y="703848"/>
                  </a:lnTo>
                  <a:lnTo>
                    <a:pt x="916024" y="662180"/>
                  </a:lnTo>
                  <a:lnTo>
                    <a:pt x="932080" y="618396"/>
                  </a:lnTo>
                  <a:lnTo>
                    <a:pt x="943848" y="572739"/>
                  </a:lnTo>
                  <a:lnTo>
                    <a:pt x="951085" y="525450"/>
                  </a:lnTo>
                  <a:lnTo>
                    <a:pt x="953552" y="476770"/>
                  </a:lnTo>
                  <a:lnTo>
                    <a:pt x="951085" y="428093"/>
                  </a:lnTo>
                  <a:lnTo>
                    <a:pt x="943848" y="380805"/>
                  </a:lnTo>
                  <a:lnTo>
                    <a:pt x="932080" y="335150"/>
                  </a:lnTo>
                  <a:lnTo>
                    <a:pt x="916024" y="291367"/>
                  </a:lnTo>
                  <a:lnTo>
                    <a:pt x="895921" y="249699"/>
                  </a:lnTo>
                  <a:lnTo>
                    <a:pt x="872012" y="210388"/>
                  </a:lnTo>
                  <a:lnTo>
                    <a:pt x="844540" y="173675"/>
                  </a:lnTo>
                  <a:lnTo>
                    <a:pt x="813746" y="139800"/>
                  </a:lnTo>
                  <a:lnTo>
                    <a:pt x="779870" y="109007"/>
                  </a:lnTo>
                  <a:lnTo>
                    <a:pt x="743156" y="81535"/>
                  </a:lnTo>
                  <a:lnTo>
                    <a:pt x="703844" y="57628"/>
                  </a:lnTo>
                  <a:lnTo>
                    <a:pt x="662175" y="37526"/>
                  </a:lnTo>
                  <a:lnTo>
                    <a:pt x="618392" y="21470"/>
                  </a:lnTo>
                  <a:lnTo>
                    <a:pt x="572736" y="9703"/>
                  </a:lnTo>
                  <a:lnTo>
                    <a:pt x="525448" y="2466"/>
                  </a:lnTo>
                  <a:lnTo>
                    <a:pt x="476770"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64" name="Google Shape;664;p24"/>
            <p:cNvSpPr/>
            <p:nvPr/>
          </p:nvSpPr>
          <p:spPr>
            <a:xfrm>
              <a:off x="12806286" y="4841423"/>
              <a:ext cx="3066415" cy="964564"/>
            </a:xfrm>
            <a:custGeom>
              <a:rect b="b" l="l" r="r" t="t"/>
              <a:pathLst>
                <a:path extrusionOk="0" h="964564" w="3066415">
                  <a:moveTo>
                    <a:pt x="964031" y="482015"/>
                  </a:moveTo>
                  <a:lnTo>
                    <a:pt x="961542" y="432727"/>
                  </a:lnTo>
                  <a:lnTo>
                    <a:pt x="954239" y="384873"/>
                  </a:lnTo>
                  <a:lnTo>
                    <a:pt x="953554" y="382219"/>
                  </a:lnTo>
                  <a:lnTo>
                    <a:pt x="953554" y="482015"/>
                  </a:lnTo>
                  <a:lnTo>
                    <a:pt x="951115" y="530161"/>
                  </a:lnTo>
                  <a:lnTo>
                    <a:pt x="943965" y="576922"/>
                  </a:lnTo>
                  <a:lnTo>
                    <a:pt x="932319" y="622084"/>
                  </a:lnTo>
                  <a:lnTo>
                    <a:pt x="916444" y="665378"/>
                  </a:lnTo>
                  <a:lnTo>
                    <a:pt x="896556" y="706589"/>
                  </a:lnTo>
                  <a:lnTo>
                    <a:pt x="872921" y="745477"/>
                  </a:lnTo>
                  <a:lnTo>
                    <a:pt x="845743" y="781786"/>
                  </a:lnTo>
                  <a:lnTo>
                    <a:pt x="815289" y="815289"/>
                  </a:lnTo>
                  <a:lnTo>
                    <a:pt x="781786" y="845743"/>
                  </a:lnTo>
                  <a:lnTo>
                    <a:pt x="745477" y="872909"/>
                  </a:lnTo>
                  <a:lnTo>
                    <a:pt x="706589" y="896556"/>
                  </a:lnTo>
                  <a:lnTo>
                    <a:pt x="665378" y="916432"/>
                  </a:lnTo>
                  <a:lnTo>
                    <a:pt x="622084" y="932319"/>
                  </a:lnTo>
                  <a:lnTo>
                    <a:pt x="576922" y="943952"/>
                  </a:lnTo>
                  <a:lnTo>
                    <a:pt x="530161" y="951115"/>
                  </a:lnTo>
                  <a:lnTo>
                    <a:pt x="482015" y="953554"/>
                  </a:lnTo>
                  <a:lnTo>
                    <a:pt x="433870" y="951115"/>
                  </a:lnTo>
                  <a:lnTo>
                    <a:pt x="387096" y="943952"/>
                  </a:lnTo>
                  <a:lnTo>
                    <a:pt x="341947" y="932319"/>
                  </a:lnTo>
                  <a:lnTo>
                    <a:pt x="298640" y="916432"/>
                  </a:lnTo>
                  <a:lnTo>
                    <a:pt x="257429" y="896556"/>
                  </a:lnTo>
                  <a:lnTo>
                    <a:pt x="218554" y="872909"/>
                  </a:lnTo>
                  <a:lnTo>
                    <a:pt x="182232" y="845743"/>
                  </a:lnTo>
                  <a:lnTo>
                    <a:pt x="148729" y="815289"/>
                  </a:lnTo>
                  <a:lnTo>
                    <a:pt x="118275" y="781786"/>
                  </a:lnTo>
                  <a:lnTo>
                    <a:pt x="91109" y="745477"/>
                  </a:lnTo>
                  <a:lnTo>
                    <a:pt x="67462" y="706589"/>
                  </a:lnTo>
                  <a:lnTo>
                    <a:pt x="47574" y="665378"/>
                  </a:lnTo>
                  <a:lnTo>
                    <a:pt x="31699" y="622084"/>
                  </a:lnTo>
                  <a:lnTo>
                    <a:pt x="20066" y="576922"/>
                  </a:lnTo>
                  <a:lnTo>
                    <a:pt x="12903" y="530161"/>
                  </a:lnTo>
                  <a:lnTo>
                    <a:pt x="10464" y="482015"/>
                  </a:lnTo>
                  <a:lnTo>
                    <a:pt x="12903" y="433870"/>
                  </a:lnTo>
                  <a:lnTo>
                    <a:pt x="20066" y="387096"/>
                  </a:lnTo>
                  <a:lnTo>
                    <a:pt x="31699" y="341947"/>
                  </a:lnTo>
                  <a:lnTo>
                    <a:pt x="47574" y="298640"/>
                  </a:lnTo>
                  <a:lnTo>
                    <a:pt x="67462" y="257429"/>
                  </a:lnTo>
                  <a:lnTo>
                    <a:pt x="91109" y="218554"/>
                  </a:lnTo>
                  <a:lnTo>
                    <a:pt x="118275" y="182245"/>
                  </a:lnTo>
                  <a:lnTo>
                    <a:pt x="148729" y="148742"/>
                  </a:lnTo>
                  <a:lnTo>
                    <a:pt x="182232" y="118287"/>
                  </a:lnTo>
                  <a:lnTo>
                    <a:pt x="218554" y="91109"/>
                  </a:lnTo>
                  <a:lnTo>
                    <a:pt x="257429" y="67462"/>
                  </a:lnTo>
                  <a:lnTo>
                    <a:pt x="298640" y="47586"/>
                  </a:lnTo>
                  <a:lnTo>
                    <a:pt x="341947" y="31699"/>
                  </a:lnTo>
                  <a:lnTo>
                    <a:pt x="387096" y="20066"/>
                  </a:lnTo>
                  <a:lnTo>
                    <a:pt x="433870" y="12903"/>
                  </a:lnTo>
                  <a:lnTo>
                    <a:pt x="482015" y="10464"/>
                  </a:lnTo>
                  <a:lnTo>
                    <a:pt x="530161" y="12903"/>
                  </a:lnTo>
                  <a:lnTo>
                    <a:pt x="576922" y="20066"/>
                  </a:lnTo>
                  <a:lnTo>
                    <a:pt x="622084" y="31699"/>
                  </a:lnTo>
                  <a:lnTo>
                    <a:pt x="665378" y="47586"/>
                  </a:lnTo>
                  <a:lnTo>
                    <a:pt x="706589" y="67462"/>
                  </a:lnTo>
                  <a:lnTo>
                    <a:pt x="745477" y="91109"/>
                  </a:lnTo>
                  <a:lnTo>
                    <a:pt x="781786" y="118287"/>
                  </a:lnTo>
                  <a:lnTo>
                    <a:pt x="815289" y="148742"/>
                  </a:lnTo>
                  <a:lnTo>
                    <a:pt x="845743" y="182245"/>
                  </a:lnTo>
                  <a:lnTo>
                    <a:pt x="872921" y="218554"/>
                  </a:lnTo>
                  <a:lnTo>
                    <a:pt x="896556" y="257429"/>
                  </a:lnTo>
                  <a:lnTo>
                    <a:pt x="916444" y="298640"/>
                  </a:lnTo>
                  <a:lnTo>
                    <a:pt x="932319" y="341947"/>
                  </a:lnTo>
                  <a:lnTo>
                    <a:pt x="943965" y="387096"/>
                  </a:lnTo>
                  <a:lnTo>
                    <a:pt x="951115" y="433870"/>
                  </a:lnTo>
                  <a:lnTo>
                    <a:pt x="953554" y="482015"/>
                  </a:lnTo>
                  <a:lnTo>
                    <a:pt x="953554" y="382219"/>
                  </a:lnTo>
                  <a:lnTo>
                    <a:pt x="942352" y="338683"/>
                  </a:lnTo>
                  <a:lnTo>
                    <a:pt x="926147" y="294398"/>
                  </a:lnTo>
                  <a:lnTo>
                    <a:pt x="905852" y="252260"/>
                  </a:lnTo>
                  <a:lnTo>
                    <a:pt x="881710" y="212509"/>
                  </a:lnTo>
                  <a:lnTo>
                    <a:pt x="853960" y="175412"/>
                  </a:lnTo>
                  <a:lnTo>
                    <a:pt x="822845" y="141173"/>
                  </a:lnTo>
                  <a:lnTo>
                    <a:pt x="788619" y="110070"/>
                  </a:lnTo>
                  <a:lnTo>
                    <a:pt x="751509" y="82321"/>
                  </a:lnTo>
                  <a:lnTo>
                    <a:pt x="711771" y="58178"/>
                  </a:lnTo>
                  <a:lnTo>
                    <a:pt x="669632" y="37884"/>
                  </a:lnTo>
                  <a:lnTo>
                    <a:pt x="625348" y="21666"/>
                  </a:lnTo>
                  <a:lnTo>
                    <a:pt x="581787" y="10464"/>
                  </a:lnTo>
                  <a:lnTo>
                    <a:pt x="531291" y="2489"/>
                  </a:lnTo>
                  <a:lnTo>
                    <a:pt x="482015" y="0"/>
                  </a:lnTo>
                  <a:lnTo>
                    <a:pt x="432727" y="2489"/>
                  </a:lnTo>
                  <a:lnTo>
                    <a:pt x="384873" y="9791"/>
                  </a:lnTo>
                  <a:lnTo>
                    <a:pt x="338670" y="21666"/>
                  </a:lnTo>
                  <a:lnTo>
                    <a:pt x="294386" y="37884"/>
                  </a:lnTo>
                  <a:lnTo>
                    <a:pt x="252247" y="58178"/>
                  </a:lnTo>
                  <a:lnTo>
                    <a:pt x="212509" y="82321"/>
                  </a:lnTo>
                  <a:lnTo>
                    <a:pt x="175399" y="110070"/>
                  </a:lnTo>
                  <a:lnTo>
                    <a:pt x="141173" y="141173"/>
                  </a:lnTo>
                  <a:lnTo>
                    <a:pt x="110058" y="175412"/>
                  </a:lnTo>
                  <a:lnTo>
                    <a:pt x="82321" y="212509"/>
                  </a:lnTo>
                  <a:lnTo>
                    <a:pt x="58166" y="252260"/>
                  </a:lnTo>
                  <a:lnTo>
                    <a:pt x="37871" y="294398"/>
                  </a:lnTo>
                  <a:lnTo>
                    <a:pt x="21666" y="338683"/>
                  </a:lnTo>
                  <a:lnTo>
                    <a:pt x="9791" y="384873"/>
                  </a:lnTo>
                  <a:lnTo>
                    <a:pt x="2489" y="432727"/>
                  </a:lnTo>
                  <a:lnTo>
                    <a:pt x="0" y="482015"/>
                  </a:lnTo>
                  <a:lnTo>
                    <a:pt x="2489" y="531291"/>
                  </a:lnTo>
                  <a:lnTo>
                    <a:pt x="9791" y="579158"/>
                  </a:lnTo>
                  <a:lnTo>
                    <a:pt x="21666" y="625348"/>
                  </a:lnTo>
                  <a:lnTo>
                    <a:pt x="37871" y="669632"/>
                  </a:lnTo>
                  <a:lnTo>
                    <a:pt x="58166" y="711771"/>
                  </a:lnTo>
                  <a:lnTo>
                    <a:pt x="82321" y="751509"/>
                  </a:lnTo>
                  <a:lnTo>
                    <a:pt x="110058" y="788619"/>
                  </a:lnTo>
                  <a:lnTo>
                    <a:pt x="141173" y="822845"/>
                  </a:lnTo>
                  <a:lnTo>
                    <a:pt x="175399" y="853948"/>
                  </a:lnTo>
                  <a:lnTo>
                    <a:pt x="212509" y="881697"/>
                  </a:lnTo>
                  <a:lnTo>
                    <a:pt x="252247" y="905840"/>
                  </a:lnTo>
                  <a:lnTo>
                    <a:pt x="294386" y="926147"/>
                  </a:lnTo>
                  <a:lnTo>
                    <a:pt x="338670" y="942352"/>
                  </a:lnTo>
                  <a:lnTo>
                    <a:pt x="384873" y="954227"/>
                  </a:lnTo>
                  <a:lnTo>
                    <a:pt x="432727" y="961529"/>
                  </a:lnTo>
                  <a:lnTo>
                    <a:pt x="482015" y="964018"/>
                  </a:lnTo>
                  <a:lnTo>
                    <a:pt x="531291" y="961529"/>
                  </a:lnTo>
                  <a:lnTo>
                    <a:pt x="579158" y="954227"/>
                  </a:lnTo>
                  <a:lnTo>
                    <a:pt x="625348" y="942352"/>
                  </a:lnTo>
                  <a:lnTo>
                    <a:pt x="669632" y="926147"/>
                  </a:lnTo>
                  <a:lnTo>
                    <a:pt x="711771" y="905840"/>
                  </a:lnTo>
                  <a:lnTo>
                    <a:pt x="751509" y="881697"/>
                  </a:lnTo>
                  <a:lnTo>
                    <a:pt x="788619" y="853948"/>
                  </a:lnTo>
                  <a:lnTo>
                    <a:pt x="822845" y="822845"/>
                  </a:lnTo>
                  <a:lnTo>
                    <a:pt x="853960" y="788619"/>
                  </a:lnTo>
                  <a:lnTo>
                    <a:pt x="881710" y="751509"/>
                  </a:lnTo>
                  <a:lnTo>
                    <a:pt x="905852" y="711771"/>
                  </a:lnTo>
                  <a:lnTo>
                    <a:pt x="926147" y="669632"/>
                  </a:lnTo>
                  <a:lnTo>
                    <a:pt x="942352" y="625348"/>
                  </a:lnTo>
                  <a:lnTo>
                    <a:pt x="954239" y="579158"/>
                  </a:lnTo>
                  <a:lnTo>
                    <a:pt x="961542" y="531291"/>
                  </a:lnTo>
                  <a:lnTo>
                    <a:pt x="964031" y="482015"/>
                  </a:lnTo>
                  <a:close/>
                </a:path>
                <a:path extrusionOk="0" h="964564" w="3066415">
                  <a:moveTo>
                    <a:pt x="3066097" y="482015"/>
                  </a:moveTo>
                  <a:lnTo>
                    <a:pt x="3061106" y="432701"/>
                  </a:lnTo>
                  <a:lnTo>
                    <a:pt x="3046806" y="386753"/>
                  </a:lnTo>
                  <a:lnTo>
                    <a:pt x="3024200" y="345147"/>
                  </a:lnTo>
                  <a:lnTo>
                    <a:pt x="2994266" y="308889"/>
                  </a:lnTo>
                  <a:lnTo>
                    <a:pt x="2957995" y="278955"/>
                  </a:lnTo>
                  <a:lnTo>
                    <a:pt x="2916390" y="256349"/>
                  </a:lnTo>
                  <a:lnTo>
                    <a:pt x="2870441" y="242049"/>
                  </a:lnTo>
                  <a:lnTo>
                    <a:pt x="2821140" y="237070"/>
                  </a:lnTo>
                  <a:lnTo>
                    <a:pt x="2771851" y="242049"/>
                  </a:lnTo>
                  <a:lnTo>
                    <a:pt x="2725902" y="256349"/>
                  </a:lnTo>
                  <a:lnTo>
                    <a:pt x="2684297" y="278955"/>
                  </a:lnTo>
                  <a:lnTo>
                    <a:pt x="2648026" y="308889"/>
                  </a:lnTo>
                  <a:lnTo>
                    <a:pt x="2618092" y="345147"/>
                  </a:lnTo>
                  <a:lnTo>
                    <a:pt x="2595486" y="386753"/>
                  </a:lnTo>
                  <a:lnTo>
                    <a:pt x="2581186" y="432701"/>
                  </a:lnTo>
                  <a:lnTo>
                    <a:pt x="2576195" y="482015"/>
                  </a:lnTo>
                  <a:lnTo>
                    <a:pt x="2581186" y="531317"/>
                  </a:lnTo>
                  <a:lnTo>
                    <a:pt x="2595486" y="577265"/>
                  </a:lnTo>
                  <a:lnTo>
                    <a:pt x="2618092" y="618871"/>
                  </a:lnTo>
                  <a:lnTo>
                    <a:pt x="2648026" y="655129"/>
                  </a:lnTo>
                  <a:lnTo>
                    <a:pt x="2684297" y="685063"/>
                  </a:lnTo>
                  <a:lnTo>
                    <a:pt x="2725902" y="707682"/>
                  </a:lnTo>
                  <a:lnTo>
                    <a:pt x="2771851" y="721969"/>
                  </a:lnTo>
                  <a:lnTo>
                    <a:pt x="2821140" y="726960"/>
                  </a:lnTo>
                  <a:lnTo>
                    <a:pt x="2870441" y="721969"/>
                  </a:lnTo>
                  <a:lnTo>
                    <a:pt x="2916390" y="707682"/>
                  </a:lnTo>
                  <a:lnTo>
                    <a:pt x="2957995" y="685063"/>
                  </a:lnTo>
                  <a:lnTo>
                    <a:pt x="2994266" y="655129"/>
                  </a:lnTo>
                  <a:lnTo>
                    <a:pt x="3024200" y="618871"/>
                  </a:lnTo>
                  <a:lnTo>
                    <a:pt x="3046806" y="577265"/>
                  </a:lnTo>
                  <a:lnTo>
                    <a:pt x="3061106" y="531317"/>
                  </a:lnTo>
                  <a:lnTo>
                    <a:pt x="3066097" y="482015"/>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65" name="Google Shape;665;p24"/>
            <p:cNvSpPr/>
            <p:nvPr/>
          </p:nvSpPr>
          <p:spPr>
            <a:xfrm>
              <a:off x="13935126" y="2884086"/>
              <a:ext cx="1943100" cy="2689860"/>
            </a:xfrm>
            <a:custGeom>
              <a:rect b="b" l="l" r="r" t="t"/>
              <a:pathLst>
                <a:path extrusionOk="0" h="2689860" w="1943100">
                  <a:moveTo>
                    <a:pt x="1076490" y="538238"/>
                  </a:moveTo>
                  <a:lnTo>
                    <a:pt x="1074280" y="489318"/>
                  </a:lnTo>
                  <a:lnTo>
                    <a:pt x="1067790" y="441617"/>
                  </a:lnTo>
                  <a:lnTo>
                    <a:pt x="1057224" y="395325"/>
                  </a:lnTo>
                  <a:lnTo>
                    <a:pt x="1042758" y="350621"/>
                  </a:lnTo>
                  <a:lnTo>
                    <a:pt x="1024585" y="307721"/>
                  </a:lnTo>
                  <a:lnTo>
                    <a:pt x="1002893" y="266788"/>
                  </a:lnTo>
                  <a:lnTo>
                    <a:pt x="977887" y="228041"/>
                  </a:lnTo>
                  <a:lnTo>
                    <a:pt x="949744" y="191655"/>
                  </a:lnTo>
                  <a:lnTo>
                    <a:pt x="918667" y="157822"/>
                  </a:lnTo>
                  <a:lnTo>
                    <a:pt x="884834" y="126746"/>
                  </a:lnTo>
                  <a:lnTo>
                    <a:pt x="848448" y="98602"/>
                  </a:lnTo>
                  <a:lnTo>
                    <a:pt x="809701" y="73596"/>
                  </a:lnTo>
                  <a:lnTo>
                    <a:pt x="768769" y="51904"/>
                  </a:lnTo>
                  <a:lnTo>
                    <a:pt x="725868" y="33731"/>
                  </a:lnTo>
                  <a:lnTo>
                    <a:pt x="681164" y="19265"/>
                  </a:lnTo>
                  <a:lnTo>
                    <a:pt x="634873" y="8686"/>
                  </a:lnTo>
                  <a:lnTo>
                    <a:pt x="587171" y="2209"/>
                  </a:lnTo>
                  <a:lnTo>
                    <a:pt x="538251" y="0"/>
                  </a:lnTo>
                  <a:lnTo>
                    <a:pt x="489331" y="2209"/>
                  </a:lnTo>
                  <a:lnTo>
                    <a:pt x="441617" y="8686"/>
                  </a:lnTo>
                  <a:lnTo>
                    <a:pt x="395325" y="19265"/>
                  </a:lnTo>
                  <a:lnTo>
                    <a:pt x="350621" y="33731"/>
                  </a:lnTo>
                  <a:lnTo>
                    <a:pt x="307721" y="51904"/>
                  </a:lnTo>
                  <a:lnTo>
                    <a:pt x="266788" y="73596"/>
                  </a:lnTo>
                  <a:lnTo>
                    <a:pt x="228041" y="98602"/>
                  </a:lnTo>
                  <a:lnTo>
                    <a:pt x="191655" y="126746"/>
                  </a:lnTo>
                  <a:lnTo>
                    <a:pt x="157822" y="157822"/>
                  </a:lnTo>
                  <a:lnTo>
                    <a:pt x="126746" y="191655"/>
                  </a:lnTo>
                  <a:lnTo>
                    <a:pt x="98602" y="228041"/>
                  </a:lnTo>
                  <a:lnTo>
                    <a:pt x="73596" y="266788"/>
                  </a:lnTo>
                  <a:lnTo>
                    <a:pt x="51904" y="307721"/>
                  </a:lnTo>
                  <a:lnTo>
                    <a:pt x="33731" y="350621"/>
                  </a:lnTo>
                  <a:lnTo>
                    <a:pt x="19265" y="395325"/>
                  </a:lnTo>
                  <a:lnTo>
                    <a:pt x="8686" y="441617"/>
                  </a:lnTo>
                  <a:lnTo>
                    <a:pt x="2209" y="489318"/>
                  </a:lnTo>
                  <a:lnTo>
                    <a:pt x="0" y="538238"/>
                  </a:lnTo>
                  <a:lnTo>
                    <a:pt x="2209" y="587159"/>
                  </a:lnTo>
                  <a:lnTo>
                    <a:pt x="8686" y="634860"/>
                  </a:lnTo>
                  <a:lnTo>
                    <a:pt x="19265" y="681164"/>
                  </a:lnTo>
                  <a:lnTo>
                    <a:pt x="33731" y="725855"/>
                  </a:lnTo>
                  <a:lnTo>
                    <a:pt x="51904" y="768769"/>
                  </a:lnTo>
                  <a:lnTo>
                    <a:pt x="73596" y="809688"/>
                  </a:lnTo>
                  <a:lnTo>
                    <a:pt x="98602" y="848436"/>
                  </a:lnTo>
                  <a:lnTo>
                    <a:pt x="126746" y="884821"/>
                  </a:lnTo>
                  <a:lnTo>
                    <a:pt x="157822" y="918654"/>
                  </a:lnTo>
                  <a:lnTo>
                    <a:pt x="191655" y="949744"/>
                  </a:lnTo>
                  <a:lnTo>
                    <a:pt x="228041" y="977887"/>
                  </a:lnTo>
                  <a:lnTo>
                    <a:pt x="266788" y="1002893"/>
                  </a:lnTo>
                  <a:lnTo>
                    <a:pt x="307721" y="1024585"/>
                  </a:lnTo>
                  <a:lnTo>
                    <a:pt x="350621" y="1042758"/>
                  </a:lnTo>
                  <a:lnTo>
                    <a:pt x="395325" y="1057224"/>
                  </a:lnTo>
                  <a:lnTo>
                    <a:pt x="441617" y="1067803"/>
                  </a:lnTo>
                  <a:lnTo>
                    <a:pt x="489331" y="1074280"/>
                  </a:lnTo>
                  <a:lnTo>
                    <a:pt x="538251" y="1076490"/>
                  </a:lnTo>
                  <a:lnTo>
                    <a:pt x="587171" y="1074280"/>
                  </a:lnTo>
                  <a:lnTo>
                    <a:pt x="634873" y="1067803"/>
                  </a:lnTo>
                  <a:lnTo>
                    <a:pt x="681164" y="1057224"/>
                  </a:lnTo>
                  <a:lnTo>
                    <a:pt x="725868" y="1042758"/>
                  </a:lnTo>
                  <a:lnTo>
                    <a:pt x="768769" y="1024585"/>
                  </a:lnTo>
                  <a:lnTo>
                    <a:pt x="809701" y="1002893"/>
                  </a:lnTo>
                  <a:lnTo>
                    <a:pt x="848448" y="977887"/>
                  </a:lnTo>
                  <a:lnTo>
                    <a:pt x="884834" y="949744"/>
                  </a:lnTo>
                  <a:lnTo>
                    <a:pt x="918667" y="918654"/>
                  </a:lnTo>
                  <a:lnTo>
                    <a:pt x="949744" y="884821"/>
                  </a:lnTo>
                  <a:lnTo>
                    <a:pt x="977887" y="848436"/>
                  </a:lnTo>
                  <a:lnTo>
                    <a:pt x="1002893" y="809688"/>
                  </a:lnTo>
                  <a:lnTo>
                    <a:pt x="1024585" y="768769"/>
                  </a:lnTo>
                  <a:lnTo>
                    <a:pt x="1042758" y="725855"/>
                  </a:lnTo>
                  <a:lnTo>
                    <a:pt x="1057224" y="681164"/>
                  </a:lnTo>
                  <a:lnTo>
                    <a:pt x="1067790" y="634860"/>
                  </a:lnTo>
                  <a:lnTo>
                    <a:pt x="1074280" y="587159"/>
                  </a:lnTo>
                  <a:lnTo>
                    <a:pt x="1076490" y="538238"/>
                  </a:lnTo>
                  <a:close/>
                </a:path>
                <a:path extrusionOk="0" h="2689860" w="1943100">
                  <a:moveTo>
                    <a:pt x="1942490" y="2439352"/>
                  </a:moveTo>
                  <a:lnTo>
                    <a:pt x="1938451" y="2394381"/>
                  </a:lnTo>
                  <a:lnTo>
                    <a:pt x="1932012" y="2370937"/>
                  </a:lnTo>
                  <a:lnTo>
                    <a:pt x="1932012" y="2439352"/>
                  </a:lnTo>
                  <a:lnTo>
                    <a:pt x="1927136" y="2487599"/>
                  </a:lnTo>
                  <a:lnTo>
                    <a:pt x="1913153" y="2532570"/>
                  </a:lnTo>
                  <a:lnTo>
                    <a:pt x="1891017" y="2573274"/>
                  </a:lnTo>
                  <a:lnTo>
                    <a:pt x="1861731" y="2608770"/>
                  </a:lnTo>
                  <a:lnTo>
                    <a:pt x="1826234" y="2638056"/>
                  </a:lnTo>
                  <a:lnTo>
                    <a:pt x="1785518" y="2660180"/>
                  </a:lnTo>
                  <a:lnTo>
                    <a:pt x="1740560" y="2674175"/>
                  </a:lnTo>
                  <a:lnTo>
                    <a:pt x="1692313" y="2679052"/>
                  </a:lnTo>
                  <a:lnTo>
                    <a:pt x="1644053" y="2674175"/>
                  </a:lnTo>
                  <a:lnTo>
                    <a:pt x="1599095" y="2660180"/>
                  </a:lnTo>
                  <a:lnTo>
                    <a:pt x="1558378" y="2638056"/>
                  </a:lnTo>
                  <a:lnTo>
                    <a:pt x="1522882" y="2608770"/>
                  </a:lnTo>
                  <a:lnTo>
                    <a:pt x="1493596" y="2573274"/>
                  </a:lnTo>
                  <a:lnTo>
                    <a:pt x="1471460" y="2532570"/>
                  </a:lnTo>
                  <a:lnTo>
                    <a:pt x="1457477" y="2487599"/>
                  </a:lnTo>
                  <a:lnTo>
                    <a:pt x="1452600" y="2439352"/>
                  </a:lnTo>
                  <a:lnTo>
                    <a:pt x="1457477" y="2391105"/>
                  </a:lnTo>
                  <a:lnTo>
                    <a:pt x="1471460" y="2346134"/>
                  </a:lnTo>
                  <a:lnTo>
                    <a:pt x="1493596" y="2305418"/>
                  </a:lnTo>
                  <a:lnTo>
                    <a:pt x="1522882" y="2269934"/>
                  </a:lnTo>
                  <a:lnTo>
                    <a:pt x="1558378" y="2240635"/>
                  </a:lnTo>
                  <a:lnTo>
                    <a:pt x="1599095" y="2218512"/>
                  </a:lnTo>
                  <a:lnTo>
                    <a:pt x="1644053" y="2204516"/>
                  </a:lnTo>
                  <a:lnTo>
                    <a:pt x="1692313" y="2199640"/>
                  </a:lnTo>
                  <a:lnTo>
                    <a:pt x="1740560" y="2204516"/>
                  </a:lnTo>
                  <a:lnTo>
                    <a:pt x="1785518" y="2218512"/>
                  </a:lnTo>
                  <a:lnTo>
                    <a:pt x="1826234" y="2240635"/>
                  </a:lnTo>
                  <a:lnTo>
                    <a:pt x="1861731" y="2269934"/>
                  </a:lnTo>
                  <a:lnTo>
                    <a:pt x="1891017" y="2305418"/>
                  </a:lnTo>
                  <a:lnTo>
                    <a:pt x="1913153" y="2346134"/>
                  </a:lnTo>
                  <a:lnTo>
                    <a:pt x="1927136" y="2391105"/>
                  </a:lnTo>
                  <a:lnTo>
                    <a:pt x="1932012" y="2439352"/>
                  </a:lnTo>
                  <a:lnTo>
                    <a:pt x="1932012" y="2370937"/>
                  </a:lnTo>
                  <a:lnTo>
                    <a:pt x="1908327" y="2313076"/>
                  </a:lnTo>
                  <a:lnTo>
                    <a:pt x="1883651" y="2278164"/>
                  </a:lnTo>
                  <a:lnTo>
                    <a:pt x="1853501" y="2248014"/>
                  </a:lnTo>
                  <a:lnTo>
                    <a:pt x="1818576" y="2223325"/>
                  </a:lnTo>
                  <a:lnTo>
                    <a:pt x="1779600" y="2204821"/>
                  </a:lnTo>
                  <a:lnTo>
                    <a:pt x="1737283" y="2193201"/>
                  </a:lnTo>
                  <a:lnTo>
                    <a:pt x="1692313" y="2189175"/>
                  </a:lnTo>
                  <a:lnTo>
                    <a:pt x="1647342" y="2193201"/>
                  </a:lnTo>
                  <a:lnTo>
                    <a:pt x="1605013" y="2204821"/>
                  </a:lnTo>
                  <a:lnTo>
                    <a:pt x="1566037" y="2223325"/>
                  </a:lnTo>
                  <a:lnTo>
                    <a:pt x="1531112" y="2248014"/>
                  </a:lnTo>
                  <a:lnTo>
                    <a:pt x="1500962" y="2278164"/>
                  </a:lnTo>
                  <a:lnTo>
                    <a:pt x="1476286" y="2313076"/>
                  </a:lnTo>
                  <a:lnTo>
                    <a:pt x="1457782" y="2352052"/>
                  </a:lnTo>
                  <a:lnTo>
                    <a:pt x="1446161" y="2394381"/>
                  </a:lnTo>
                  <a:lnTo>
                    <a:pt x="1442123" y="2439352"/>
                  </a:lnTo>
                  <a:lnTo>
                    <a:pt x="1446161" y="2484323"/>
                  </a:lnTo>
                  <a:lnTo>
                    <a:pt x="1457782" y="2526639"/>
                  </a:lnTo>
                  <a:lnTo>
                    <a:pt x="1476286" y="2565616"/>
                  </a:lnTo>
                  <a:lnTo>
                    <a:pt x="1500962" y="2600528"/>
                  </a:lnTo>
                  <a:lnTo>
                    <a:pt x="1531112" y="2630690"/>
                  </a:lnTo>
                  <a:lnTo>
                    <a:pt x="1566037" y="2655366"/>
                  </a:lnTo>
                  <a:lnTo>
                    <a:pt x="1605013" y="2673870"/>
                  </a:lnTo>
                  <a:lnTo>
                    <a:pt x="1647342" y="2685491"/>
                  </a:lnTo>
                  <a:lnTo>
                    <a:pt x="1692313" y="2689517"/>
                  </a:lnTo>
                  <a:lnTo>
                    <a:pt x="1737283" y="2685491"/>
                  </a:lnTo>
                  <a:lnTo>
                    <a:pt x="1779600" y="2673870"/>
                  </a:lnTo>
                  <a:lnTo>
                    <a:pt x="1818576" y="2655366"/>
                  </a:lnTo>
                  <a:lnTo>
                    <a:pt x="1853501" y="2630690"/>
                  </a:lnTo>
                  <a:lnTo>
                    <a:pt x="1883651" y="2600528"/>
                  </a:lnTo>
                  <a:lnTo>
                    <a:pt x="1908327" y="2565616"/>
                  </a:lnTo>
                  <a:lnTo>
                    <a:pt x="1926831" y="2526639"/>
                  </a:lnTo>
                  <a:lnTo>
                    <a:pt x="1938451" y="2484323"/>
                  </a:lnTo>
                  <a:lnTo>
                    <a:pt x="1942490" y="2439352"/>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66" name="Google Shape;666;p24"/>
            <p:cNvSpPr/>
            <p:nvPr/>
          </p:nvSpPr>
          <p:spPr>
            <a:xfrm>
              <a:off x="13929898" y="2878847"/>
              <a:ext cx="1087119" cy="1087120"/>
            </a:xfrm>
            <a:custGeom>
              <a:rect b="b" l="l" r="r" t="t"/>
              <a:pathLst>
                <a:path extrusionOk="0" h="1087120" w="1087119">
                  <a:moveTo>
                    <a:pt x="543480" y="0"/>
                  </a:moveTo>
                  <a:lnTo>
                    <a:pt x="496586" y="1994"/>
                  </a:lnTo>
                  <a:lnTo>
                    <a:pt x="450800" y="7870"/>
                  </a:lnTo>
                  <a:lnTo>
                    <a:pt x="406285" y="17464"/>
                  </a:lnTo>
                  <a:lnTo>
                    <a:pt x="363204" y="30613"/>
                  </a:lnTo>
                  <a:lnTo>
                    <a:pt x="321720" y="47153"/>
                  </a:lnTo>
                  <a:lnTo>
                    <a:pt x="281996" y="66921"/>
                  </a:lnTo>
                  <a:lnTo>
                    <a:pt x="244196" y="89755"/>
                  </a:lnTo>
                  <a:lnTo>
                    <a:pt x="208482" y="115491"/>
                  </a:lnTo>
                  <a:lnTo>
                    <a:pt x="175018" y="143967"/>
                  </a:lnTo>
                  <a:lnTo>
                    <a:pt x="143967" y="175018"/>
                  </a:lnTo>
                  <a:lnTo>
                    <a:pt x="115491" y="208482"/>
                  </a:lnTo>
                  <a:lnTo>
                    <a:pt x="89755" y="244196"/>
                  </a:lnTo>
                  <a:lnTo>
                    <a:pt x="66921" y="281996"/>
                  </a:lnTo>
                  <a:lnTo>
                    <a:pt x="47153" y="321720"/>
                  </a:lnTo>
                  <a:lnTo>
                    <a:pt x="30613" y="363204"/>
                  </a:lnTo>
                  <a:lnTo>
                    <a:pt x="17464" y="406285"/>
                  </a:lnTo>
                  <a:lnTo>
                    <a:pt x="7870" y="450800"/>
                  </a:lnTo>
                  <a:lnTo>
                    <a:pt x="1994" y="496586"/>
                  </a:lnTo>
                  <a:lnTo>
                    <a:pt x="0" y="543480"/>
                  </a:lnTo>
                  <a:lnTo>
                    <a:pt x="1994" y="590373"/>
                  </a:lnTo>
                  <a:lnTo>
                    <a:pt x="7870" y="636157"/>
                  </a:lnTo>
                  <a:lnTo>
                    <a:pt x="17464" y="680671"/>
                  </a:lnTo>
                  <a:lnTo>
                    <a:pt x="30613" y="723752"/>
                  </a:lnTo>
                  <a:lnTo>
                    <a:pt x="47153" y="765235"/>
                  </a:lnTo>
                  <a:lnTo>
                    <a:pt x="66921" y="804958"/>
                  </a:lnTo>
                  <a:lnTo>
                    <a:pt x="89755" y="842757"/>
                  </a:lnTo>
                  <a:lnTo>
                    <a:pt x="115491" y="878470"/>
                  </a:lnTo>
                  <a:lnTo>
                    <a:pt x="143967" y="911934"/>
                  </a:lnTo>
                  <a:lnTo>
                    <a:pt x="175018" y="942985"/>
                  </a:lnTo>
                  <a:lnTo>
                    <a:pt x="208482" y="971460"/>
                  </a:lnTo>
                  <a:lnTo>
                    <a:pt x="244196" y="997195"/>
                  </a:lnTo>
                  <a:lnTo>
                    <a:pt x="281996" y="1020029"/>
                  </a:lnTo>
                  <a:lnTo>
                    <a:pt x="321720" y="1039798"/>
                  </a:lnTo>
                  <a:lnTo>
                    <a:pt x="363204" y="1056338"/>
                  </a:lnTo>
                  <a:lnTo>
                    <a:pt x="406285" y="1069486"/>
                  </a:lnTo>
                  <a:lnTo>
                    <a:pt x="450800" y="1079080"/>
                  </a:lnTo>
                  <a:lnTo>
                    <a:pt x="496586" y="1084956"/>
                  </a:lnTo>
                  <a:lnTo>
                    <a:pt x="543480" y="1086951"/>
                  </a:lnTo>
                  <a:lnTo>
                    <a:pt x="590374" y="1084956"/>
                  </a:lnTo>
                  <a:lnTo>
                    <a:pt x="636160" y="1079080"/>
                  </a:lnTo>
                  <a:lnTo>
                    <a:pt x="648225" y="1076480"/>
                  </a:lnTo>
                  <a:lnTo>
                    <a:pt x="543480" y="1076480"/>
                  </a:lnTo>
                  <a:lnTo>
                    <a:pt x="495036" y="1074298"/>
                  </a:lnTo>
                  <a:lnTo>
                    <a:pt x="447797" y="1067877"/>
                  </a:lnTo>
                  <a:lnTo>
                    <a:pt x="401951" y="1057408"/>
                  </a:lnTo>
                  <a:lnTo>
                    <a:pt x="357688" y="1043080"/>
                  </a:lnTo>
                  <a:lnTo>
                    <a:pt x="315199" y="1025082"/>
                  </a:lnTo>
                  <a:lnTo>
                    <a:pt x="274672" y="1003605"/>
                  </a:lnTo>
                  <a:lnTo>
                    <a:pt x="236297" y="978838"/>
                  </a:lnTo>
                  <a:lnTo>
                    <a:pt x="200265" y="950970"/>
                  </a:lnTo>
                  <a:lnTo>
                    <a:pt x="166764" y="920191"/>
                  </a:lnTo>
                  <a:lnTo>
                    <a:pt x="135985" y="886691"/>
                  </a:lnTo>
                  <a:lnTo>
                    <a:pt x="108116" y="850660"/>
                  </a:lnTo>
                  <a:lnTo>
                    <a:pt x="83348" y="812286"/>
                  </a:lnTo>
                  <a:lnTo>
                    <a:pt x="61870" y="771760"/>
                  </a:lnTo>
                  <a:lnTo>
                    <a:pt x="43872" y="729271"/>
                  </a:lnTo>
                  <a:lnTo>
                    <a:pt x="29543" y="685009"/>
                  </a:lnTo>
                  <a:lnTo>
                    <a:pt x="19074" y="639164"/>
                  </a:lnTo>
                  <a:lnTo>
                    <a:pt x="12653" y="591924"/>
                  </a:lnTo>
                  <a:lnTo>
                    <a:pt x="10470" y="543480"/>
                  </a:lnTo>
                  <a:lnTo>
                    <a:pt x="12653" y="495035"/>
                  </a:lnTo>
                  <a:lnTo>
                    <a:pt x="19074" y="447794"/>
                  </a:lnTo>
                  <a:lnTo>
                    <a:pt x="29543" y="401947"/>
                  </a:lnTo>
                  <a:lnTo>
                    <a:pt x="43872" y="357684"/>
                  </a:lnTo>
                  <a:lnTo>
                    <a:pt x="61870" y="315194"/>
                  </a:lnTo>
                  <a:lnTo>
                    <a:pt x="83348" y="274667"/>
                  </a:lnTo>
                  <a:lnTo>
                    <a:pt x="108116" y="236293"/>
                  </a:lnTo>
                  <a:lnTo>
                    <a:pt x="135985" y="200261"/>
                  </a:lnTo>
                  <a:lnTo>
                    <a:pt x="166764" y="166760"/>
                  </a:lnTo>
                  <a:lnTo>
                    <a:pt x="200265" y="135981"/>
                  </a:lnTo>
                  <a:lnTo>
                    <a:pt x="236297" y="108113"/>
                  </a:lnTo>
                  <a:lnTo>
                    <a:pt x="274672" y="83345"/>
                  </a:lnTo>
                  <a:lnTo>
                    <a:pt x="315199" y="61868"/>
                  </a:lnTo>
                  <a:lnTo>
                    <a:pt x="357688" y="43871"/>
                  </a:lnTo>
                  <a:lnTo>
                    <a:pt x="401951" y="29542"/>
                  </a:lnTo>
                  <a:lnTo>
                    <a:pt x="447797" y="19073"/>
                  </a:lnTo>
                  <a:lnTo>
                    <a:pt x="495036" y="12653"/>
                  </a:lnTo>
                  <a:lnTo>
                    <a:pt x="543480" y="10470"/>
                  </a:lnTo>
                  <a:lnTo>
                    <a:pt x="648225" y="10470"/>
                  </a:lnTo>
                  <a:lnTo>
                    <a:pt x="636160" y="7870"/>
                  </a:lnTo>
                  <a:lnTo>
                    <a:pt x="590374" y="1994"/>
                  </a:lnTo>
                  <a:lnTo>
                    <a:pt x="543480" y="0"/>
                  </a:lnTo>
                  <a:close/>
                </a:path>
                <a:path extrusionOk="0" h="1087120" w="1087119">
                  <a:moveTo>
                    <a:pt x="648225" y="10470"/>
                  </a:moveTo>
                  <a:lnTo>
                    <a:pt x="543480" y="10470"/>
                  </a:lnTo>
                  <a:lnTo>
                    <a:pt x="591924" y="12653"/>
                  </a:lnTo>
                  <a:lnTo>
                    <a:pt x="639164" y="19073"/>
                  </a:lnTo>
                  <a:lnTo>
                    <a:pt x="685010" y="29542"/>
                  </a:lnTo>
                  <a:lnTo>
                    <a:pt x="729273" y="43871"/>
                  </a:lnTo>
                  <a:lnTo>
                    <a:pt x="771762" y="61868"/>
                  </a:lnTo>
                  <a:lnTo>
                    <a:pt x="812289" y="83345"/>
                  </a:lnTo>
                  <a:lnTo>
                    <a:pt x="850663" y="108113"/>
                  </a:lnTo>
                  <a:lnTo>
                    <a:pt x="886696" y="135981"/>
                  </a:lnTo>
                  <a:lnTo>
                    <a:pt x="920197" y="166760"/>
                  </a:lnTo>
                  <a:lnTo>
                    <a:pt x="950976" y="200261"/>
                  </a:lnTo>
                  <a:lnTo>
                    <a:pt x="978845" y="236293"/>
                  </a:lnTo>
                  <a:lnTo>
                    <a:pt x="1003613" y="274667"/>
                  </a:lnTo>
                  <a:lnTo>
                    <a:pt x="1025091" y="315194"/>
                  </a:lnTo>
                  <a:lnTo>
                    <a:pt x="1043089" y="357684"/>
                  </a:lnTo>
                  <a:lnTo>
                    <a:pt x="1057418" y="401947"/>
                  </a:lnTo>
                  <a:lnTo>
                    <a:pt x="1067887" y="447794"/>
                  </a:lnTo>
                  <a:lnTo>
                    <a:pt x="1074308" y="495035"/>
                  </a:lnTo>
                  <a:lnTo>
                    <a:pt x="1076490" y="543480"/>
                  </a:lnTo>
                  <a:lnTo>
                    <a:pt x="1074308" y="591924"/>
                  </a:lnTo>
                  <a:lnTo>
                    <a:pt x="1067887" y="639164"/>
                  </a:lnTo>
                  <a:lnTo>
                    <a:pt x="1057418" y="685009"/>
                  </a:lnTo>
                  <a:lnTo>
                    <a:pt x="1043089" y="729271"/>
                  </a:lnTo>
                  <a:lnTo>
                    <a:pt x="1025091" y="771760"/>
                  </a:lnTo>
                  <a:lnTo>
                    <a:pt x="1003613" y="812286"/>
                  </a:lnTo>
                  <a:lnTo>
                    <a:pt x="978845" y="850660"/>
                  </a:lnTo>
                  <a:lnTo>
                    <a:pt x="950976" y="886691"/>
                  </a:lnTo>
                  <a:lnTo>
                    <a:pt x="920197" y="920191"/>
                  </a:lnTo>
                  <a:lnTo>
                    <a:pt x="886696" y="950970"/>
                  </a:lnTo>
                  <a:lnTo>
                    <a:pt x="850663" y="978838"/>
                  </a:lnTo>
                  <a:lnTo>
                    <a:pt x="812289" y="1003605"/>
                  </a:lnTo>
                  <a:lnTo>
                    <a:pt x="771762" y="1025082"/>
                  </a:lnTo>
                  <a:lnTo>
                    <a:pt x="729273" y="1043080"/>
                  </a:lnTo>
                  <a:lnTo>
                    <a:pt x="685010" y="1057408"/>
                  </a:lnTo>
                  <a:lnTo>
                    <a:pt x="639164" y="1067877"/>
                  </a:lnTo>
                  <a:lnTo>
                    <a:pt x="591924" y="1074298"/>
                  </a:lnTo>
                  <a:lnTo>
                    <a:pt x="543480" y="1076480"/>
                  </a:lnTo>
                  <a:lnTo>
                    <a:pt x="648225" y="1076480"/>
                  </a:lnTo>
                  <a:lnTo>
                    <a:pt x="723757" y="1056338"/>
                  </a:lnTo>
                  <a:lnTo>
                    <a:pt x="765241" y="1039798"/>
                  </a:lnTo>
                  <a:lnTo>
                    <a:pt x="804965" y="1020029"/>
                  </a:lnTo>
                  <a:lnTo>
                    <a:pt x="842765" y="997195"/>
                  </a:lnTo>
                  <a:lnTo>
                    <a:pt x="878479" y="971460"/>
                  </a:lnTo>
                  <a:lnTo>
                    <a:pt x="911943" y="942985"/>
                  </a:lnTo>
                  <a:lnTo>
                    <a:pt x="942994" y="911934"/>
                  </a:lnTo>
                  <a:lnTo>
                    <a:pt x="971469" y="878470"/>
                  </a:lnTo>
                  <a:lnTo>
                    <a:pt x="997205" y="842757"/>
                  </a:lnTo>
                  <a:lnTo>
                    <a:pt x="1020039" y="804958"/>
                  </a:lnTo>
                  <a:lnTo>
                    <a:pt x="1039808" y="765235"/>
                  </a:lnTo>
                  <a:lnTo>
                    <a:pt x="1056348" y="723752"/>
                  </a:lnTo>
                  <a:lnTo>
                    <a:pt x="1069497" y="680671"/>
                  </a:lnTo>
                  <a:lnTo>
                    <a:pt x="1079090" y="636157"/>
                  </a:lnTo>
                  <a:lnTo>
                    <a:pt x="1084966" y="590373"/>
                  </a:lnTo>
                  <a:lnTo>
                    <a:pt x="1086961" y="543480"/>
                  </a:lnTo>
                  <a:lnTo>
                    <a:pt x="1084966" y="496586"/>
                  </a:lnTo>
                  <a:lnTo>
                    <a:pt x="1079090" y="450800"/>
                  </a:lnTo>
                  <a:lnTo>
                    <a:pt x="1069497" y="406285"/>
                  </a:lnTo>
                  <a:lnTo>
                    <a:pt x="1056348" y="363204"/>
                  </a:lnTo>
                  <a:lnTo>
                    <a:pt x="1039808" y="321720"/>
                  </a:lnTo>
                  <a:lnTo>
                    <a:pt x="1020039" y="281996"/>
                  </a:lnTo>
                  <a:lnTo>
                    <a:pt x="997205" y="244196"/>
                  </a:lnTo>
                  <a:lnTo>
                    <a:pt x="971469" y="208482"/>
                  </a:lnTo>
                  <a:lnTo>
                    <a:pt x="942994" y="175018"/>
                  </a:lnTo>
                  <a:lnTo>
                    <a:pt x="911943" y="143967"/>
                  </a:lnTo>
                  <a:lnTo>
                    <a:pt x="878479" y="115491"/>
                  </a:lnTo>
                  <a:lnTo>
                    <a:pt x="842765" y="89755"/>
                  </a:lnTo>
                  <a:lnTo>
                    <a:pt x="804965" y="66921"/>
                  </a:lnTo>
                  <a:lnTo>
                    <a:pt x="765241" y="47153"/>
                  </a:lnTo>
                  <a:lnTo>
                    <a:pt x="723757" y="30613"/>
                  </a:lnTo>
                  <a:lnTo>
                    <a:pt x="680676" y="17464"/>
                  </a:lnTo>
                  <a:lnTo>
                    <a:pt x="648225" y="1047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67" name="Google Shape;667;p24"/>
            <p:cNvSpPr/>
            <p:nvPr/>
          </p:nvSpPr>
          <p:spPr>
            <a:xfrm>
              <a:off x="11307784" y="7583549"/>
              <a:ext cx="716915" cy="716915"/>
            </a:xfrm>
            <a:custGeom>
              <a:rect b="b" l="l" r="r" t="t"/>
              <a:pathLst>
                <a:path extrusionOk="0" h="716915" w="716915">
                  <a:moveTo>
                    <a:pt x="358407" y="0"/>
                  </a:moveTo>
                  <a:lnTo>
                    <a:pt x="309840" y="3277"/>
                  </a:lnTo>
                  <a:lnTo>
                    <a:pt x="263238" y="12824"/>
                  </a:lnTo>
                  <a:lnTo>
                    <a:pt x="219032" y="28210"/>
                  </a:lnTo>
                  <a:lnTo>
                    <a:pt x="177652" y="49003"/>
                  </a:lnTo>
                  <a:lnTo>
                    <a:pt x="139529" y="74775"/>
                  </a:lnTo>
                  <a:lnTo>
                    <a:pt x="105093" y="105094"/>
                  </a:lnTo>
                  <a:lnTo>
                    <a:pt x="74774" y="139531"/>
                  </a:lnTo>
                  <a:lnTo>
                    <a:pt x="49003" y="177656"/>
                  </a:lnTo>
                  <a:lnTo>
                    <a:pt x="28209" y="219037"/>
                  </a:lnTo>
                  <a:lnTo>
                    <a:pt x="12824" y="263244"/>
                  </a:lnTo>
                  <a:lnTo>
                    <a:pt x="3277" y="309848"/>
                  </a:lnTo>
                  <a:lnTo>
                    <a:pt x="0" y="358418"/>
                  </a:lnTo>
                  <a:lnTo>
                    <a:pt x="3277" y="406985"/>
                  </a:lnTo>
                  <a:lnTo>
                    <a:pt x="12824" y="453587"/>
                  </a:lnTo>
                  <a:lnTo>
                    <a:pt x="28209" y="497793"/>
                  </a:lnTo>
                  <a:lnTo>
                    <a:pt x="49003" y="539173"/>
                  </a:lnTo>
                  <a:lnTo>
                    <a:pt x="74774" y="577296"/>
                  </a:lnTo>
                  <a:lnTo>
                    <a:pt x="105093" y="611732"/>
                  </a:lnTo>
                  <a:lnTo>
                    <a:pt x="139529" y="642051"/>
                  </a:lnTo>
                  <a:lnTo>
                    <a:pt x="177652" y="667822"/>
                  </a:lnTo>
                  <a:lnTo>
                    <a:pt x="219032" y="688616"/>
                  </a:lnTo>
                  <a:lnTo>
                    <a:pt x="263238" y="704001"/>
                  </a:lnTo>
                  <a:lnTo>
                    <a:pt x="309840" y="713548"/>
                  </a:lnTo>
                  <a:lnTo>
                    <a:pt x="358407" y="716826"/>
                  </a:lnTo>
                  <a:lnTo>
                    <a:pt x="406975" y="713548"/>
                  </a:lnTo>
                  <a:lnTo>
                    <a:pt x="453577" y="704001"/>
                  </a:lnTo>
                  <a:lnTo>
                    <a:pt x="497783" y="688616"/>
                  </a:lnTo>
                  <a:lnTo>
                    <a:pt x="539162" y="667822"/>
                  </a:lnTo>
                  <a:lnTo>
                    <a:pt x="577286" y="642051"/>
                  </a:lnTo>
                  <a:lnTo>
                    <a:pt x="611722" y="611732"/>
                  </a:lnTo>
                  <a:lnTo>
                    <a:pt x="642041" y="577296"/>
                  </a:lnTo>
                  <a:lnTo>
                    <a:pt x="667812" y="539173"/>
                  </a:lnTo>
                  <a:lnTo>
                    <a:pt x="688605" y="497793"/>
                  </a:lnTo>
                  <a:lnTo>
                    <a:pt x="703991" y="453587"/>
                  </a:lnTo>
                  <a:lnTo>
                    <a:pt x="713537" y="406985"/>
                  </a:lnTo>
                  <a:lnTo>
                    <a:pt x="716815" y="358418"/>
                  </a:lnTo>
                  <a:lnTo>
                    <a:pt x="713537" y="309848"/>
                  </a:lnTo>
                  <a:lnTo>
                    <a:pt x="703991" y="263244"/>
                  </a:lnTo>
                  <a:lnTo>
                    <a:pt x="688605" y="219037"/>
                  </a:lnTo>
                  <a:lnTo>
                    <a:pt x="667812" y="177656"/>
                  </a:lnTo>
                  <a:lnTo>
                    <a:pt x="642041" y="139531"/>
                  </a:lnTo>
                  <a:lnTo>
                    <a:pt x="611722" y="105094"/>
                  </a:lnTo>
                  <a:lnTo>
                    <a:pt x="577286" y="74775"/>
                  </a:lnTo>
                  <a:lnTo>
                    <a:pt x="539162" y="49003"/>
                  </a:lnTo>
                  <a:lnTo>
                    <a:pt x="497783" y="28210"/>
                  </a:lnTo>
                  <a:lnTo>
                    <a:pt x="453577" y="12824"/>
                  </a:lnTo>
                  <a:lnTo>
                    <a:pt x="406975" y="3277"/>
                  </a:lnTo>
                  <a:lnTo>
                    <a:pt x="358407"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68" name="Google Shape;668;p24"/>
            <p:cNvSpPr/>
            <p:nvPr/>
          </p:nvSpPr>
          <p:spPr>
            <a:xfrm>
              <a:off x="11302543" y="6387763"/>
              <a:ext cx="5371465" cy="1918334"/>
            </a:xfrm>
            <a:custGeom>
              <a:rect b="b" l="l" r="r" t="t"/>
              <a:pathLst>
                <a:path extrusionOk="0" h="1918334" w="5371465">
                  <a:moveTo>
                    <a:pt x="727290" y="1554200"/>
                  </a:moveTo>
                  <a:lnTo>
                    <a:pt x="723976" y="1504861"/>
                  </a:lnTo>
                  <a:lnTo>
                    <a:pt x="716826" y="1469898"/>
                  </a:lnTo>
                  <a:lnTo>
                    <a:pt x="716826" y="1554200"/>
                  </a:lnTo>
                  <a:lnTo>
                    <a:pt x="713587" y="1602054"/>
                  </a:lnTo>
                  <a:lnTo>
                    <a:pt x="704189" y="1647977"/>
                  </a:lnTo>
                  <a:lnTo>
                    <a:pt x="689025" y="1691538"/>
                  </a:lnTo>
                  <a:lnTo>
                    <a:pt x="668528" y="1732318"/>
                  </a:lnTo>
                  <a:lnTo>
                    <a:pt x="643140" y="1769884"/>
                  </a:lnTo>
                  <a:lnTo>
                    <a:pt x="613257" y="1803819"/>
                  </a:lnTo>
                  <a:lnTo>
                    <a:pt x="579323" y="1833702"/>
                  </a:lnTo>
                  <a:lnTo>
                    <a:pt x="541756" y="1859089"/>
                  </a:lnTo>
                  <a:lnTo>
                    <a:pt x="500989" y="1879587"/>
                  </a:lnTo>
                  <a:lnTo>
                    <a:pt x="457428" y="1894751"/>
                  </a:lnTo>
                  <a:lnTo>
                    <a:pt x="411505" y="1904149"/>
                  </a:lnTo>
                  <a:lnTo>
                    <a:pt x="363651" y="1907387"/>
                  </a:lnTo>
                  <a:lnTo>
                    <a:pt x="315785" y="1904149"/>
                  </a:lnTo>
                  <a:lnTo>
                    <a:pt x="269862" y="1894751"/>
                  </a:lnTo>
                  <a:lnTo>
                    <a:pt x="226301" y="1879587"/>
                  </a:lnTo>
                  <a:lnTo>
                    <a:pt x="185534" y="1859089"/>
                  </a:lnTo>
                  <a:lnTo>
                    <a:pt x="147967" y="1833702"/>
                  </a:lnTo>
                  <a:lnTo>
                    <a:pt x="114033" y="1803819"/>
                  </a:lnTo>
                  <a:lnTo>
                    <a:pt x="84150" y="1769884"/>
                  </a:lnTo>
                  <a:lnTo>
                    <a:pt x="58762" y="1732318"/>
                  </a:lnTo>
                  <a:lnTo>
                    <a:pt x="38277" y="1691538"/>
                  </a:lnTo>
                  <a:lnTo>
                    <a:pt x="23114" y="1647977"/>
                  </a:lnTo>
                  <a:lnTo>
                    <a:pt x="13703" y="1602054"/>
                  </a:lnTo>
                  <a:lnTo>
                    <a:pt x="10477" y="1554200"/>
                  </a:lnTo>
                  <a:lnTo>
                    <a:pt x="13703" y="1506347"/>
                  </a:lnTo>
                  <a:lnTo>
                    <a:pt x="23114" y="1460423"/>
                  </a:lnTo>
                  <a:lnTo>
                    <a:pt x="38277" y="1416862"/>
                  </a:lnTo>
                  <a:lnTo>
                    <a:pt x="58762" y="1376083"/>
                  </a:lnTo>
                  <a:lnTo>
                    <a:pt x="84150" y="1338516"/>
                  </a:lnTo>
                  <a:lnTo>
                    <a:pt x="114033" y="1304582"/>
                  </a:lnTo>
                  <a:lnTo>
                    <a:pt x="147967" y="1274711"/>
                  </a:lnTo>
                  <a:lnTo>
                    <a:pt x="185534" y="1249311"/>
                  </a:lnTo>
                  <a:lnTo>
                    <a:pt x="226301" y="1228826"/>
                  </a:lnTo>
                  <a:lnTo>
                    <a:pt x="269862" y="1213662"/>
                  </a:lnTo>
                  <a:lnTo>
                    <a:pt x="315785" y="1204252"/>
                  </a:lnTo>
                  <a:lnTo>
                    <a:pt x="363651" y="1201026"/>
                  </a:lnTo>
                  <a:lnTo>
                    <a:pt x="411505" y="1204252"/>
                  </a:lnTo>
                  <a:lnTo>
                    <a:pt x="457428" y="1213662"/>
                  </a:lnTo>
                  <a:lnTo>
                    <a:pt x="500989" y="1228826"/>
                  </a:lnTo>
                  <a:lnTo>
                    <a:pt x="541756" y="1249311"/>
                  </a:lnTo>
                  <a:lnTo>
                    <a:pt x="579323" y="1274711"/>
                  </a:lnTo>
                  <a:lnTo>
                    <a:pt x="613257" y="1304582"/>
                  </a:lnTo>
                  <a:lnTo>
                    <a:pt x="643140" y="1338516"/>
                  </a:lnTo>
                  <a:lnTo>
                    <a:pt x="668528" y="1376083"/>
                  </a:lnTo>
                  <a:lnTo>
                    <a:pt x="689025" y="1416862"/>
                  </a:lnTo>
                  <a:lnTo>
                    <a:pt x="704189" y="1460423"/>
                  </a:lnTo>
                  <a:lnTo>
                    <a:pt x="713587" y="1506347"/>
                  </a:lnTo>
                  <a:lnTo>
                    <a:pt x="716826" y="1554200"/>
                  </a:lnTo>
                  <a:lnTo>
                    <a:pt x="716826" y="1469898"/>
                  </a:lnTo>
                  <a:lnTo>
                    <a:pt x="698715" y="1412659"/>
                  </a:lnTo>
                  <a:lnTo>
                    <a:pt x="677646" y="1370660"/>
                  </a:lnTo>
                  <a:lnTo>
                    <a:pt x="651522" y="1331988"/>
                  </a:lnTo>
                  <a:lnTo>
                    <a:pt x="620788" y="1297063"/>
                  </a:lnTo>
                  <a:lnTo>
                    <a:pt x="585863" y="1266329"/>
                  </a:lnTo>
                  <a:lnTo>
                    <a:pt x="547192" y="1240205"/>
                  </a:lnTo>
                  <a:lnTo>
                    <a:pt x="505193" y="1219136"/>
                  </a:lnTo>
                  <a:lnTo>
                    <a:pt x="460324" y="1203540"/>
                  </a:lnTo>
                  <a:lnTo>
                    <a:pt x="447992" y="1201026"/>
                  </a:lnTo>
                  <a:lnTo>
                    <a:pt x="412991" y="1193876"/>
                  </a:lnTo>
                  <a:lnTo>
                    <a:pt x="363651" y="1190561"/>
                  </a:lnTo>
                  <a:lnTo>
                    <a:pt x="314299" y="1193876"/>
                  </a:lnTo>
                  <a:lnTo>
                    <a:pt x="266979" y="1203540"/>
                  </a:lnTo>
                  <a:lnTo>
                    <a:pt x="222097" y="1219136"/>
                  </a:lnTo>
                  <a:lnTo>
                    <a:pt x="180111" y="1240205"/>
                  </a:lnTo>
                  <a:lnTo>
                    <a:pt x="141439" y="1266329"/>
                  </a:lnTo>
                  <a:lnTo>
                    <a:pt x="106514" y="1297063"/>
                  </a:lnTo>
                  <a:lnTo>
                    <a:pt x="75768" y="1331988"/>
                  </a:lnTo>
                  <a:lnTo>
                    <a:pt x="49657" y="1370660"/>
                  </a:lnTo>
                  <a:lnTo>
                    <a:pt x="28575" y="1412659"/>
                  </a:lnTo>
                  <a:lnTo>
                    <a:pt x="12992" y="1457528"/>
                  </a:lnTo>
                  <a:lnTo>
                    <a:pt x="3327" y="1504861"/>
                  </a:lnTo>
                  <a:lnTo>
                    <a:pt x="0" y="1554200"/>
                  </a:lnTo>
                  <a:lnTo>
                    <a:pt x="3327" y="1603540"/>
                  </a:lnTo>
                  <a:lnTo>
                    <a:pt x="12992" y="1650873"/>
                  </a:lnTo>
                  <a:lnTo>
                    <a:pt x="28575" y="1695754"/>
                  </a:lnTo>
                  <a:lnTo>
                    <a:pt x="49657" y="1737741"/>
                  </a:lnTo>
                  <a:lnTo>
                    <a:pt x="75768" y="1776412"/>
                  </a:lnTo>
                  <a:lnTo>
                    <a:pt x="106514" y="1811337"/>
                  </a:lnTo>
                  <a:lnTo>
                    <a:pt x="141439" y="1842084"/>
                  </a:lnTo>
                  <a:lnTo>
                    <a:pt x="180111" y="1868208"/>
                  </a:lnTo>
                  <a:lnTo>
                    <a:pt x="222097" y="1889277"/>
                  </a:lnTo>
                  <a:lnTo>
                    <a:pt x="266979" y="1904860"/>
                  </a:lnTo>
                  <a:lnTo>
                    <a:pt x="314299" y="1914537"/>
                  </a:lnTo>
                  <a:lnTo>
                    <a:pt x="363651" y="1917852"/>
                  </a:lnTo>
                  <a:lnTo>
                    <a:pt x="412991" y="1914537"/>
                  </a:lnTo>
                  <a:lnTo>
                    <a:pt x="460324" y="1904860"/>
                  </a:lnTo>
                  <a:lnTo>
                    <a:pt x="505193" y="1889277"/>
                  </a:lnTo>
                  <a:lnTo>
                    <a:pt x="547192" y="1868208"/>
                  </a:lnTo>
                  <a:lnTo>
                    <a:pt x="585863" y="1842084"/>
                  </a:lnTo>
                  <a:lnTo>
                    <a:pt x="620788" y="1811337"/>
                  </a:lnTo>
                  <a:lnTo>
                    <a:pt x="651522" y="1776412"/>
                  </a:lnTo>
                  <a:lnTo>
                    <a:pt x="677646" y="1737741"/>
                  </a:lnTo>
                  <a:lnTo>
                    <a:pt x="698715" y="1695754"/>
                  </a:lnTo>
                  <a:lnTo>
                    <a:pt x="714298" y="1650873"/>
                  </a:lnTo>
                  <a:lnTo>
                    <a:pt x="723976" y="1603540"/>
                  </a:lnTo>
                  <a:lnTo>
                    <a:pt x="727290" y="1554200"/>
                  </a:lnTo>
                  <a:close/>
                </a:path>
                <a:path extrusionOk="0" h="1918334" w="5371465">
                  <a:moveTo>
                    <a:pt x="5370957" y="244932"/>
                  </a:moveTo>
                  <a:lnTo>
                    <a:pt x="5365978" y="195630"/>
                  </a:lnTo>
                  <a:lnTo>
                    <a:pt x="5351678" y="149682"/>
                  </a:lnTo>
                  <a:lnTo>
                    <a:pt x="5329072" y="108077"/>
                  </a:lnTo>
                  <a:lnTo>
                    <a:pt x="5299138" y="71818"/>
                  </a:lnTo>
                  <a:lnTo>
                    <a:pt x="5262867" y="41884"/>
                  </a:lnTo>
                  <a:lnTo>
                    <a:pt x="5221262" y="19278"/>
                  </a:lnTo>
                  <a:lnTo>
                    <a:pt x="5175313" y="4978"/>
                  </a:lnTo>
                  <a:lnTo>
                    <a:pt x="5126012" y="0"/>
                  </a:lnTo>
                  <a:lnTo>
                    <a:pt x="5076710" y="4978"/>
                  </a:lnTo>
                  <a:lnTo>
                    <a:pt x="5030762" y="19278"/>
                  </a:lnTo>
                  <a:lnTo>
                    <a:pt x="4989157" y="41884"/>
                  </a:lnTo>
                  <a:lnTo>
                    <a:pt x="4952898" y="71818"/>
                  </a:lnTo>
                  <a:lnTo>
                    <a:pt x="4922964" y="108077"/>
                  </a:lnTo>
                  <a:lnTo>
                    <a:pt x="4900346" y="149682"/>
                  </a:lnTo>
                  <a:lnTo>
                    <a:pt x="4886058" y="195630"/>
                  </a:lnTo>
                  <a:lnTo>
                    <a:pt x="4881067" y="244932"/>
                  </a:lnTo>
                  <a:lnTo>
                    <a:pt x="4886058" y="294233"/>
                  </a:lnTo>
                  <a:lnTo>
                    <a:pt x="4900346" y="340182"/>
                  </a:lnTo>
                  <a:lnTo>
                    <a:pt x="4922964" y="381787"/>
                  </a:lnTo>
                  <a:lnTo>
                    <a:pt x="4952898" y="418058"/>
                  </a:lnTo>
                  <a:lnTo>
                    <a:pt x="4989157" y="447992"/>
                  </a:lnTo>
                  <a:lnTo>
                    <a:pt x="5030762" y="470598"/>
                  </a:lnTo>
                  <a:lnTo>
                    <a:pt x="5076710" y="484886"/>
                  </a:lnTo>
                  <a:lnTo>
                    <a:pt x="5126012" y="489877"/>
                  </a:lnTo>
                  <a:lnTo>
                    <a:pt x="5175313" y="484886"/>
                  </a:lnTo>
                  <a:lnTo>
                    <a:pt x="5221262" y="470598"/>
                  </a:lnTo>
                  <a:lnTo>
                    <a:pt x="5262867" y="447992"/>
                  </a:lnTo>
                  <a:lnTo>
                    <a:pt x="5299138" y="418058"/>
                  </a:lnTo>
                  <a:lnTo>
                    <a:pt x="5329072" y="381787"/>
                  </a:lnTo>
                  <a:lnTo>
                    <a:pt x="5351678" y="340182"/>
                  </a:lnTo>
                  <a:lnTo>
                    <a:pt x="5365978" y="294233"/>
                  </a:lnTo>
                  <a:lnTo>
                    <a:pt x="5370957" y="244932"/>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69" name="Google Shape;669;p24"/>
            <p:cNvSpPr/>
            <p:nvPr/>
          </p:nvSpPr>
          <p:spPr>
            <a:xfrm>
              <a:off x="16178378" y="6382518"/>
              <a:ext cx="500380" cy="500379"/>
            </a:xfrm>
            <a:custGeom>
              <a:rect b="b" l="l" r="r" t="t"/>
              <a:pathLst>
                <a:path extrusionOk="0" h="500379" w="500380">
                  <a:moveTo>
                    <a:pt x="250180" y="0"/>
                  </a:moveTo>
                  <a:lnTo>
                    <a:pt x="205209" y="4030"/>
                  </a:lnTo>
                  <a:lnTo>
                    <a:pt x="162883" y="15651"/>
                  </a:lnTo>
                  <a:lnTo>
                    <a:pt x="123908" y="34156"/>
                  </a:lnTo>
                  <a:lnTo>
                    <a:pt x="88991" y="58838"/>
                  </a:lnTo>
                  <a:lnTo>
                    <a:pt x="58838" y="88991"/>
                  </a:lnTo>
                  <a:lnTo>
                    <a:pt x="34156" y="123908"/>
                  </a:lnTo>
                  <a:lnTo>
                    <a:pt x="15651" y="162883"/>
                  </a:lnTo>
                  <a:lnTo>
                    <a:pt x="4030" y="205209"/>
                  </a:lnTo>
                  <a:lnTo>
                    <a:pt x="0" y="250180"/>
                  </a:lnTo>
                  <a:lnTo>
                    <a:pt x="4030" y="295148"/>
                  </a:lnTo>
                  <a:lnTo>
                    <a:pt x="15651" y="337472"/>
                  </a:lnTo>
                  <a:lnTo>
                    <a:pt x="34156" y="376445"/>
                  </a:lnTo>
                  <a:lnTo>
                    <a:pt x="58838" y="411361"/>
                  </a:lnTo>
                  <a:lnTo>
                    <a:pt x="88991" y="441513"/>
                  </a:lnTo>
                  <a:lnTo>
                    <a:pt x="123908" y="466195"/>
                  </a:lnTo>
                  <a:lnTo>
                    <a:pt x="162883" y="484699"/>
                  </a:lnTo>
                  <a:lnTo>
                    <a:pt x="205209" y="496320"/>
                  </a:lnTo>
                  <a:lnTo>
                    <a:pt x="250180" y="500351"/>
                  </a:lnTo>
                  <a:lnTo>
                    <a:pt x="295151" y="496320"/>
                  </a:lnTo>
                  <a:lnTo>
                    <a:pt x="318608" y="489880"/>
                  </a:lnTo>
                  <a:lnTo>
                    <a:pt x="250180" y="489880"/>
                  </a:lnTo>
                  <a:lnTo>
                    <a:pt x="201932" y="485001"/>
                  </a:lnTo>
                  <a:lnTo>
                    <a:pt x="156965" y="471014"/>
                  </a:lnTo>
                  <a:lnTo>
                    <a:pt x="116250" y="448888"/>
                  </a:lnTo>
                  <a:lnTo>
                    <a:pt x="80760" y="419595"/>
                  </a:lnTo>
                  <a:lnTo>
                    <a:pt x="51466" y="384107"/>
                  </a:lnTo>
                  <a:lnTo>
                    <a:pt x="29338" y="343394"/>
                  </a:lnTo>
                  <a:lnTo>
                    <a:pt x="15349" y="298428"/>
                  </a:lnTo>
                  <a:lnTo>
                    <a:pt x="10470" y="250180"/>
                  </a:lnTo>
                  <a:lnTo>
                    <a:pt x="15349" y="201932"/>
                  </a:lnTo>
                  <a:lnTo>
                    <a:pt x="29338" y="156965"/>
                  </a:lnTo>
                  <a:lnTo>
                    <a:pt x="51466" y="116250"/>
                  </a:lnTo>
                  <a:lnTo>
                    <a:pt x="80760" y="80760"/>
                  </a:lnTo>
                  <a:lnTo>
                    <a:pt x="116250" y="51466"/>
                  </a:lnTo>
                  <a:lnTo>
                    <a:pt x="156965" y="29338"/>
                  </a:lnTo>
                  <a:lnTo>
                    <a:pt x="201932" y="15349"/>
                  </a:lnTo>
                  <a:lnTo>
                    <a:pt x="250180" y="10470"/>
                  </a:lnTo>
                  <a:lnTo>
                    <a:pt x="318608" y="10470"/>
                  </a:lnTo>
                  <a:lnTo>
                    <a:pt x="295151" y="4030"/>
                  </a:lnTo>
                  <a:lnTo>
                    <a:pt x="250180" y="0"/>
                  </a:lnTo>
                  <a:close/>
                </a:path>
                <a:path extrusionOk="0" h="500379" w="500380">
                  <a:moveTo>
                    <a:pt x="318608" y="10470"/>
                  </a:moveTo>
                  <a:lnTo>
                    <a:pt x="250180" y="10470"/>
                  </a:lnTo>
                  <a:lnTo>
                    <a:pt x="298429" y="15349"/>
                  </a:lnTo>
                  <a:lnTo>
                    <a:pt x="343396" y="29338"/>
                  </a:lnTo>
                  <a:lnTo>
                    <a:pt x="384110" y="51466"/>
                  </a:lnTo>
                  <a:lnTo>
                    <a:pt x="419601" y="80760"/>
                  </a:lnTo>
                  <a:lnTo>
                    <a:pt x="448895" y="116250"/>
                  </a:lnTo>
                  <a:lnTo>
                    <a:pt x="471023" y="156965"/>
                  </a:lnTo>
                  <a:lnTo>
                    <a:pt x="485012" y="201932"/>
                  </a:lnTo>
                  <a:lnTo>
                    <a:pt x="489890" y="250180"/>
                  </a:lnTo>
                  <a:lnTo>
                    <a:pt x="485012" y="298428"/>
                  </a:lnTo>
                  <a:lnTo>
                    <a:pt x="471023" y="343394"/>
                  </a:lnTo>
                  <a:lnTo>
                    <a:pt x="448895" y="384107"/>
                  </a:lnTo>
                  <a:lnTo>
                    <a:pt x="419601" y="419595"/>
                  </a:lnTo>
                  <a:lnTo>
                    <a:pt x="384110" y="448888"/>
                  </a:lnTo>
                  <a:lnTo>
                    <a:pt x="343396" y="471014"/>
                  </a:lnTo>
                  <a:lnTo>
                    <a:pt x="298429" y="485001"/>
                  </a:lnTo>
                  <a:lnTo>
                    <a:pt x="250180" y="489880"/>
                  </a:lnTo>
                  <a:lnTo>
                    <a:pt x="318608" y="489880"/>
                  </a:lnTo>
                  <a:lnTo>
                    <a:pt x="376453" y="466195"/>
                  </a:lnTo>
                  <a:lnTo>
                    <a:pt x="411370" y="441513"/>
                  </a:lnTo>
                  <a:lnTo>
                    <a:pt x="441523" y="411361"/>
                  </a:lnTo>
                  <a:lnTo>
                    <a:pt x="466205" y="376445"/>
                  </a:lnTo>
                  <a:lnTo>
                    <a:pt x="484710" y="337472"/>
                  </a:lnTo>
                  <a:lnTo>
                    <a:pt x="496331" y="295148"/>
                  </a:lnTo>
                  <a:lnTo>
                    <a:pt x="500361" y="250180"/>
                  </a:lnTo>
                  <a:lnTo>
                    <a:pt x="496331" y="205209"/>
                  </a:lnTo>
                  <a:lnTo>
                    <a:pt x="484710" y="162883"/>
                  </a:lnTo>
                  <a:lnTo>
                    <a:pt x="466205" y="123908"/>
                  </a:lnTo>
                  <a:lnTo>
                    <a:pt x="441523" y="88991"/>
                  </a:lnTo>
                  <a:lnTo>
                    <a:pt x="411370" y="58838"/>
                  </a:lnTo>
                  <a:lnTo>
                    <a:pt x="376453" y="34156"/>
                  </a:lnTo>
                  <a:lnTo>
                    <a:pt x="337478" y="15651"/>
                  </a:lnTo>
                  <a:lnTo>
                    <a:pt x="318608" y="1047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70" name="Google Shape;670;p24"/>
            <p:cNvSpPr/>
            <p:nvPr/>
          </p:nvSpPr>
          <p:spPr>
            <a:xfrm>
              <a:off x="16986634" y="7697022"/>
              <a:ext cx="490219" cy="490220"/>
            </a:xfrm>
            <a:custGeom>
              <a:rect b="b" l="l" r="r" t="t"/>
              <a:pathLst>
                <a:path extrusionOk="0" h="490220" w="490219">
                  <a:moveTo>
                    <a:pt x="244945" y="0"/>
                  </a:moveTo>
                  <a:lnTo>
                    <a:pt x="195645" y="4985"/>
                  </a:lnTo>
                  <a:lnTo>
                    <a:pt x="149697" y="19279"/>
                  </a:lnTo>
                  <a:lnTo>
                    <a:pt x="108093" y="41889"/>
                  </a:lnTo>
                  <a:lnTo>
                    <a:pt x="71827" y="71822"/>
                  </a:lnTo>
                  <a:lnTo>
                    <a:pt x="41892" y="108086"/>
                  </a:lnTo>
                  <a:lnTo>
                    <a:pt x="19280" y="149688"/>
                  </a:lnTo>
                  <a:lnTo>
                    <a:pt x="4985" y="195635"/>
                  </a:lnTo>
                  <a:lnTo>
                    <a:pt x="0" y="244934"/>
                  </a:lnTo>
                  <a:lnTo>
                    <a:pt x="4985" y="294238"/>
                  </a:lnTo>
                  <a:lnTo>
                    <a:pt x="19280" y="340187"/>
                  </a:lnTo>
                  <a:lnTo>
                    <a:pt x="41892" y="381791"/>
                  </a:lnTo>
                  <a:lnTo>
                    <a:pt x="71827" y="418056"/>
                  </a:lnTo>
                  <a:lnTo>
                    <a:pt x="108093" y="447990"/>
                  </a:lnTo>
                  <a:lnTo>
                    <a:pt x="149697" y="470601"/>
                  </a:lnTo>
                  <a:lnTo>
                    <a:pt x="195645" y="484895"/>
                  </a:lnTo>
                  <a:lnTo>
                    <a:pt x="244945" y="489880"/>
                  </a:lnTo>
                  <a:lnTo>
                    <a:pt x="294245" y="484895"/>
                  </a:lnTo>
                  <a:lnTo>
                    <a:pt x="340193" y="470601"/>
                  </a:lnTo>
                  <a:lnTo>
                    <a:pt x="381797" y="447990"/>
                  </a:lnTo>
                  <a:lnTo>
                    <a:pt x="418063" y="418056"/>
                  </a:lnTo>
                  <a:lnTo>
                    <a:pt x="447998" y="381791"/>
                  </a:lnTo>
                  <a:lnTo>
                    <a:pt x="470610" y="340187"/>
                  </a:lnTo>
                  <a:lnTo>
                    <a:pt x="484905" y="294238"/>
                  </a:lnTo>
                  <a:lnTo>
                    <a:pt x="489890" y="244934"/>
                  </a:lnTo>
                  <a:lnTo>
                    <a:pt x="484905" y="195635"/>
                  </a:lnTo>
                  <a:lnTo>
                    <a:pt x="470610" y="149688"/>
                  </a:lnTo>
                  <a:lnTo>
                    <a:pt x="447998" y="108086"/>
                  </a:lnTo>
                  <a:lnTo>
                    <a:pt x="418063" y="71822"/>
                  </a:lnTo>
                  <a:lnTo>
                    <a:pt x="381797" y="41889"/>
                  </a:lnTo>
                  <a:lnTo>
                    <a:pt x="340193" y="19279"/>
                  </a:lnTo>
                  <a:lnTo>
                    <a:pt x="294245" y="4985"/>
                  </a:lnTo>
                  <a:lnTo>
                    <a:pt x="244945"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71" name="Google Shape;671;p24"/>
            <p:cNvSpPr/>
            <p:nvPr/>
          </p:nvSpPr>
          <p:spPr>
            <a:xfrm>
              <a:off x="16981399" y="7691784"/>
              <a:ext cx="500380" cy="500379"/>
            </a:xfrm>
            <a:custGeom>
              <a:rect b="b" l="l" r="r" t="t"/>
              <a:pathLst>
                <a:path extrusionOk="0" h="500379" w="500380">
                  <a:moveTo>
                    <a:pt x="250180" y="0"/>
                  </a:moveTo>
                  <a:lnTo>
                    <a:pt x="205209" y="4030"/>
                  </a:lnTo>
                  <a:lnTo>
                    <a:pt x="162883" y="15651"/>
                  </a:lnTo>
                  <a:lnTo>
                    <a:pt x="123908" y="34156"/>
                  </a:lnTo>
                  <a:lnTo>
                    <a:pt x="88991" y="58838"/>
                  </a:lnTo>
                  <a:lnTo>
                    <a:pt x="58838" y="88991"/>
                  </a:lnTo>
                  <a:lnTo>
                    <a:pt x="34156" y="123908"/>
                  </a:lnTo>
                  <a:lnTo>
                    <a:pt x="15651" y="162883"/>
                  </a:lnTo>
                  <a:lnTo>
                    <a:pt x="4030" y="205209"/>
                  </a:lnTo>
                  <a:lnTo>
                    <a:pt x="0" y="250180"/>
                  </a:lnTo>
                  <a:lnTo>
                    <a:pt x="4030" y="295148"/>
                  </a:lnTo>
                  <a:lnTo>
                    <a:pt x="15651" y="337472"/>
                  </a:lnTo>
                  <a:lnTo>
                    <a:pt x="34156" y="376445"/>
                  </a:lnTo>
                  <a:lnTo>
                    <a:pt x="58838" y="411361"/>
                  </a:lnTo>
                  <a:lnTo>
                    <a:pt x="88991" y="441513"/>
                  </a:lnTo>
                  <a:lnTo>
                    <a:pt x="123908" y="466195"/>
                  </a:lnTo>
                  <a:lnTo>
                    <a:pt x="162883" y="484699"/>
                  </a:lnTo>
                  <a:lnTo>
                    <a:pt x="205209" y="496320"/>
                  </a:lnTo>
                  <a:lnTo>
                    <a:pt x="250180" y="500351"/>
                  </a:lnTo>
                  <a:lnTo>
                    <a:pt x="295151" y="496320"/>
                  </a:lnTo>
                  <a:lnTo>
                    <a:pt x="318608" y="489880"/>
                  </a:lnTo>
                  <a:lnTo>
                    <a:pt x="250180" y="489880"/>
                  </a:lnTo>
                  <a:lnTo>
                    <a:pt x="201932" y="485001"/>
                  </a:lnTo>
                  <a:lnTo>
                    <a:pt x="156965" y="471014"/>
                  </a:lnTo>
                  <a:lnTo>
                    <a:pt x="116250" y="448888"/>
                  </a:lnTo>
                  <a:lnTo>
                    <a:pt x="80760" y="419595"/>
                  </a:lnTo>
                  <a:lnTo>
                    <a:pt x="51466" y="384107"/>
                  </a:lnTo>
                  <a:lnTo>
                    <a:pt x="29338" y="343394"/>
                  </a:lnTo>
                  <a:lnTo>
                    <a:pt x="15349" y="298428"/>
                  </a:lnTo>
                  <a:lnTo>
                    <a:pt x="10470" y="250180"/>
                  </a:lnTo>
                  <a:lnTo>
                    <a:pt x="15349" y="201932"/>
                  </a:lnTo>
                  <a:lnTo>
                    <a:pt x="29338" y="156965"/>
                  </a:lnTo>
                  <a:lnTo>
                    <a:pt x="51466" y="116250"/>
                  </a:lnTo>
                  <a:lnTo>
                    <a:pt x="80760" y="80760"/>
                  </a:lnTo>
                  <a:lnTo>
                    <a:pt x="116250" y="51466"/>
                  </a:lnTo>
                  <a:lnTo>
                    <a:pt x="156965" y="29338"/>
                  </a:lnTo>
                  <a:lnTo>
                    <a:pt x="201932" y="15349"/>
                  </a:lnTo>
                  <a:lnTo>
                    <a:pt x="250180" y="10470"/>
                  </a:lnTo>
                  <a:lnTo>
                    <a:pt x="318608" y="10470"/>
                  </a:lnTo>
                  <a:lnTo>
                    <a:pt x="295151" y="4030"/>
                  </a:lnTo>
                  <a:lnTo>
                    <a:pt x="250180" y="0"/>
                  </a:lnTo>
                  <a:close/>
                </a:path>
                <a:path extrusionOk="0" h="500379" w="500380">
                  <a:moveTo>
                    <a:pt x="318608" y="10470"/>
                  </a:moveTo>
                  <a:lnTo>
                    <a:pt x="250180" y="10470"/>
                  </a:lnTo>
                  <a:lnTo>
                    <a:pt x="298429" y="15349"/>
                  </a:lnTo>
                  <a:lnTo>
                    <a:pt x="343396" y="29338"/>
                  </a:lnTo>
                  <a:lnTo>
                    <a:pt x="384110" y="51466"/>
                  </a:lnTo>
                  <a:lnTo>
                    <a:pt x="419601" y="80760"/>
                  </a:lnTo>
                  <a:lnTo>
                    <a:pt x="448895" y="116250"/>
                  </a:lnTo>
                  <a:lnTo>
                    <a:pt x="471023" y="156965"/>
                  </a:lnTo>
                  <a:lnTo>
                    <a:pt x="485012" y="201932"/>
                  </a:lnTo>
                  <a:lnTo>
                    <a:pt x="489890" y="250180"/>
                  </a:lnTo>
                  <a:lnTo>
                    <a:pt x="485012" y="298428"/>
                  </a:lnTo>
                  <a:lnTo>
                    <a:pt x="471023" y="343394"/>
                  </a:lnTo>
                  <a:lnTo>
                    <a:pt x="448895" y="384107"/>
                  </a:lnTo>
                  <a:lnTo>
                    <a:pt x="419601" y="419595"/>
                  </a:lnTo>
                  <a:lnTo>
                    <a:pt x="384110" y="448888"/>
                  </a:lnTo>
                  <a:lnTo>
                    <a:pt x="343396" y="471014"/>
                  </a:lnTo>
                  <a:lnTo>
                    <a:pt x="298429" y="485001"/>
                  </a:lnTo>
                  <a:lnTo>
                    <a:pt x="250180" y="489880"/>
                  </a:lnTo>
                  <a:lnTo>
                    <a:pt x="318608" y="489880"/>
                  </a:lnTo>
                  <a:lnTo>
                    <a:pt x="376453" y="466195"/>
                  </a:lnTo>
                  <a:lnTo>
                    <a:pt x="411370" y="441513"/>
                  </a:lnTo>
                  <a:lnTo>
                    <a:pt x="441523" y="411361"/>
                  </a:lnTo>
                  <a:lnTo>
                    <a:pt x="466205" y="376445"/>
                  </a:lnTo>
                  <a:lnTo>
                    <a:pt x="484710" y="337472"/>
                  </a:lnTo>
                  <a:lnTo>
                    <a:pt x="496331" y="295148"/>
                  </a:lnTo>
                  <a:lnTo>
                    <a:pt x="500361" y="250180"/>
                  </a:lnTo>
                  <a:lnTo>
                    <a:pt x="496331" y="205209"/>
                  </a:lnTo>
                  <a:lnTo>
                    <a:pt x="484710" y="162883"/>
                  </a:lnTo>
                  <a:lnTo>
                    <a:pt x="466205" y="123908"/>
                  </a:lnTo>
                  <a:lnTo>
                    <a:pt x="441523" y="88991"/>
                  </a:lnTo>
                  <a:lnTo>
                    <a:pt x="411370" y="58838"/>
                  </a:lnTo>
                  <a:lnTo>
                    <a:pt x="376453" y="34156"/>
                  </a:lnTo>
                  <a:lnTo>
                    <a:pt x="337478" y="15651"/>
                  </a:lnTo>
                  <a:lnTo>
                    <a:pt x="318608" y="1047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72" name="Google Shape;672;p24"/>
            <p:cNvSpPr/>
            <p:nvPr/>
          </p:nvSpPr>
          <p:spPr>
            <a:xfrm>
              <a:off x="17807923" y="9006292"/>
              <a:ext cx="490219" cy="490220"/>
            </a:xfrm>
            <a:custGeom>
              <a:rect b="b" l="l" r="r" t="t"/>
              <a:pathLst>
                <a:path extrusionOk="0" h="490220" w="490219">
                  <a:moveTo>
                    <a:pt x="244955" y="0"/>
                  </a:moveTo>
                  <a:lnTo>
                    <a:pt x="195652" y="4985"/>
                  </a:lnTo>
                  <a:lnTo>
                    <a:pt x="149701" y="19279"/>
                  </a:lnTo>
                  <a:lnTo>
                    <a:pt x="108096" y="41889"/>
                  </a:lnTo>
                  <a:lnTo>
                    <a:pt x="71828" y="71822"/>
                  </a:lnTo>
                  <a:lnTo>
                    <a:pt x="41893" y="108086"/>
                  </a:lnTo>
                  <a:lnTo>
                    <a:pt x="19280" y="149688"/>
                  </a:lnTo>
                  <a:lnTo>
                    <a:pt x="4985" y="195635"/>
                  </a:lnTo>
                  <a:lnTo>
                    <a:pt x="0" y="244934"/>
                  </a:lnTo>
                  <a:lnTo>
                    <a:pt x="4985" y="294238"/>
                  </a:lnTo>
                  <a:lnTo>
                    <a:pt x="19280" y="340187"/>
                  </a:lnTo>
                  <a:lnTo>
                    <a:pt x="41893" y="381791"/>
                  </a:lnTo>
                  <a:lnTo>
                    <a:pt x="71828" y="418056"/>
                  </a:lnTo>
                  <a:lnTo>
                    <a:pt x="108096" y="447990"/>
                  </a:lnTo>
                  <a:lnTo>
                    <a:pt x="149701" y="470601"/>
                  </a:lnTo>
                  <a:lnTo>
                    <a:pt x="195652" y="484895"/>
                  </a:lnTo>
                  <a:lnTo>
                    <a:pt x="244955" y="489880"/>
                  </a:lnTo>
                  <a:lnTo>
                    <a:pt x="294256" y="484895"/>
                  </a:lnTo>
                  <a:lnTo>
                    <a:pt x="340204" y="470601"/>
                  </a:lnTo>
                  <a:lnTo>
                    <a:pt x="381807" y="447990"/>
                  </a:lnTo>
                  <a:lnTo>
                    <a:pt x="418073" y="418056"/>
                  </a:lnTo>
                  <a:lnTo>
                    <a:pt x="448008" y="381791"/>
                  </a:lnTo>
                  <a:lnTo>
                    <a:pt x="470620" y="340187"/>
                  </a:lnTo>
                  <a:lnTo>
                    <a:pt x="484915" y="294238"/>
                  </a:lnTo>
                  <a:lnTo>
                    <a:pt x="489901" y="244934"/>
                  </a:lnTo>
                  <a:lnTo>
                    <a:pt x="484915" y="195635"/>
                  </a:lnTo>
                  <a:lnTo>
                    <a:pt x="470620" y="149688"/>
                  </a:lnTo>
                  <a:lnTo>
                    <a:pt x="448008" y="108086"/>
                  </a:lnTo>
                  <a:lnTo>
                    <a:pt x="418073" y="71822"/>
                  </a:lnTo>
                  <a:lnTo>
                    <a:pt x="381807" y="41889"/>
                  </a:lnTo>
                  <a:lnTo>
                    <a:pt x="340204" y="19279"/>
                  </a:lnTo>
                  <a:lnTo>
                    <a:pt x="294256" y="4985"/>
                  </a:lnTo>
                  <a:lnTo>
                    <a:pt x="244955"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73" name="Google Shape;673;p24"/>
            <p:cNvSpPr/>
            <p:nvPr/>
          </p:nvSpPr>
          <p:spPr>
            <a:xfrm>
              <a:off x="17802694" y="9001050"/>
              <a:ext cx="500380" cy="500379"/>
            </a:xfrm>
            <a:custGeom>
              <a:rect b="b" l="l" r="r" t="t"/>
              <a:pathLst>
                <a:path extrusionOk="0" h="500379" w="500380">
                  <a:moveTo>
                    <a:pt x="250180" y="0"/>
                  </a:moveTo>
                  <a:lnTo>
                    <a:pt x="205209" y="4030"/>
                  </a:lnTo>
                  <a:lnTo>
                    <a:pt x="162883" y="15651"/>
                  </a:lnTo>
                  <a:lnTo>
                    <a:pt x="123908" y="34156"/>
                  </a:lnTo>
                  <a:lnTo>
                    <a:pt x="88991" y="58838"/>
                  </a:lnTo>
                  <a:lnTo>
                    <a:pt x="58838" y="88991"/>
                  </a:lnTo>
                  <a:lnTo>
                    <a:pt x="34156" y="123908"/>
                  </a:lnTo>
                  <a:lnTo>
                    <a:pt x="15651" y="162883"/>
                  </a:lnTo>
                  <a:lnTo>
                    <a:pt x="4030" y="205209"/>
                  </a:lnTo>
                  <a:lnTo>
                    <a:pt x="0" y="250180"/>
                  </a:lnTo>
                  <a:lnTo>
                    <a:pt x="4030" y="295148"/>
                  </a:lnTo>
                  <a:lnTo>
                    <a:pt x="15651" y="337472"/>
                  </a:lnTo>
                  <a:lnTo>
                    <a:pt x="34156" y="376445"/>
                  </a:lnTo>
                  <a:lnTo>
                    <a:pt x="58838" y="411361"/>
                  </a:lnTo>
                  <a:lnTo>
                    <a:pt x="88991" y="441513"/>
                  </a:lnTo>
                  <a:lnTo>
                    <a:pt x="123908" y="466195"/>
                  </a:lnTo>
                  <a:lnTo>
                    <a:pt x="162883" y="484699"/>
                  </a:lnTo>
                  <a:lnTo>
                    <a:pt x="205209" y="496320"/>
                  </a:lnTo>
                  <a:lnTo>
                    <a:pt x="250180" y="500351"/>
                  </a:lnTo>
                  <a:lnTo>
                    <a:pt x="295151" y="496320"/>
                  </a:lnTo>
                  <a:lnTo>
                    <a:pt x="318608" y="489880"/>
                  </a:lnTo>
                  <a:lnTo>
                    <a:pt x="250180" y="489880"/>
                  </a:lnTo>
                  <a:lnTo>
                    <a:pt x="201932" y="485001"/>
                  </a:lnTo>
                  <a:lnTo>
                    <a:pt x="156965" y="471014"/>
                  </a:lnTo>
                  <a:lnTo>
                    <a:pt x="116250" y="448888"/>
                  </a:lnTo>
                  <a:lnTo>
                    <a:pt x="80760" y="419595"/>
                  </a:lnTo>
                  <a:lnTo>
                    <a:pt x="51466" y="384107"/>
                  </a:lnTo>
                  <a:lnTo>
                    <a:pt x="29338" y="343394"/>
                  </a:lnTo>
                  <a:lnTo>
                    <a:pt x="15349" y="298428"/>
                  </a:lnTo>
                  <a:lnTo>
                    <a:pt x="10470" y="250180"/>
                  </a:lnTo>
                  <a:lnTo>
                    <a:pt x="15349" y="201932"/>
                  </a:lnTo>
                  <a:lnTo>
                    <a:pt x="29338" y="156965"/>
                  </a:lnTo>
                  <a:lnTo>
                    <a:pt x="51466" y="116250"/>
                  </a:lnTo>
                  <a:lnTo>
                    <a:pt x="80760" y="80760"/>
                  </a:lnTo>
                  <a:lnTo>
                    <a:pt x="116250" y="51466"/>
                  </a:lnTo>
                  <a:lnTo>
                    <a:pt x="156965" y="29338"/>
                  </a:lnTo>
                  <a:lnTo>
                    <a:pt x="201932" y="15349"/>
                  </a:lnTo>
                  <a:lnTo>
                    <a:pt x="250180" y="10470"/>
                  </a:lnTo>
                  <a:lnTo>
                    <a:pt x="318608" y="10470"/>
                  </a:lnTo>
                  <a:lnTo>
                    <a:pt x="295151" y="4030"/>
                  </a:lnTo>
                  <a:lnTo>
                    <a:pt x="250180" y="0"/>
                  </a:lnTo>
                  <a:close/>
                </a:path>
                <a:path extrusionOk="0" h="500379" w="500380">
                  <a:moveTo>
                    <a:pt x="318608" y="10470"/>
                  </a:moveTo>
                  <a:lnTo>
                    <a:pt x="250180" y="10470"/>
                  </a:lnTo>
                  <a:lnTo>
                    <a:pt x="298429" y="15349"/>
                  </a:lnTo>
                  <a:lnTo>
                    <a:pt x="343396" y="29338"/>
                  </a:lnTo>
                  <a:lnTo>
                    <a:pt x="384110" y="51466"/>
                  </a:lnTo>
                  <a:lnTo>
                    <a:pt x="419601" y="80760"/>
                  </a:lnTo>
                  <a:lnTo>
                    <a:pt x="448895" y="116250"/>
                  </a:lnTo>
                  <a:lnTo>
                    <a:pt x="471023" y="156965"/>
                  </a:lnTo>
                  <a:lnTo>
                    <a:pt x="485012" y="201932"/>
                  </a:lnTo>
                  <a:lnTo>
                    <a:pt x="489890" y="250180"/>
                  </a:lnTo>
                  <a:lnTo>
                    <a:pt x="485012" y="298428"/>
                  </a:lnTo>
                  <a:lnTo>
                    <a:pt x="471023" y="343394"/>
                  </a:lnTo>
                  <a:lnTo>
                    <a:pt x="448895" y="384107"/>
                  </a:lnTo>
                  <a:lnTo>
                    <a:pt x="419601" y="419595"/>
                  </a:lnTo>
                  <a:lnTo>
                    <a:pt x="384110" y="448888"/>
                  </a:lnTo>
                  <a:lnTo>
                    <a:pt x="343396" y="471014"/>
                  </a:lnTo>
                  <a:lnTo>
                    <a:pt x="298429" y="485001"/>
                  </a:lnTo>
                  <a:lnTo>
                    <a:pt x="250180" y="489880"/>
                  </a:lnTo>
                  <a:lnTo>
                    <a:pt x="318608" y="489880"/>
                  </a:lnTo>
                  <a:lnTo>
                    <a:pt x="376453" y="466195"/>
                  </a:lnTo>
                  <a:lnTo>
                    <a:pt x="411370" y="441513"/>
                  </a:lnTo>
                  <a:lnTo>
                    <a:pt x="441523" y="411361"/>
                  </a:lnTo>
                  <a:lnTo>
                    <a:pt x="466205" y="376445"/>
                  </a:lnTo>
                  <a:lnTo>
                    <a:pt x="484710" y="337472"/>
                  </a:lnTo>
                  <a:lnTo>
                    <a:pt x="496331" y="295148"/>
                  </a:lnTo>
                  <a:lnTo>
                    <a:pt x="500361" y="250180"/>
                  </a:lnTo>
                  <a:lnTo>
                    <a:pt x="496331" y="205209"/>
                  </a:lnTo>
                  <a:lnTo>
                    <a:pt x="484710" y="162883"/>
                  </a:lnTo>
                  <a:lnTo>
                    <a:pt x="466205" y="123908"/>
                  </a:lnTo>
                  <a:lnTo>
                    <a:pt x="441523" y="88991"/>
                  </a:lnTo>
                  <a:lnTo>
                    <a:pt x="411370" y="58838"/>
                  </a:lnTo>
                  <a:lnTo>
                    <a:pt x="376453" y="34156"/>
                  </a:lnTo>
                  <a:lnTo>
                    <a:pt x="337478" y="15651"/>
                  </a:lnTo>
                  <a:lnTo>
                    <a:pt x="318608" y="1047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74" name="Google Shape;674;p24"/>
            <p:cNvSpPr/>
            <p:nvPr/>
          </p:nvSpPr>
          <p:spPr>
            <a:xfrm>
              <a:off x="12477249" y="5323426"/>
              <a:ext cx="811530" cy="1309370"/>
            </a:xfrm>
            <a:custGeom>
              <a:rect b="b" l="l" r="r" t="t"/>
              <a:pathLst>
                <a:path extrusionOk="0" h="1309370" w="811530">
                  <a:moveTo>
                    <a:pt x="0" y="1309269"/>
                  </a:moveTo>
                  <a:lnTo>
                    <a:pt x="811053" y="0"/>
                  </a:lnTo>
                </a:path>
              </a:pathLst>
            </a:custGeom>
            <a:noFill/>
            <a:ln cap="flat" cmpd="sng" w="10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75" name="Google Shape;675;p24"/>
            <p:cNvSpPr/>
            <p:nvPr/>
          </p:nvSpPr>
          <p:spPr>
            <a:xfrm>
              <a:off x="13288298" y="5323434"/>
              <a:ext cx="1689734" cy="2618740"/>
            </a:xfrm>
            <a:custGeom>
              <a:rect b="b" l="l" r="r" t="t"/>
              <a:pathLst>
                <a:path extrusionOk="0" h="2618740" w="1689734">
                  <a:moveTo>
                    <a:pt x="1689414" y="2618527"/>
                  </a:moveTo>
                  <a:lnTo>
                    <a:pt x="0" y="0"/>
                  </a:lnTo>
                </a:path>
              </a:pathLst>
            </a:custGeom>
            <a:noFill/>
            <a:ln cap="flat" cmpd="sng" w="10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76" name="Google Shape;676;p24"/>
            <p:cNvSpPr/>
            <p:nvPr/>
          </p:nvSpPr>
          <p:spPr>
            <a:xfrm>
              <a:off x="11666197" y="6632693"/>
              <a:ext cx="811529" cy="1309370"/>
            </a:xfrm>
            <a:custGeom>
              <a:rect b="b" l="l" r="r" t="t"/>
              <a:pathLst>
                <a:path extrusionOk="0" h="1309370" w="811529">
                  <a:moveTo>
                    <a:pt x="0" y="1309269"/>
                  </a:moveTo>
                  <a:lnTo>
                    <a:pt x="811053" y="0"/>
                  </a:lnTo>
                </a:path>
              </a:pathLst>
            </a:custGeom>
            <a:noFill/>
            <a:ln cap="flat" cmpd="sng" w="10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77" name="Google Shape;677;p24"/>
            <p:cNvSpPr/>
            <p:nvPr/>
          </p:nvSpPr>
          <p:spPr>
            <a:xfrm>
              <a:off x="10867784" y="7941959"/>
              <a:ext cx="811529" cy="1309370"/>
            </a:xfrm>
            <a:custGeom>
              <a:rect b="b" l="l" r="r" t="t"/>
              <a:pathLst>
                <a:path extrusionOk="0" h="1309370" w="811529">
                  <a:moveTo>
                    <a:pt x="0" y="1309269"/>
                  </a:moveTo>
                  <a:lnTo>
                    <a:pt x="811053" y="0"/>
                  </a:lnTo>
                </a:path>
              </a:pathLst>
            </a:custGeom>
            <a:noFill/>
            <a:ln cap="flat" cmpd="sng" w="10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78" name="Google Shape;678;p24"/>
            <p:cNvSpPr/>
            <p:nvPr/>
          </p:nvSpPr>
          <p:spPr>
            <a:xfrm>
              <a:off x="11678836" y="7941959"/>
              <a:ext cx="871854" cy="1309370"/>
            </a:xfrm>
            <a:custGeom>
              <a:rect b="b" l="l" r="r" t="t"/>
              <a:pathLst>
                <a:path extrusionOk="0" h="1309370" w="871854">
                  <a:moveTo>
                    <a:pt x="871470" y="1309269"/>
                  </a:moveTo>
                  <a:lnTo>
                    <a:pt x="0" y="0"/>
                  </a:lnTo>
                </a:path>
              </a:pathLst>
            </a:custGeom>
            <a:noFill/>
            <a:ln cap="flat" cmpd="sng" w="10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79" name="Google Shape;679;p24"/>
            <p:cNvSpPr/>
            <p:nvPr/>
          </p:nvSpPr>
          <p:spPr>
            <a:xfrm>
              <a:off x="14973731" y="7941959"/>
              <a:ext cx="871855" cy="1309370"/>
            </a:xfrm>
            <a:custGeom>
              <a:rect b="b" l="l" r="r" t="t"/>
              <a:pathLst>
                <a:path extrusionOk="0" h="1309370" w="871855">
                  <a:moveTo>
                    <a:pt x="871470" y="1309269"/>
                  </a:moveTo>
                  <a:lnTo>
                    <a:pt x="0" y="0"/>
                  </a:lnTo>
                </a:path>
              </a:pathLst>
            </a:custGeom>
            <a:noFill/>
            <a:ln cap="flat" cmpd="sng" w="10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80" name="Google Shape;680;p24"/>
            <p:cNvSpPr/>
            <p:nvPr/>
          </p:nvSpPr>
          <p:spPr>
            <a:xfrm>
              <a:off x="12232300" y="6387752"/>
              <a:ext cx="490220" cy="490220"/>
            </a:xfrm>
            <a:custGeom>
              <a:rect b="b" l="l" r="r" t="t"/>
              <a:pathLst>
                <a:path extrusionOk="0" h="490220" w="490220">
                  <a:moveTo>
                    <a:pt x="244945" y="0"/>
                  </a:moveTo>
                  <a:lnTo>
                    <a:pt x="195645" y="4985"/>
                  </a:lnTo>
                  <a:lnTo>
                    <a:pt x="149697" y="19279"/>
                  </a:lnTo>
                  <a:lnTo>
                    <a:pt x="108093" y="41889"/>
                  </a:lnTo>
                  <a:lnTo>
                    <a:pt x="71827" y="71822"/>
                  </a:lnTo>
                  <a:lnTo>
                    <a:pt x="41892" y="108086"/>
                  </a:lnTo>
                  <a:lnTo>
                    <a:pt x="19280" y="149688"/>
                  </a:lnTo>
                  <a:lnTo>
                    <a:pt x="4985" y="195635"/>
                  </a:lnTo>
                  <a:lnTo>
                    <a:pt x="0" y="244934"/>
                  </a:lnTo>
                  <a:lnTo>
                    <a:pt x="4985" y="294238"/>
                  </a:lnTo>
                  <a:lnTo>
                    <a:pt x="19280" y="340187"/>
                  </a:lnTo>
                  <a:lnTo>
                    <a:pt x="41892" y="381791"/>
                  </a:lnTo>
                  <a:lnTo>
                    <a:pt x="71827" y="418056"/>
                  </a:lnTo>
                  <a:lnTo>
                    <a:pt x="108093" y="447990"/>
                  </a:lnTo>
                  <a:lnTo>
                    <a:pt x="149697" y="470601"/>
                  </a:lnTo>
                  <a:lnTo>
                    <a:pt x="195645" y="484895"/>
                  </a:lnTo>
                  <a:lnTo>
                    <a:pt x="244945" y="489880"/>
                  </a:lnTo>
                  <a:lnTo>
                    <a:pt x="294245" y="484895"/>
                  </a:lnTo>
                  <a:lnTo>
                    <a:pt x="340193" y="470601"/>
                  </a:lnTo>
                  <a:lnTo>
                    <a:pt x="381797" y="447990"/>
                  </a:lnTo>
                  <a:lnTo>
                    <a:pt x="418063" y="418056"/>
                  </a:lnTo>
                  <a:lnTo>
                    <a:pt x="447998" y="381791"/>
                  </a:lnTo>
                  <a:lnTo>
                    <a:pt x="470610" y="340187"/>
                  </a:lnTo>
                  <a:lnTo>
                    <a:pt x="484905" y="294238"/>
                  </a:lnTo>
                  <a:lnTo>
                    <a:pt x="489890" y="244934"/>
                  </a:lnTo>
                  <a:lnTo>
                    <a:pt x="484905" y="195635"/>
                  </a:lnTo>
                  <a:lnTo>
                    <a:pt x="470610" y="149688"/>
                  </a:lnTo>
                  <a:lnTo>
                    <a:pt x="447998" y="108086"/>
                  </a:lnTo>
                  <a:lnTo>
                    <a:pt x="418063" y="71822"/>
                  </a:lnTo>
                  <a:lnTo>
                    <a:pt x="381797" y="41889"/>
                  </a:lnTo>
                  <a:lnTo>
                    <a:pt x="340193" y="19279"/>
                  </a:lnTo>
                  <a:lnTo>
                    <a:pt x="294245" y="4985"/>
                  </a:lnTo>
                  <a:lnTo>
                    <a:pt x="244945"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81" name="Google Shape;681;p24"/>
            <p:cNvSpPr/>
            <p:nvPr/>
          </p:nvSpPr>
          <p:spPr>
            <a:xfrm>
              <a:off x="12227068" y="6382518"/>
              <a:ext cx="500379" cy="500379"/>
            </a:xfrm>
            <a:custGeom>
              <a:rect b="b" l="l" r="r" t="t"/>
              <a:pathLst>
                <a:path extrusionOk="0" h="500379" w="500379">
                  <a:moveTo>
                    <a:pt x="250180" y="0"/>
                  </a:moveTo>
                  <a:lnTo>
                    <a:pt x="205209" y="4030"/>
                  </a:lnTo>
                  <a:lnTo>
                    <a:pt x="162883" y="15651"/>
                  </a:lnTo>
                  <a:lnTo>
                    <a:pt x="123908" y="34156"/>
                  </a:lnTo>
                  <a:lnTo>
                    <a:pt x="88991" y="58838"/>
                  </a:lnTo>
                  <a:lnTo>
                    <a:pt x="58838" y="88991"/>
                  </a:lnTo>
                  <a:lnTo>
                    <a:pt x="34156" y="123908"/>
                  </a:lnTo>
                  <a:lnTo>
                    <a:pt x="15651" y="162883"/>
                  </a:lnTo>
                  <a:lnTo>
                    <a:pt x="4030" y="205209"/>
                  </a:lnTo>
                  <a:lnTo>
                    <a:pt x="0" y="250180"/>
                  </a:lnTo>
                  <a:lnTo>
                    <a:pt x="4030" y="295148"/>
                  </a:lnTo>
                  <a:lnTo>
                    <a:pt x="15651" y="337472"/>
                  </a:lnTo>
                  <a:lnTo>
                    <a:pt x="34156" y="376445"/>
                  </a:lnTo>
                  <a:lnTo>
                    <a:pt x="58838" y="411361"/>
                  </a:lnTo>
                  <a:lnTo>
                    <a:pt x="88991" y="441513"/>
                  </a:lnTo>
                  <a:lnTo>
                    <a:pt x="123908" y="466195"/>
                  </a:lnTo>
                  <a:lnTo>
                    <a:pt x="162883" y="484699"/>
                  </a:lnTo>
                  <a:lnTo>
                    <a:pt x="205209" y="496320"/>
                  </a:lnTo>
                  <a:lnTo>
                    <a:pt x="250180" y="500351"/>
                  </a:lnTo>
                  <a:lnTo>
                    <a:pt x="295151" y="496320"/>
                  </a:lnTo>
                  <a:lnTo>
                    <a:pt x="318608" y="489880"/>
                  </a:lnTo>
                  <a:lnTo>
                    <a:pt x="250180" y="489880"/>
                  </a:lnTo>
                  <a:lnTo>
                    <a:pt x="201932" y="485001"/>
                  </a:lnTo>
                  <a:lnTo>
                    <a:pt x="156965" y="471014"/>
                  </a:lnTo>
                  <a:lnTo>
                    <a:pt x="116250" y="448888"/>
                  </a:lnTo>
                  <a:lnTo>
                    <a:pt x="80760" y="419595"/>
                  </a:lnTo>
                  <a:lnTo>
                    <a:pt x="51466" y="384107"/>
                  </a:lnTo>
                  <a:lnTo>
                    <a:pt x="29338" y="343394"/>
                  </a:lnTo>
                  <a:lnTo>
                    <a:pt x="15349" y="298428"/>
                  </a:lnTo>
                  <a:lnTo>
                    <a:pt x="10470" y="250180"/>
                  </a:lnTo>
                  <a:lnTo>
                    <a:pt x="15349" y="201932"/>
                  </a:lnTo>
                  <a:lnTo>
                    <a:pt x="29338" y="156965"/>
                  </a:lnTo>
                  <a:lnTo>
                    <a:pt x="51466" y="116250"/>
                  </a:lnTo>
                  <a:lnTo>
                    <a:pt x="80760" y="80760"/>
                  </a:lnTo>
                  <a:lnTo>
                    <a:pt x="116250" y="51466"/>
                  </a:lnTo>
                  <a:lnTo>
                    <a:pt x="156965" y="29338"/>
                  </a:lnTo>
                  <a:lnTo>
                    <a:pt x="201932" y="15349"/>
                  </a:lnTo>
                  <a:lnTo>
                    <a:pt x="250180" y="10470"/>
                  </a:lnTo>
                  <a:lnTo>
                    <a:pt x="318608" y="10470"/>
                  </a:lnTo>
                  <a:lnTo>
                    <a:pt x="295151" y="4030"/>
                  </a:lnTo>
                  <a:lnTo>
                    <a:pt x="250180" y="0"/>
                  </a:lnTo>
                  <a:close/>
                </a:path>
                <a:path extrusionOk="0" h="500379" w="500379">
                  <a:moveTo>
                    <a:pt x="318608" y="10470"/>
                  </a:moveTo>
                  <a:lnTo>
                    <a:pt x="250180" y="10470"/>
                  </a:lnTo>
                  <a:lnTo>
                    <a:pt x="298429" y="15349"/>
                  </a:lnTo>
                  <a:lnTo>
                    <a:pt x="343396" y="29338"/>
                  </a:lnTo>
                  <a:lnTo>
                    <a:pt x="384110" y="51466"/>
                  </a:lnTo>
                  <a:lnTo>
                    <a:pt x="419601" y="80760"/>
                  </a:lnTo>
                  <a:lnTo>
                    <a:pt x="448895" y="116250"/>
                  </a:lnTo>
                  <a:lnTo>
                    <a:pt x="471023" y="156965"/>
                  </a:lnTo>
                  <a:lnTo>
                    <a:pt x="485012" y="201932"/>
                  </a:lnTo>
                  <a:lnTo>
                    <a:pt x="489890" y="250180"/>
                  </a:lnTo>
                  <a:lnTo>
                    <a:pt x="485012" y="298428"/>
                  </a:lnTo>
                  <a:lnTo>
                    <a:pt x="471023" y="343394"/>
                  </a:lnTo>
                  <a:lnTo>
                    <a:pt x="448895" y="384107"/>
                  </a:lnTo>
                  <a:lnTo>
                    <a:pt x="419601" y="419595"/>
                  </a:lnTo>
                  <a:lnTo>
                    <a:pt x="384110" y="448888"/>
                  </a:lnTo>
                  <a:lnTo>
                    <a:pt x="343396" y="471014"/>
                  </a:lnTo>
                  <a:lnTo>
                    <a:pt x="298429" y="485001"/>
                  </a:lnTo>
                  <a:lnTo>
                    <a:pt x="250180" y="489880"/>
                  </a:lnTo>
                  <a:lnTo>
                    <a:pt x="318608" y="489880"/>
                  </a:lnTo>
                  <a:lnTo>
                    <a:pt x="376453" y="466195"/>
                  </a:lnTo>
                  <a:lnTo>
                    <a:pt x="411370" y="441513"/>
                  </a:lnTo>
                  <a:lnTo>
                    <a:pt x="441523" y="411361"/>
                  </a:lnTo>
                  <a:lnTo>
                    <a:pt x="466205" y="376445"/>
                  </a:lnTo>
                  <a:lnTo>
                    <a:pt x="484710" y="337472"/>
                  </a:lnTo>
                  <a:lnTo>
                    <a:pt x="496331" y="295148"/>
                  </a:lnTo>
                  <a:lnTo>
                    <a:pt x="500361" y="250180"/>
                  </a:lnTo>
                  <a:lnTo>
                    <a:pt x="496331" y="205209"/>
                  </a:lnTo>
                  <a:lnTo>
                    <a:pt x="484710" y="162883"/>
                  </a:lnTo>
                  <a:lnTo>
                    <a:pt x="466205" y="123908"/>
                  </a:lnTo>
                  <a:lnTo>
                    <a:pt x="441523" y="88991"/>
                  </a:lnTo>
                  <a:lnTo>
                    <a:pt x="411370" y="58838"/>
                  </a:lnTo>
                  <a:lnTo>
                    <a:pt x="376453" y="34156"/>
                  </a:lnTo>
                  <a:lnTo>
                    <a:pt x="337478" y="15651"/>
                  </a:lnTo>
                  <a:lnTo>
                    <a:pt x="318608" y="1047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82" name="Google Shape;682;p24"/>
            <p:cNvSpPr/>
            <p:nvPr/>
          </p:nvSpPr>
          <p:spPr>
            <a:xfrm>
              <a:off x="14728788" y="7697022"/>
              <a:ext cx="490219" cy="490220"/>
            </a:xfrm>
            <a:custGeom>
              <a:rect b="b" l="l" r="r" t="t"/>
              <a:pathLst>
                <a:path extrusionOk="0" h="490220" w="490219">
                  <a:moveTo>
                    <a:pt x="244945" y="0"/>
                  </a:moveTo>
                  <a:lnTo>
                    <a:pt x="195645" y="4985"/>
                  </a:lnTo>
                  <a:lnTo>
                    <a:pt x="149697" y="19279"/>
                  </a:lnTo>
                  <a:lnTo>
                    <a:pt x="108093" y="41889"/>
                  </a:lnTo>
                  <a:lnTo>
                    <a:pt x="71827" y="71822"/>
                  </a:lnTo>
                  <a:lnTo>
                    <a:pt x="41892" y="108086"/>
                  </a:lnTo>
                  <a:lnTo>
                    <a:pt x="19280" y="149688"/>
                  </a:lnTo>
                  <a:lnTo>
                    <a:pt x="4985" y="195635"/>
                  </a:lnTo>
                  <a:lnTo>
                    <a:pt x="0" y="244934"/>
                  </a:lnTo>
                  <a:lnTo>
                    <a:pt x="4985" y="294238"/>
                  </a:lnTo>
                  <a:lnTo>
                    <a:pt x="19280" y="340187"/>
                  </a:lnTo>
                  <a:lnTo>
                    <a:pt x="41892" y="381791"/>
                  </a:lnTo>
                  <a:lnTo>
                    <a:pt x="71827" y="418056"/>
                  </a:lnTo>
                  <a:lnTo>
                    <a:pt x="108093" y="447990"/>
                  </a:lnTo>
                  <a:lnTo>
                    <a:pt x="149697" y="470601"/>
                  </a:lnTo>
                  <a:lnTo>
                    <a:pt x="195645" y="484895"/>
                  </a:lnTo>
                  <a:lnTo>
                    <a:pt x="244945" y="489880"/>
                  </a:lnTo>
                  <a:lnTo>
                    <a:pt x="294245" y="484895"/>
                  </a:lnTo>
                  <a:lnTo>
                    <a:pt x="340193" y="470601"/>
                  </a:lnTo>
                  <a:lnTo>
                    <a:pt x="381797" y="447990"/>
                  </a:lnTo>
                  <a:lnTo>
                    <a:pt x="418063" y="418056"/>
                  </a:lnTo>
                  <a:lnTo>
                    <a:pt x="447998" y="381791"/>
                  </a:lnTo>
                  <a:lnTo>
                    <a:pt x="470610" y="340187"/>
                  </a:lnTo>
                  <a:lnTo>
                    <a:pt x="484905" y="294238"/>
                  </a:lnTo>
                  <a:lnTo>
                    <a:pt x="489890" y="244934"/>
                  </a:lnTo>
                  <a:lnTo>
                    <a:pt x="484905" y="195635"/>
                  </a:lnTo>
                  <a:lnTo>
                    <a:pt x="470610" y="149688"/>
                  </a:lnTo>
                  <a:lnTo>
                    <a:pt x="447998" y="108086"/>
                  </a:lnTo>
                  <a:lnTo>
                    <a:pt x="418063" y="71822"/>
                  </a:lnTo>
                  <a:lnTo>
                    <a:pt x="381797" y="41889"/>
                  </a:lnTo>
                  <a:lnTo>
                    <a:pt x="340193" y="19279"/>
                  </a:lnTo>
                  <a:lnTo>
                    <a:pt x="294245" y="4985"/>
                  </a:lnTo>
                  <a:lnTo>
                    <a:pt x="244945"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83" name="Google Shape;683;p24"/>
            <p:cNvSpPr/>
            <p:nvPr/>
          </p:nvSpPr>
          <p:spPr>
            <a:xfrm>
              <a:off x="14723551" y="7691784"/>
              <a:ext cx="500380" cy="500379"/>
            </a:xfrm>
            <a:custGeom>
              <a:rect b="b" l="l" r="r" t="t"/>
              <a:pathLst>
                <a:path extrusionOk="0" h="500379" w="500380">
                  <a:moveTo>
                    <a:pt x="250180" y="0"/>
                  </a:moveTo>
                  <a:lnTo>
                    <a:pt x="205209" y="4030"/>
                  </a:lnTo>
                  <a:lnTo>
                    <a:pt x="162883" y="15651"/>
                  </a:lnTo>
                  <a:lnTo>
                    <a:pt x="123908" y="34156"/>
                  </a:lnTo>
                  <a:lnTo>
                    <a:pt x="88991" y="58838"/>
                  </a:lnTo>
                  <a:lnTo>
                    <a:pt x="58838" y="88991"/>
                  </a:lnTo>
                  <a:lnTo>
                    <a:pt x="34156" y="123908"/>
                  </a:lnTo>
                  <a:lnTo>
                    <a:pt x="15651" y="162883"/>
                  </a:lnTo>
                  <a:lnTo>
                    <a:pt x="4030" y="205209"/>
                  </a:lnTo>
                  <a:lnTo>
                    <a:pt x="0" y="250180"/>
                  </a:lnTo>
                  <a:lnTo>
                    <a:pt x="4030" y="295148"/>
                  </a:lnTo>
                  <a:lnTo>
                    <a:pt x="15651" y="337472"/>
                  </a:lnTo>
                  <a:lnTo>
                    <a:pt x="34156" y="376445"/>
                  </a:lnTo>
                  <a:lnTo>
                    <a:pt x="58838" y="411361"/>
                  </a:lnTo>
                  <a:lnTo>
                    <a:pt x="88991" y="441513"/>
                  </a:lnTo>
                  <a:lnTo>
                    <a:pt x="123908" y="466195"/>
                  </a:lnTo>
                  <a:lnTo>
                    <a:pt x="162883" y="484699"/>
                  </a:lnTo>
                  <a:lnTo>
                    <a:pt x="205209" y="496320"/>
                  </a:lnTo>
                  <a:lnTo>
                    <a:pt x="250180" y="500351"/>
                  </a:lnTo>
                  <a:lnTo>
                    <a:pt x="295151" y="496320"/>
                  </a:lnTo>
                  <a:lnTo>
                    <a:pt x="318608" y="489880"/>
                  </a:lnTo>
                  <a:lnTo>
                    <a:pt x="250180" y="489880"/>
                  </a:lnTo>
                  <a:lnTo>
                    <a:pt x="201932" y="485001"/>
                  </a:lnTo>
                  <a:lnTo>
                    <a:pt x="156965" y="471014"/>
                  </a:lnTo>
                  <a:lnTo>
                    <a:pt x="116250" y="448888"/>
                  </a:lnTo>
                  <a:lnTo>
                    <a:pt x="80760" y="419595"/>
                  </a:lnTo>
                  <a:lnTo>
                    <a:pt x="51466" y="384107"/>
                  </a:lnTo>
                  <a:lnTo>
                    <a:pt x="29338" y="343394"/>
                  </a:lnTo>
                  <a:lnTo>
                    <a:pt x="15349" y="298428"/>
                  </a:lnTo>
                  <a:lnTo>
                    <a:pt x="10470" y="250180"/>
                  </a:lnTo>
                  <a:lnTo>
                    <a:pt x="15349" y="201932"/>
                  </a:lnTo>
                  <a:lnTo>
                    <a:pt x="29338" y="156965"/>
                  </a:lnTo>
                  <a:lnTo>
                    <a:pt x="51466" y="116250"/>
                  </a:lnTo>
                  <a:lnTo>
                    <a:pt x="80760" y="80760"/>
                  </a:lnTo>
                  <a:lnTo>
                    <a:pt x="116250" y="51466"/>
                  </a:lnTo>
                  <a:lnTo>
                    <a:pt x="156965" y="29338"/>
                  </a:lnTo>
                  <a:lnTo>
                    <a:pt x="201932" y="15349"/>
                  </a:lnTo>
                  <a:lnTo>
                    <a:pt x="250180" y="10470"/>
                  </a:lnTo>
                  <a:lnTo>
                    <a:pt x="318608" y="10470"/>
                  </a:lnTo>
                  <a:lnTo>
                    <a:pt x="295151" y="4030"/>
                  </a:lnTo>
                  <a:lnTo>
                    <a:pt x="250180" y="0"/>
                  </a:lnTo>
                  <a:close/>
                </a:path>
                <a:path extrusionOk="0" h="500379" w="500380">
                  <a:moveTo>
                    <a:pt x="318608" y="10470"/>
                  </a:moveTo>
                  <a:lnTo>
                    <a:pt x="250180" y="10470"/>
                  </a:lnTo>
                  <a:lnTo>
                    <a:pt x="298429" y="15349"/>
                  </a:lnTo>
                  <a:lnTo>
                    <a:pt x="343396" y="29338"/>
                  </a:lnTo>
                  <a:lnTo>
                    <a:pt x="384110" y="51466"/>
                  </a:lnTo>
                  <a:lnTo>
                    <a:pt x="419601" y="80760"/>
                  </a:lnTo>
                  <a:lnTo>
                    <a:pt x="448895" y="116250"/>
                  </a:lnTo>
                  <a:lnTo>
                    <a:pt x="471023" y="156965"/>
                  </a:lnTo>
                  <a:lnTo>
                    <a:pt x="485012" y="201932"/>
                  </a:lnTo>
                  <a:lnTo>
                    <a:pt x="489890" y="250180"/>
                  </a:lnTo>
                  <a:lnTo>
                    <a:pt x="485012" y="298428"/>
                  </a:lnTo>
                  <a:lnTo>
                    <a:pt x="471023" y="343394"/>
                  </a:lnTo>
                  <a:lnTo>
                    <a:pt x="448895" y="384107"/>
                  </a:lnTo>
                  <a:lnTo>
                    <a:pt x="419601" y="419595"/>
                  </a:lnTo>
                  <a:lnTo>
                    <a:pt x="384110" y="448888"/>
                  </a:lnTo>
                  <a:lnTo>
                    <a:pt x="343396" y="471014"/>
                  </a:lnTo>
                  <a:lnTo>
                    <a:pt x="298429" y="485001"/>
                  </a:lnTo>
                  <a:lnTo>
                    <a:pt x="250180" y="489880"/>
                  </a:lnTo>
                  <a:lnTo>
                    <a:pt x="318608" y="489880"/>
                  </a:lnTo>
                  <a:lnTo>
                    <a:pt x="376453" y="466195"/>
                  </a:lnTo>
                  <a:lnTo>
                    <a:pt x="411370" y="441513"/>
                  </a:lnTo>
                  <a:lnTo>
                    <a:pt x="441523" y="411361"/>
                  </a:lnTo>
                  <a:lnTo>
                    <a:pt x="466205" y="376445"/>
                  </a:lnTo>
                  <a:lnTo>
                    <a:pt x="484710" y="337472"/>
                  </a:lnTo>
                  <a:lnTo>
                    <a:pt x="496331" y="295148"/>
                  </a:lnTo>
                  <a:lnTo>
                    <a:pt x="500361" y="250180"/>
                  </a:lnTo>
                  <a:lnTo>
                    <a:pt x="496331" y="205209"/>
                  </a:lnTo>
                  <a:lnTo>
                    <a:pt x="484710" y="162883"/>
                  </a:lnTo>
                  <a:lnTo>
                    <a:pt x="466205" y="123908"/>
                  </a:lnTo>
                  <a:lnTo>
                    <a:pt x="441523" y="88991"/>
                  </a:lnTo>
                  <a:lnTo>
                    <a:pt x="411370" y="58838"/>
                  </a:lnTo>
                  <a:lnTo>
                    <a:pt x="376453" y="34156"/>
                  </a:lnTo>
                  <a:lnTo>
                    <a:pt x="337478" y="15651"/>
                  </a:lnTo>
                  <a:lnTo>
                    <a:pt x="318608" y="1047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84" name="Google Shape;684;p24"/>
            <p:cNvSpPr/>
            <p:nvPr/>
          </p:nvSpPr>
          <p:spPr>
            <a:xfrm>
              <a:off x="10610192" y="9006292"/>
              <a:ext cx="490220" cy="490220"/>
            </a:xfrm>
            <a:custGeom>
              <a:rect b="b" l="l" r="r" t="t"/>
              <a:pathLst>
                <a:path extrusionOk="0" h="490220" w="490220">
                  <a:moveTo>
                    <a:pt x="244945" y="0"/>
                  </a:moveTo>
                  <a:lnTo>
                    <a:pt x="195645" y="4985"/>
                  </a:lnTo>
                  <a:lnTo>
                    <a:pt x="149697" y="19279"/>
                  </a:lnTo>
                  <a:lnTo>
                    <a:pt x="108093" y="41889"/>
                  </a:lnTo>
                  <a:lnTo>
                    <a:pt x="71827" y="71822"/>
                  </a:lnTo>
                  <a:lnTo>
                    <a:pt x="41892" y="108086"/>
                  </a:lnTo>
                  <a:lnTo>
                    <a:pt x="19280" y="149688"/>
                  </a:lnTo>
                  <a:lnTo>
                    <a:pt x="4985" y="195635"/>
                  </a:lnTo>
                  <a:lnTo>
                    <a:pt x="0" y="244934"/>
                  </a:lnTo>
                  <a:lnTo>
                    <a:pt x="4985" y="294238"/>
                  </a:lnTo>
                  <a:lnTo>
                    <a:pt x="19280" y="340187"/>
                  </a:lnTo>
                  <a:lnTo>
                    <a:pt x="41892" y="381791"/>
                  </a:lnTo>
                  <a:lnTo>
                    <a:pt x="71827" y="418056"/>
                  </a:lnTo>
                  <a:lnTo>
                    <a:pt x="108093" y="447990"/>
                  </a:lnTo>
                  <a:lnTo>
                    <a:pt x="149697" y="470601"/>
                  </a:lnTo>
                  <a:lnTo>
                    <a:pt x="195645" y="484895"/>
                  </a:lnTo>
                  <a:lnTo>
                    <a:pt x="244945" y="489880"/>
                  </a:lnTo>
                  <a:lnTo>
                    <a:pt x="294248" y="484895"/>
                  </a:lnTo>
                  <a:lnTo>
                    <a:pt x="340199" y="470601"/>
                  </a:lnTo>
                  <a:lnTo>
                    <a:pt x="381805" y="447990"/>
                  </a:lnTo>
                  <a:lnTo>
                    <a:pt x="418072" y="418056"/>
                  </a:lnTo>
                  <a:lnTo>
                    <a:pt x="448008" y="381791"/>
                  </a:lnTo>
                  <a:lnTo>
                    <a:pt x="470620" y="340187"/>
                  </a:lnTo>
                  <a:lnTo>
                    <a:pt x="484915" y="294238"/>
                  </a:lnTo>
                  <a:lnTo>
                    <a:pt x="489901" y="244934"/>
                  </a:lnTo>
                  <a:lnTo>
                    <a:pt x="484915" y="195635"/>
                  </a:lnTo>
                  <a:lnTo>
                    <a:pt x="470620" y="149688"/>
                  </a:lnTo>
                  <a:lnTo>
                    <a:pt x="448008" y="108086"/>
                  </a:lnTo>
                  <a:lnTo>
                    <a:pt x="418072" y="71822"/>
                  </a:lnTo>
                  <a:lnTo>
                    <a:pt x="381805" y="41889"/>
                  </a:lnTo>
                  <a:lnTo>
                    <a:pt x="340199" y="19279"/>
                  </a:lnTo>
                  <a:lnTo>
                    <a:pt x="294248" y="4985"/>
                  </a:lnTo>
                  <a:lnTo>
                    <a:pt x="244945"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85" name="Google Shape;685;p24"/>
            <p:cNvSpPr/>
            <p:nvPr/>
          </p:nvSpPr>
          <p:spPr>
            <a:xfrm>
              <a:off x="10604957" y="9001055"/>
              <a:ext cx="2190750" cy="500379"/>
            </a:xfrm>
            <a:custGeom>
              <a:rect b="b" l="l" r="r" t="t"/>
              <a:pathLst>
                <a:path extrusionOk="0" h="500379" w="2190750">
                  <a:moveTo>
                    <a:pt x="500367" y="250177"/>
                  </a:moveTo>
                  <a:lnTo>
                    <a:pt x="496328" y="205206"/>
                  </a:lnTo>
                  <a:lnTo>
                    <a:pt x="489889" y="181762"/>
                  </a:lnTo>
                  <a:lnTo>
                    <a:pt x="489889" y="250177"/>
                  </a:lnTo>
                  <a:lnTo>
                    <a:pt x="485013" y="298424"/>
                  </a:lnTo>
                  <a:lnTo>
                    <a:pt x="471017" y="343395"/>
                  </a:lnTo>
                  <a:lnTo>
                    <a:pt x="448894" y="384111"/>
                  </a:lnTo>
                  <a:lnTo>
                    <a:pt x="419595" y="419595"/>
                  </a:lnTo>
                  <a:lnTo>
                    <a:pt x="384111" y="448894"/>
                  </a:lnTo>
                  <a:lnTo>
                    <a:pt x="343395" y="471017"/>
                  </a:lnTo>
                  <a:lnTo>
                    <a:pt x="298424" y="485000"/>
                  </a:lnTo>
                  <a:lnTo>
                    <a:pt x="250177" y="489877"/>
                  </a:lnTo>
                  <a:lnTo>
                    <a:pt x="201930" y="485000"/>
                  </a:lnTo>
                  <a:lnTo>
                    <a:pt x="156959" y="471017"/>
                  </a:lnTo>
                  <a:lnTo>
                    <a:pt x="116255" y="448894"/>
                  </a:lnTo>
                  <a:lnTo>
                    <a:pt x="80759" y="419595"/>
                  </a:lnTo>
                  <a:lnTo>
                    <a:pt x="51460" y="384111"/>
                  </a:lnTo>
                  <a:lnTo>
                    <a:pt x="29337" y="343395"/>
                  </a:lnTo>
                  <a:lnTo>
                    <a:pt x="15354" y="298424"/>
                  </a:lnTo>
                  <a:lnTo>
                    <a:pt x="10464" y="250177"/>
                  </a:lnTo>
                  <a:lnTo>
                    <a:pt x="15354" y="201930"/>
                  </a:lnTo>
                  <a:lnTo>
                    <a:pt x="29337" y="156972"/>
                  </a:lnTo>
                  <a:lnTo>
                    <a:pt x="51460" y="116255"/>
                  </a:lnTo>
                  <a:lnTo>
                    <a:pt x="80759" y="80759"/>
                  </a:lnTo>
                  <a:lnTo>
                    <a:pt x="116255" y="51473"/>
                  </a:lnTo>
                  <a:lnTo>
                    <a:pt x="156959" y="29337"/>
                  </a:lnTo>
                  <a:lnTo>
                    <a:pt x="201930" y="15354"/>
                  </a:lnTo>
                  <a:lnTo>
                    <a:pt x="250177" y="10477"/>
                  </a:lnTo>
                  <a:lnTo>
                    <a:pt x="298424" y="15354"/>
                  </a:lnTo>
                  <a:lnTo>
                    <a:pt x="343395" y="29337"/>
                  </a:lnTo>
                  <a:lnTo>
                    <a:pt x="384111" y="51473"/>
                  </a:lnTo>
                  <a:lnTo>
                    <a:pt x="419595" y="80759"/>
                  </a:lnTo>
                  <a:lnTo>
                    <a:pt x="448894" y="116255"/>
                  </a:lnTo>
                  <a:lnTo>
                    <a:pt x="471017" y="156972"/>
                  </a:lnTo>
                  <a:lnTo>
                    <a:pt x="485013" y="201930"/>
                  </a:lnTo>
                  <a:lnTo>
                    <a:pt x="489889" y="250177"/>
                  </a:lnTo>
                  <a:lnTo>
                    <a:pt x="489889" y="181762"/>
                  </a:lnTo>
                  <a:lnTo>
                    <a:pt x="466204" y="123913"/>
                  </a:lnTo>
                  <a:lnTo>
                    <a:pt x="441528" y="88988"/>
                  </a:lnTo>
                  <a:lnTo>
                    <a:pt x="411365" y="58839"/>
                  </a:lnTo>
                  <a:lnTo>
                    <a:pt x="376453" y="34163"/>
                  </a:lnTo>
                  <a:lnTo>
                    <a:pt x="337477" y="15659"/>
                  </a:lnTo>
                  <a:lnTo>
                    <a:pt x="295148" y="4038"/>
                  </a:lnTo>
                  <a:lnTo>
                    <a:pt x="250177" y="0"/>
                  </a:lnTo>
                  <a:lnTo>
                    <a:pt x="205206" y="4038"/>
                  </a:lnTo>
                  <a:lnTo>
                    <a:pt x="162877" y="15659"/>
                  </a:lnTo>
                  <a:lnTo>
                    <a:pt x="123913" y="34163"/>
                  </a:lnTo>
                  <a:lnTo>
                    <a:pt x="88988" y="58839"/>
                  </a:lnTo>
                  <a:lnTo>
                    <a:pt x="58839" y="88988"/>
                  </a:lnTo>
                  <a:lnTo>
                    <a:pt x="34150" y="123913"/>
                  </a:lnTo>
                  <a:lnTo>
                    <a:pt x="15646" y="162890"/>
                  </a:lnTo>
                  <a:lnTo>
                    <a:pt x="4025" y="205206"/>
                  </a:lnTo>
                  <a:lnTo>
                    <a:pt x="0" y="250177"/>
                  </a:lnTo>
                  <a:lnTo>
                    <a:pt x="4025" y="295148"/>
                  </a:lnTo>
                  <a:lnTo>
                    <a:pt x="15646" y="337477"/>
                  </a:lnTo>
                  <a:lnTo>
                    <a:pt x="34150" y="376453"/>
                  </a:lnTo>
                  <a:lnTo>
                    <a:pt x="58839" y="411365"/>
                  </a:lnTo>
                  <a:lnTo>
                    <a:pt x="88988" y="441515"/>
                  </a:lnTo>
                  <a:lnTo>
                    <a:pt x="123913" y="466191"/>
                  </a:lnTo>
                  <a:lnTo>
                    <a:pt x="162877" y="484695"/>
                  </a:lnTo>
                  <a:lnTo>
                    <a:pt x="205206" y="496328"/>
                  </a:lnTo>
                  <a:lnTo>
                    <a:pt x="250177" y="500354"/>
                  </a:lnTo>
                  <a:lnTo>
                    <a:pt x="295148" y="496328"/>
                  </a:lnTo>
                  <a:lnTo>
                    <a:pt x="318604" y="489877"/>
                  </a:lnTo>
                  <a:lnTo>
                    <a:pt x="337477" y="484695"/>
                  </a:lnTo>
                  <a:lnTo>
                    <a:pt x="376453" y="466191"/>
                  </a:lnTo>
                  <a:lnTo>
                    <a:pt x="411365" y="441515"/>
                  </a:lnTo>
                  <a:lnTo>
                    <a:pt x="441528" y="411365"/>
                  </a:lnTo>
                  <a:lnTo>
                    <a:pt x="466204" y="376453"/>
                  </a:lnTo>
                  <a:lnTo>
                    <a:pt x="484708" y="337477"/>
                  </a:lnTo>
                  <a:lnTo>
                    <a:pt x="496328" y="295148"/>
                  </a:lnTo>
                  <a:lnTo>
                    <a:pt x="500367" y="250177"/>
                  </a:lnTo>
                  <a:close/>
                </a:path>
                <a:path extrusionOk="0" h="500379" w="2190750">
                  <a:moveTo>
                    <a:pt x="2190292" y="250177"/>
                  </a:moveTo>
                  <a:lnTo>
                    <a:pt x="2185301" y="200875"/>
                  </a:lnTo>
                  <a:lnTo>
                    <a:pt x="2171014" y="154927"/>
                  </a:lnTo>
                  <a:lnTo>
                    <a:pt x="2148395" y="113334"/>
                  </a:lnTo>
                  <a:lnTo>
                    <a:pt x="2118461" y="77063"/>
                  </a:lnTo>
                  <a:lnTo>
                    <a:pt x="2082190" y="47129"/>
                  </a:lnTo>
                  <a:lnTo>
                    <a:pt x="2040597" y="24523"/>
                  </a:lnTo>
                  <a:lnTo>
                    <a:pt x="1994649" y="10223"/>
                  </a:lnTo>
                  <a:lnTo>
                    <a:pt x="1945347" y="5245"/>
                  </a:lnTo>
                  <a:lnTo>
                    <a:pt x="1896046" y="10223"/>
                  </a:lnTo>
                  <a:lnTo>
                    <a:pt x="1850097" y="24523"/>
                  </a:lnTo>
                  <a:lnTo>
                    <a:pt x="1808492" y="47129"/>
                  </a:lnTo>
                  <a:lnTo>
                    <a:pt x="1772221" y="77063"/>
                  </a:lnTo>
                  <a:lnTo>
                    <a:pt x="1742287" y="113334"/>
                  </a:lnTo>
                  <a:lnTo>
                    <a:pt x="1719681" y="154927"/>
                  </a:lnTo>
                  <a:lnTo>
                    <a:pt x="1705381" y="200875"/>
                  </a:lnTo>
                  <a:lnTo>
                    <a:pt x="1700403" y="250177"/>
                  </a:lnTo>
                  <a:lnTo>
                    <a:pt x="1705381" y="299478"/>
                  </a:lnTo>
                  <a:lnTo>
                    <a:pt x="1719681" y="345427"/>
                  </a:lnTo>
                  <a:lnTo>
                    <a:pt x="1742287" y="387032"/>
                  </a:lnTo>
                  <a:lnTo>
                    <a:pt x="1772221" y="423303"/>
                  </a:lnTo>
                  <a:lnTo>
                    <a:pt x="1808492" y="453237"/>
                  </a:lnTo>
                  <a:lnTo>
                    <a:pt x="1850097" y="475843"/>
                  </a:lnTo>
                  <a:lnTo>
                    <a:pt x="1896046" y="490143"/>
                  </a:lnTo>
                  <a:lnTo>
                    <a:pt x="1945347" y="495122"/>
                  </a:lnTo>
                  <a:lnTo>
                    <a:pt x="1994649" y="490143"/>
                  </a:lnTo>
                  <a:lnTo>
                    <a:pt x="2040597" y="475843"/>
                  </a:lnTo>
                  <a:lnTo>
                    <a:pt x="2082190" y="453237"/>
                  </a:lnTo>
                  <a:lnTo>
                    <a:pt x="2118461" y="423303"/>
                  </a:lnTo>
                  <a:lnTo>
                    <a:pt x="2148395" y="387032"/>
                  </a:lnTo>
                  <a:lnTo>
                    <a:pt x="2171014" y="345427"/>
                  </a:lnTo>
                  <a:lnTo>
                    <a:pt x="2185301" y="299478"/>
                  </a:lnTo>
                  <a:lnTo>
                    <a:pt x="2190292" y="250177"/>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86" name="Google Shape;686;p24"/>
            <p:cNvSpPr/>
            <p:nvPr/>
          </p:nvSpPr>
          <p:spPr>
            <a:xfrm>
              <a:off x="12300115" y="9001055"/>
              <a:ext cx="3790315" cy="500379"/>
            </a:xfrm>
            <a:custGeom>
              <a:rect b="b" l="l" r="r" t="t"/>
              <a:pathLst>
                <a:path extrusionOk="0" h="500379" w="3790315">
                  <a:moveTo>
                    <a:pt x="500367" y="250177"/>
                  </a:moveTo>
                  <a:lnTo>
                    <a:pt x="496341" y="205206"/>
                  </a:lnTo>
                  <a:lnTo>
                    <a:pt x="489902" y="181762"/>
                  </a:lnTo>
                  <a:lnTo>
                    <a:pt x="489902" y="250177"/>
                  </a:lnTo>
                  <a:lnTo>
                    <a:pt x="485013" y="298424"/>
                  </a:lnTo>
                  <a:lnTo>
                    <a:pt x="471030" y="343395"/>
                  </a:lnTo>
                  <a:lnTo>
                    <a:pt x="448906" y="384111"/>
                  </a:lnTo>
                  <a:lnTo>
                    <a:pt x="419608" y="419595"/>
                  </a:lnTo>
                  <a:lnTo>
                    <a:pt x="384111" y="448894"/>
                  </a:lnTo>
                  <a:lnTo>
                    <a:pt x="343408" y="471017"/>
                  </a:lnTo>
                  <a:lnTo>
                    <a:pt x="298437" y="485000"/>
                  </a:lnTo>
                  <a:lnTo>
                    <a:pt x="250190" y="489877"/>
                  </a:lnTo>
                  <a:lnTo>
                    <a:pt x="201942" y="485000"/>
                  </a:lnTo>
                  <a:lnTo>
                    <a:pt x="156972" y="471017"/>
                  </a:lnTo>
                  <a:lnTo>
                    <a:pt x="116255" y="448894"/>
                  </a:lnTo>
                  <a:lnTo>
                    <a:pt x="80772" y="419595"/>
                  </a:lnTo>
                  <a:lnTo>
                    <a:pt x="51473" y="384111"/>
                  </a:lnTo>
                  <a:lnTo>
                    <a:pt x="29349" y="343395"/>
                  </a:lnTo>
                  <a:lnTo>
                    <a:pt x="15354" y="298424"/>
                  </a:lnTo>
                  <a:lnTo>
                    <a:pt x="10477" y="250177"/>
                  </a:lnTo>
                  <a:lnTo>
                    <a:pt x="15354" y="201930"/>
                  </a:lnTo>
                  <a:lnTo>
                    <a:pt x="29349" y="156972"/>
                  </a:lnTo>
                  <a:lnTo>
                    <a:pt x="51473" y="116255"/>
                  </a:lnTo>
                  <a:lnTo>
                    <a:pt x="80772" y="80759"/>
                  </a:lnTo>
                  <a:lnTo>
                    <a:pt x="116255" y="51473"/>
                  </a:lnTo>
                  <a:lnTo>
                    <a:pt x="156972" y="29337"/>
                  </a:lnTo>
                  <a:lnTo>
                    <a:pt x="201942" y="15354"/>
                  </a:lnTo>
                  <a:lnTo>
                    <a:pt x="250190" y="10477"/>
                  </a:lnTo>
                  <a:lnTo>
                    <a:pt x="298437" y="15354"/>
                  </a:lnTo>
                  <a:lnTo>
                    <a:pt x="343408" y="29337"/>
                  </a:lnTo>
                  <a:lnTo>
                    <a:pt x="384111" y="51473"/>
                  </a:lnTo>
                  <a:lnTo>
                    <a:pt x="419608" y="80759"/>
                  </a:lnTo>
                  <a:lnTo>
                    <a:pt x="448906" y="116255"/>
                  </a:lnTo>
                  <a:lnTo>
                    <a:pt x="471030" y="156972"/>
                  </a:lnTo>
                  <a:lnTo>
                    <a:pt x="485013" y="201930"/>
                  </a:lnTo>
                  <a:lnTo>
                    <a:pt x="489902" y="250177"/>
                  </a:lnTo>
                  <a:lnTo>
                    <a:pt x="489902" y="181762"/>
                  </a:lnTo>
                  <a:lnTo>
                    <a:pt x="466217" y="123913"/>
                  </a:lnTo>
                  <a:lnTo>
                    <a:pt x="441528" y="88988"/>
                  </a:lnTo>
                  <a:lnTo>
                    <a:pt x="411378" y="58839"/>
                  </a:lnTo>
                  <a:lnTo>
                    <a:pt x="376453" y="34163"/>
                  </a:lnTo>
                  <a:lnTo>
                    <a:pt x="337489" y="15659"/>
                  </a:lnTo>
                  <a:lnTo>
                    <a:pt x="295160" y="4038"/>
                  </a:lnTo>
                  <a:lnTo>
                    <a:pt x="250190" y="0"/>
                  </a:lnTo>
                  <a:lnTo>
                    <a:pt x="205219" y="4038"/>
                  </a:lnTo>
                  <a:lnTo>
                    <a:pt x="162890" y="15659"/>
                  </a:lnTo>
                  <a:lnTo>
                    <a:pt x="123913" y="34163"/>
                  </a:lnTo>
                  <a:lnTo>
                    <a:pt x="89001" y="58839"/>
                  </a:lnTo>
                  <a:lnTo>
                    <a:pt x="58839" y="88988"/>
                  </a:lnTo>
                  <a:lnTo>
                    <a:pt x="34163" y="123913"/>
                  </a:lnTo>
                  <a:lnTo>
                    <a:pt x="15659" y="162890"/>
                  </a:lnTo>
                  <a:lnTo>
                    <a:pt x="4038" y="205206"/>
                  </a:lnTo>
                  <a:lnTo>
                    <a:pt x="0" y="250177"/>
                  </a:lnTo>
                  <a:lnTo>
                    <a:pt x="4038" y="295148"/>
                  </a:lnTo>
                  <a:lnTo>
                    <a:pt x="15659" y="337477"/>
                  </a:lnTo>
                  <a:lnTo>
                    <a:pt x="34163" y="376453"/>
                  </a:lnTo>
                  <a:lnTo>
                    <a:pt x="58839" y="411365"/>
                  </a:lnTo>
                  <a:lnTo>
                    <a:pt x="89001" y="441515"/>
                  </a:lnTo>
                  <a:lnTo>
                    <a:pt x="123913" y="466191"/>
                  </a:lnTo>
                  <a:lnTo>
                    <a:pt x="162890" y="484695"/>
                  </a:lnTo>
                  <a:lnTo>
                    <a:pt x="205219" y="496328"/>
                  </a:lnTo>
                  <a:lnTo>
                    <a:pt x="250190" y="500354"/>
                  </a:lnTo>
                  <a:lnTo>
                    <a:pt x="295160" y="496328"/>
                  </a:lnTo>
                  <a:lnTo>
                    <a:pt x="318617" y="489877"/>
                  </a:lnTo>
                  <a:lnTo>
                    <a:pt x="337489" y="484695"/>
                  </a:lnTo>
                  <a:lnTo>
                    <a:pt x="376453" y="466191"/>
                  </a:lnTo>
                  <a:lnTo>
                    <a:pt x="411378" y="441515"/>
                  </a:lnTo>
                  <a:lnTo>
                    <a:pt x="441528" y="411365"/>
                  </a:lnTo>
                  <a:lnTo>
                    <a:pt x="466217" y="376453"/>
                  </a:lnTo>
                  <a:lnTo>
                    <a:pt x="484720" y="337477"/>
                  </a:lnTo>
                  <a:lnTo>
                    <a:pt x="496341" y="295148"/>
                  </a:lnTo>
                  <a:lnTo>
                    <a:pt x="500367" y="250177"/>
                  </a:lnTo>
                  <a:close/>
                </a:path>
                <a:path extrusionOk="0" h="500379" w="3790315">
                  <a:moveTo>
                    <a:pt x="3790023" y="250177"/>
                  </a:moveTo>
                  <a:lnTo>
                    <a:pt x="3785044" y="200875"/>
                  </a:lnTo>
                  <a:lnTo>
                    <a:pt x="3770744" y="154927"/>
                  </a:lnTo>
                  <a:lnTo>
                    <a:pt x="3748125" y="113334"/>
                  </a:lnTo>
                  <a:lnTo>
                    <a:pt x="3718191" y="77063"/>
                  </a:lnTo>
                  <a:lnTo>
                    <a:pt x="3681933" y="47129"/>
                  </a:lnTo>
                  <a:lnTo>
                    <a:pt x="3640328" y="24523"/>
                  </a:lnTo>
                  <a:lnTo>
                    <a:pt x="3594379" y="10223"/>
                  </a:lnTo>
                  <a:lnTo>
                    <a:pt x="3545078" y="5245"/>
                  </a:lnTo>
                  <a:lnTo>
                    <a:pt x="3495776" y="10223"/>
                  </a:lnTo>
                  <a:lnTo>
                    <a:pt x="3449828" y="24523"/>
                  </a:lnTo>
                  <a:lnTo>
                    <a:pt x="3408222" y="47129"/>
                  </a:lnTo>
                  <a:lnTo>
                    <a:pt x="3371964" y="77063"/>
                  </a:lnTo>
                  <a:lnTo>
                    <a:pt x="3342030" y="113334"/>
                  </a:lnTo>
                  <a:lnTo>
                    <a:pt x="3319411" y="154927"/>
                  </a:lnTo>
                  <a:lnTo>
                    <a:pt x="3305124" y="200875"/>
                  </a:lnTo>
                  <a:lnTo>
                    <a:pt x="3300133" y="250177"/>
                  </a:lnTo>
                  <a:lnTo>
                    <a:pt x="3305124" y="299478"/>
                  </a:lnTo>
                  <a:lnTo>
                    <a:pt x="3319411" y="345427"/>
                  </a:lnTo>
                  <a:lnTo>
                    <a:pt x="3342030" y="387032"/>
                  </a:lnTo>
                  <a:lnTo>
                    <a:pt x="3371964" y="423303"/>
                  </a:lnTo>
                  <a:lnTo>
                    <a:pt x="3408222" y="453237"/>
                  </a:lnTo>
                  <a:lnTo>
                    <a:pt x="3449828" y="475843"/>
                  </a:lnTo>
                  <a:lnTo>
                    <a:pt x="3495776" y="490143"/>
                  </a:lnTo>
                  <a:lnTo>
                    <a:pt x="3545078" y="495122"/>
                  </a:lnTo>
                  <a:lnTo>
                    <a:pt x="3594379" y="490143"/>
                  </a:lnTo>
                  <a:lnTo>
                    <a:pt x="3640328" y="475843"/>
                  </a:lnTo>
                  <a:lnTo>
                    <a:pt x="3681933" y="453237"/>
                  </a:lnTo>
                  <a:lnTo>
                    <a:pt x="3718191" y="423303"/>
                  </a:lnTo>
                  <a:lnTo>
                    <a:pt x="3748125" y="387032"/>
                  </a:lnTo>
                  <a:lnTo>
                    <a:pt x="3770744" y="345427"/>
                  </a:lnTo>
                  <a:lnTo>
                    <a:pt x="3785044" y="299478"/>
                  </a:lnTo>
                  <a:lnTo>
                    <a:pt x="3790023" y="250177"/>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87" name="Google Shape;687;p24"/>
            <p:cNvSpPr/>
            <p:nvPr/>
          </p:nvSpPr>
          <p:spPr>
            <a:xfrm>
              <a:off x="15595021" y="9001050"/>
              <a:ext cx="500380" cy="500379"/>
            </a:xfrm>
            <a:custGeom>
              <a:rect b="b" l="l" r="r" t="t"/>
              <a:pathLst>
                <a:path extrusionOk="0" h="500379" w="500380">
                  <a:moveTo>
                    <a:pt x="250180" y="0"/>
                  </a:moveTo>
                  <a:lnTo>
                    <a:pt x="205209" y="4030"/>
                  </a:lnTo>
                  <a:lnTo>
                    <a:pt x="162883" y="15651"/>
                  </a:lnTo>
                  <a:lnTo>
                    <a:pt x="123908" y="34156"/>
                  </a:lnTo>
                  <a:lnTo>
                    <a:pt x="88991" y="58838"/>
                  </a:lnTo>
                  <a:lnTo>
                    <a:pt x="58838" y="88991"/>
                  </a:lnTo>
                  <a:lnTo>
                    <a:pt x="34156" y="123908"/>
                  </a:lnTo>
                  <a:lnTo>
                    <a:pt x="15651" y="162883"/>
                  </a:lnTo>
                  <a:lnTo>
                    <a:pt x="4030" y="205209"/>
                  </a:lnTo>
                  <a:lnTo>
                    <a:pt x="0" y="250180"/>
                  </a:lnTo>
                  <a:lnTo>
                    <a:pt x="4030" y="295148"/>
                  </a:lnTo>
                  <a:lnTo>
                    <a:pt x="15651" y="337472"/>
                  </a:lnTo>
                  <a:lnTo>
                    <a:pt x="34156" y="376445"/>
                  </a:lnTo>
                  <a:lnTo>
                    <a:pt x="58838" y="411361"/>
                  </a:lnTo>
                  <a:lnTo>
                    <a:pt x="88991" y="441513"/>
                  </a:lnTo>
                  <a:lnTo>
                    <a:pt x="123908" y="466195"/>
                  </a:lnTo>
                  <a:lnTo>
                    <a:pt x="162883" y="484699"/>
                  </a:lnTo>
                  <a:lnTo>
                    <a:pt x="205209" y="496320"/>
                  </a:lnTo>
                  <a:lnTo>
                    <a:pt x="250180" y="500351"/>
                  </a:lnTo>
                  <a:lnTo>
                    <a:pt x="295151" y="496320"/>
                  </a:lnTo>
                  <a:lnTo>
                    <a:pt x="318608" y="489880"/>
                  </a:lnTo>
                  <a:lnTo>
                    <a:pt x="250180" y="489880"/>
                  </a:lnTo>
                  <a:lnTo>
                    <a:pt x="201932" y="485001"/>
                  </a:lnTo>
                  <a:lnTo>
                    <a:pt x="156965" y="471014"/>
                  </a:lnTo>
                  <a:lnTo>
                    <a:pt x="116250" y="448888"/>
                  </a:lnTo>
                  <a:lnTo>
                    <a:pt x="80760" y="419595"/>
                  </a:lnTo>
                  <a:lnTo>
                    <a:pt x="51466" y="384107"/>
                  </a:lnTo>
                  <a:lnTo>
                    <a:pt x="29338" y="343394"/>
                  </a:lnTo>
                  <a:lnTo>
                    <a:pt x="15349" y="298428"/>
                  </a:lnTo>
                  <a:lnTo>
                    <a:pt x="10470" y="250180"/>
                  </a:lnTo>
                  <a:lnTo>
                    <a:pt x="15349" y="201932"/>
                  </a:lnTo>
                  <a:lnTo>
                    <a:pt x="29338" y="156965"/>
                  </a:lnTo>
                  <a:lnTo>
                    <a:pt x="51466" y="116250"/>
                  </a:lnTo>
                  <a:lnTo>
                    <a:pt x="80760" y="80760"/>
                  </a:lnTo>
                  <a:lnTo>
                    <a:pt x="116250" y="51466"/>
                  </a:lnTo>
                  <a:lnTo>
                    <a:pt x="156965" y="29338"/>
                  </a:lnTo>
                  <a:lnTo>
                    <a:pt x="201932" y="15349"/>
                  </a:lnTo>
                  <a:lnTo>
                    <a:pt x="250180" y="10470"/>
                  </a:lnTo>
                  <a:lnTo>
                    <a:pt x="318608" y="10470"/>
                  </a:lnTo>
                  <a:lnTo>
                    <a:pt x="295151" y="4030"/>
                  </a:lnTo>
                  <a:lnTo>
                    <a:pt x="250180" y="0"/>
                  </a:lnTo>
                  <a:close/>
                </a:path>
                <a:path extrusionOk="0" h="500379" w="500380">
                  <a:moveTo>
                    <a:pt x="318608" y="10470"/>
                  </a:moveTo>
                  <a:lnTo>
                    <a:pt x="250180" y="10470"/>
                  </a:lnTo>
                  <a:lnTo>
                    <a:pt x="298429" y="15349"/>
                  </a:lnTo>
                  <a:lnTo>
                    <a:pt x="343396" y="29338"/>
                  </a:lnTo>
                  <a:lnTo>
                    <a:pt x="384110" y="51466"/>
                  </a:lnTo>
                  <a:lnTo>
                    <a:pt x="419601" y="80760"/>
                  </a:lnTo>
                  <a:lnTo>
                    <a:pt x="448895" y="116250"/>
                  </a:lnTo>
                  <a:lnTo>
                    <a:pt x="471023" y="156965"/>
                  </a:lnTo>
                  <a:lnTo>
                    <a:pt x="485012" y="201932"/>
                  </a:lnTo>
                  <a:lnTo>
                    <a:pt x="489890" y="250180"/>
                  </a:lnTo>
                  <a:lnTo>
                    <a:pt x="485012" y="298428"/>
                  </a:lnTo>
                  <a:lnTo>
                    <a:pt x="471023" y="343394"/>
                  </a:lnTo>
                  <a:lnTo>
                    <a:pt x="448895" y="384107"/>
                  </a:lnTo>
                  <a:lnTo>
                    <a:pt x="419601" y="419595"/>
                  </a:lnTo>
                  <a:lnTo>
                    <a:pt x="384110" y="448888"/>
                  </a:lnTo>
                  <a:lnTo>
                    <a:pt x="343396" y="471014"/>
                  </a:lnTo>
                  <a:lnTo>
                    <a:pt x="298429" y="485001"/>
                  </a:lnTo>
                  <a:lnTo>
                    <a:pt x="250180" y="489880"/>
                  </a:lnTo>
                  <a:lnTo>
                    <a:pt x="318608" y="489880"/>
                  </a:lnTo>
                  <a:lnTo>
                    <a:pt x="376453" y="466195"/>
                  </a:lnTo>
                  <a:lnTo>
                    <a:pt x="411370" y="441513"/>
                  </a:lnTo>
                  <a:lnTo>
                    <a:pt x="441523" y="411361"/>
                  </a:lnTo>
                  <a:lnTo>
                    <a:pt x="466205" y="376445"/>
                  </a:lnTo>
                  <a:lnTo>
                    <a:pt x="484710" y="337472"/>
                  </a:lnTo>
                  <a:lnTo>
                    <a:pt x="496331" y="295148"/>
                  </a:lnTo>
                  <a:lnTo>
                    <a:pt x="500361" y="250180"/>
                  </a:lnTo>
                  <a:lnTo>
                    <a:pt x="496331" y="205209"/>
                  </a:lnTo>
                  <a:lnTo>
                    <a:pt x="484710" y="162883"/>
                  </a:lnTo>
                  <a:lnTo>
                    <a:pt x="466205" y="123908"/>
                  </a:lnTo>
                  <a:lnTo>
                    <a:pt x="441523" y="88991"/>
                  </a:lnTo>
                  <a:lnTo>
                    <a:pt x="411370" y="58838"/>
                  </a:lnTo>
                  <a:lnTo>
                    <a:pt x="376453" y="34156"/>
                  </a:lnTo>
                  <a:lnTo>
                    <a:pt x="337478" y="15651"/>
                  </a:lnTo>
                  <a:lnTo>
                    <a:pt x="318608" y="1047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688" name="Google Shape;688;p24"/>
          <p:cNvSpPr txBox="1"/>
          <p:nvPr/>
        </p:nvSpPr>
        <p:spPr>
          <a:xfrm>
            <a:off x="4731353" y="2925604"/>
            <a:ext cx="988800" cy="910200"/>
          </a:xfrm>
          <a:prstGeom prst="rect">
            <a:avLst/>
          </a:prstGeom>
          <a:noFill/>
          <a:ln>
            <a:noFill/>
          </a:ln>
        </p:spPr>
        <p:txBody>
          <a:bodyPr anchorCtr="0" anchor="t" bIns="0" lIns="0" spcFirstLastPara="1" rIns="0" wrap="square" tIns="203200">
            <a:spAutoFit/>
          </a:bodyPr>
          <a:lstStyle/>
          <a:p>
            <a:pPr indent="0" lvl="0" marL="12700" rtl="0" algn="l">
              <a:lnSpc>
                <a:spcPct val="100000"/>
              </a:lnSpc>
              <a:spcBef>
                <a:spcPts val="0"/>
              </a:spcBef>
              <a:spcAft>
                <a:spcPts val="0"/>
              </a:spcAft>
              <a:buNone/>
            </a:pPr>
            <a:r>
              <a:rPr lang="en" sz="1800">
                <a:latin typeface="Open Sans"/>
                <a:ea typeface="Open Sans"/>
                <a:cs typeface="Open Sans"/>
                <a:sym typeface="Open Sans"/>
              </a:rPr>
              <a:t>nocardia</a:t>
            </a:r>
            <a:endParaRPr sz="1800">
              <a:latin typeface="Open Sans"/>
              <a:ea typeface="Open Sans"/>
              <a:cs typeface="Open Sans"/>
              <a:sym typeface="Open Sans"/>
            </a:endParaRPr>
          </a:p>
          <a:p>
            <a:pPr indent="0" lvl="0" marL="0" marR="5080" rtl="0" algn="r">
              <a:lnSpc>
                <a:spcPct val="100000"/>
              </a:lnSpc>
              <a:spcBef>
                <a:spcPts val="1175"/>
              </a:spcBef>
              <a:spcAft>
                <a:spcPts val="0"/>
              </a:spcAft>
              <a:buNone/>
            </a:pPr>
            <a:r>
              <a:rPr lang="en" sz="1800">
                <a:solidFill>
                  <a:srgbClr val="FFFFFF"/>
                </a:solidFill>
                <a:latin typeface="Open Sans"/>
                <a:ea typeface="Open Sans"/>
                <a:cs typeface="Open Sans"/>
                <a:sym typeface="Open Sans"/>
              </a:rPr>
              <a:t>2</a:t>
            </a:r>
            <a:endParaRPr sz="1800">
              <a:latin typeface="Open Sans"/>
              <a:ea typeface="Open Sans"/>
              <a:cs typeface="Open Sans"/>
              <a:sym typeface="Open Sans"/>
            </a:endParaRPr>
          </a:p>
        </p:txBody>
      </p:sp>
      <p:sp>
        <p:nvSpPr>
          <p:cNvPr id="689" name="Google Shape;689;p24"/>
          <p:cNvSpPr txBox="1"/>
          <p:nvPr/>
        </p:nvSpPr>
        <p:spPr>
          <a:xfrm>
            <a:off x="6041449" y="4193201"/>
            <a:ext cx="98700" cy="286800"/>
          </a:xfrm>
          <a:prstGeom prst="rect">
            <a:avLst/>
          </a:prstGeom>
          <a:noFill/>
          <a:ln>
            <a:noFill/>
          </a:ln>
        </p:spPr>
        <p:txBody>
          <a:bodyPr anchorCtr="0" anchor="t" bIns="0" lIns="0" spcFirstLastPara="1" rIns="0" wrap="square" tIns="17125">
            <a:spAutoFit/>
          </a:bodyPr>
          <a:lstStyle/>
          <a:p>
            <a:pPr indent="0" lvl="0" marL="12700" rtl="0" algn="l">
              <a:lnSpc>
                <a:spcPct val="100000"/>
              </a:lnSpc>
              <a:spcBef>
                <a:spcPts val="0"/>
              </a:spcBef>
              <a:spcAft>
                <a:spcPts val="0"/>
              </a:spcAft>
              <a:buNone/>
            </a:pPr>
            <a:r>
              <a:rPr lang="en" sz="1750">
                <a:solidFill>
                  <a:srgbClr val="FFFFFF"/>
                </a:solidFill>
                <a:latin typeface="Open Sans"/>
                <a:ea typeface="Open Sans"/>
                <a:cs typeface="Open Sans"/>
                <a:sym typeface="Open Sans"/>
              </a:rPr>
              <a:t>1</a:t>
            </a:r>
            <a:endParaRPr sz="1750">
              <a:latin typeface="Open Sans"/>
              <a:ea typeface="Open Sans"/>
              <a:cs typeface="Open Sans"/>
              <a:sym typeface="Open Sans"/>
            </a:endParaRPr>
          </a:p>
        </p:txBody>
      </p:sp>
      <p:sp>
        <p:nvSpPr>
          <p:cNvPr id="690" name="Google Shape;690;p24"/>
          <p:cNvSpPr txBox="1"/>
          <p:nvPr/>
        </p:nvSpPr>
        <p:spPr>
          <a:xfrm>
            <a:off x="6369790" y="2196300"/>
            <a:ext cx="98700" cy="425100"/>
          </a:xfrm>
          <a:prstGeom prst="rect">
            <a:avLst/>
          </a:prstGeom>
          <a:noFill/>
          <a:ln>
            <a:noFill/>
          </a:ln>
        </p:spPr>
        <p:txBody>
          <a:bodyPr anchorCtr="0" anchor="t" bIns="0" lIns="0" spcFirstLastPara="1" rIns="0" wrap="square" tIns="17125">
            <a:spAutoFit/>
          </a:bodyPr>
          <a:lstStyle/>
          <a:p>
            <a:pPr indent="0" lvl="0" marL="12700" rtl="0" algn="l">
              <a:lnSpc>
                <a:spcPct val="100000"/>
              </a:lnSpc>
              <a:spcBef>
                <a:spcPts val="0"/>
              </a:spcBef>
              <a:spcAft>
                <a:spcPts val="0"/>
              </a:spcAft>
              <a:buNone/>
            </a:pPr>
            <a:r>
              <a:rPr lang="en" sz="2650">
                <a:solidFill>
                  <a:srgbClr val="FFFFFF"/>
                </a:solidFill>
                <a:latin typeface="Open Sans"/>
                <a:ea typeface="Open Sans"/>
                <a:cs typeface="Open Sans"/>
                <a:sym typeface="Open Sans"/>
              </a:rPr>
              <a:t>3</a:t>
            </a:r>
            <a:endParaRPr sz="2650">
              <a:latin typeface="Open Sans"/>
              <a:ea typeface="Open Sans"/>
              <a:cs typeface="Open Sans"/>
              <a:sym typeface="Open Sans"/>
            </a:endParaRPr>
          </a:p>
        </p:txBody>
      </p:sp>
      <p:sp>
        <p:nvSpPr>
          <p:cNvPr id="691" name="Google Shape;691;p24"/>
          <p:cNvSpPr txBox="1"/>
          <p:nvPr/>
        </p:nvSpPr>
        <p:spPr>
          <a:xfrm>
            <a:off x="6547301" y="941525"/>
            <a:ext cx="988800" cy="719700"/>
          </a:xfrm>
          <a:prstGeom prst="rect">
            <a:avLst/>
          </a:prstGeom>
          <a:noFill/>
          <a:ln>
            <a:noFill/>
          </a:ln>
        </p:spPr>
        <p:txBody>
          <a:bodyPr anchorCtr="0" anchor="t" bIns="0" lIns="0" spcFirstLastPara="1" rIns="0" wrap="square" tIns="11425">
            <a:spAutoFit/>
          </a:bodyPr>
          <a:lstStyle/>
          <a:p>
            <a:pPr indent="0" lvl="0" marL="0" rtl="0" algn="ctr">
              <a:lnSpc>
                <a:spcPct val="100000"/>
              </a:lnSpc>
              <a:spcBef>
                <a:spcPts val="0"/>
              </a:spcBef>
              <a:spcAft>
                <a:spcPts val="0"/>
              </a:spcAft>
              <a:buNone/>
            </a:pPr>
            <a:r>
              <a:rPr lang="en" sz="1800">
                <a:latin typeface="Open Sans"/>
                <a:ea typeface="Open Sans"/>
                <a:cs typeface="Open Sans"/>
                <a:sym typeface="Open Sans"/>
              </a:rPr>
              <a:t>all life</a:t>
            </a:r>
            <a:endParaRPr sz="1800">
              <a:latin typeface="Open Sans"/>
              <a:ea typeface="Open Sans"/>
              <a:cs typeface="Open Sans"/>
              <a:sym typeface="Open Sans"/>
            </a:endParaRPr>
          </a:p>
          <a:p>
            <a:pPr indent="0" lvl="0" marL="0" rtl="0" algn="ctr">
              <a:lnSpc>
                <a:spcPct val="100000"/>
              </a:lnSpc>
              <a:spcBef>
                <a:spcPts val="0"/>
              </a:spcBef>
              <a:spcAft>
                <a:spcPts val="0"/>
              </a:spcAft>
              <a:buNone/>
            </a:pPr>
            <a:r>
              <a:rPr lang="en" sz="2800">
                <a:solidFill>
                  <a:srgbClr val="FFFFFF"/>
                </a:solidFill>
                <a:latin typeface="Open Sans"/>
                <a:ea typeface="Open Sans"/>
                <a:cs typeface="Open Sans"/>
                <a:sym typeface="Open Sans"/>
              </a:rPr>
              <a:t>4</a:t>
            </a:r>
            <a:endParaRPr sz="2800">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0909"/>
              <a:buNone/>
            </a:pPr>
            <a:r>
              <a:rPr lang="en" sz="2420"/>
              <a:t>Every taxon has a proportion of reads of total dataset for each sample → representation differs based on sample context </a:t>
            </a:r>
            <a:endParaRPr sz="2420"/>
          </a:p>
        </p:txBody>
      </p:sp>
      <p:grpSp>
        <p:nvGrpSpPr>
          <p:cNvPr id="697" name="Google Shape;697;p25"/>
          <p:cNvGrpSpPr/>
          <p:nvPr/>
        </p:nvGrpSpPr>
        <p:grpSpPr>
          <a:xfrm>
            <a:off x="0" y="-82"/>
            <a:ext cx="8520536" cy="310378"/>
            <a:chOff x="193600" y="1916650"/>
            <a:chExt cx="5564250" cy="409200"/>
          </a:xfrm>
        </p:grpSpPr>
        <p:sp>
          <p:nvSpPr>
            <p:cNvPr id="698" name="Google Shape;698;p25"/>
            <p:cNvSpPr/>
            <p:nvPr/>
          </p:nvSpPr>
          <p:spPr>
            <a:xfrm>
              <a:off x="193600" y="1916650"/>
              <a:ext cx="1403700" cy="409200"/>
            </a:xfrm>
            <a:prstGeom prst="homePlate">
              <a:avLst>
                <a:gd fmla="val 50000" name="adj"/>
              </a:avLst>
            </a:prstGeom>
            <a:solidFill>
              <a:schemeClr val="accent5"/>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Background</a:t>
              </a:r>
              <a:endParaRPr>
                <a:solidFill>
                  <a:schemeClr val="lt1"/>
                </a:solidFill>
              </a:endParaRPr>
            </a:p>
          </p:txBody>
        </p:sp>
        <p:sp>
          <p:nvSpPr>
            <p:cNvPr id="699" name="Google Shape;699;p25"/>
            <p:cNvSpPr/>
            <p:nvPr/>
          </p:nvSpPr>
          <p:spPr>
            <a:xfrm>
              <a:off x="1417525" y="1916650"/>
              <a:ext cx="1567200" cy="409200"/>
            </a:xfrm>
            <a:prstGeom prst="chevron">
              <a:avLst>
                <a:gd fmla="val 50000" name="adj"/>
              </a:avLst>
            </a:prstGeom>
            <a:solidFill>
              <a:srgbClr val="D0E0E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Bayesian Approach</a:t>
              </a:r>
              <a:endParaRPr>
                <a:solidFill>
                  <a:schemeClr val="dk2"/>
                </a:solidFill>
              </a:endParaRPr>
            </a:p>
          </p:txBody>
        </p:sp>
        <p:sp>
          <p:nvSpPr>
            <p:cNvPr id="700" name="Google Shape;700;p25"/>
            <p:cNvSpPr/>
            <p:nvPr/>
          </p:nvSpPr>
          <p:spPr>
            <a:xfrm>
              <a:off x="2801425" y="1916650"/>
              <a:ext cx="1567200" cy="409200"/>
            </a:xfrm>
            <a:prstGeom prst="chevron">
              <a:avLst>
                <a:gd fmla="val 50000" name="adj"/>
              </a:avLst>
            </a:prstGeom>
            <a:solidFill>
              <a:srgbClr val="D0E0E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Results</a:t>
              </a:r>
              <a:endParaRPr>
                <a:solidFill>
                  <a:schemeClr val="dk2"/>
                </a:solidFill>
              </a:endParaRPr>
            </a:p>
          </p:txBody>
        </p:sp>
        <p:sp>
          <p:nvSpPr>
            <p:cNvPr id="701" name="Google Shape;701;p25"/>
            <p:cNvSpPr/>
            <p:nvPr/>
          </p:nvSpPr>
          <p:spPr>
            <a:xfrm>
              <a:off x="4190650" y="1916650"/>
              <a:ext cx="1567200" cy="409200"/>
            </a:xfrm>
            <a:prstGeom prst="chevron">
              <a:avLst>
                <a:gd fmla="val 50000" name="adj"/>
              </a:avLst>
            </a:prstGeom>
            <a:solidFill>
              <a:srgbClr val="D0E0E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Future Directions</a:t>
              </a:r>
              <a:endParaRPr>
                <a:solidFill>
                  <a:schemeClr val="dk2"/>
                </a:solidFill>
              </a:endParaRPr>
            </a:p>
          </p:txBody>
        </p:sp>
      </p:grpSp>
      <p:grpSp>
        <p:nvGrpSpPr>
          <p:cNvPr id="702" name="Google Shape;702;p25"/>
          <p:cNvGrpSpPr/>
          <p:nvPr/>
        </p:nvGrpSpPr>
        <p:grpSpPr>
          <a:xfrm>
            <a:off x="66042" y="3506367"/>
            <a:ext cx="1134763" cy="918015"/>
            <a:chOff x="556480" y="7805216"/>
            <a:chExt cx="2386965" cy="1931038"/>
          </a:xfrm>
        </p:grpSpPr>
        <p:sp>
          <p:nvSpPr>
            <p:cNvPr id="703" name="Google Shape;703;p25"/>
            <p:cNvSpPr/>
            <p:nvPr/>
          </p:nvSpPr>
          <p:spPr>
            <a:xfrm>
              <a:off x="556480" y="7805216"/>
              <a:ext cx="2386965" cy="1931034"/>
            </a:xfrm>
            <a:custGeom>
              <a:rect b="b" l="l" r="r" t="t"/>
              <a:pathLst>
                <a:path extrusionOk="0" h="1931034" w="2386965">
                  <a:moveTo>
                    <a:pt x="2056261" y="0"/>
                  </a:moveTo>
                  <a:lnTo>
                    <a:pt x="330220" y="0"/>
                  </a:lnTo>
                  <a:lnTo>
                    <a:pt x="281423" y="3580"/>
                  </a:lnTo>
                  <a:lnTo>
                    <a:pt x="234849" y="13981"/>
                  </a:lnTo>
                  <a:lnTo>
                    <a:pt x="191009" y="30692"/>
                  </a:lnTo>
                  <a:lnTo>
                    <a:pt x="150413" y="53201"/>
                  </a:lnTo>
                  <a:lnTo>
                    <a:pt x="113573" y="80998"/>
                  </a:lnTo>
                  <a:lnTo>
                    <a:pt x="80998" y="113573"/>
                  </a:lnTo>
                  <a:lnTo>
                    <a:pt x="53201" y="150413"/>
                  </a:lnTo>
                  <a:lnTo>
                    <a:pt x="30692" y="191009"/>
                  </a:lnTo>
                  <a:lnTo>
                    <a:pt x="13981" y="234849"/>
                  </a:lnTo>
                  <a:lnTo>
                    <a:pt x="3580" y="281423"/>
                  </a:lnTo>
                  <a:lnTo>
                    <a:pt x="0" y="330220"/>
                  </a:lnTo>
                  <a:lnTo>
                    <a:pt x="0" y="1600726"/>
                  </a:lnTo>
                  <a:lnTo>
                    <a:pt x="3580" y="1649522"/>
                  </a:lnTo>
                  <a:lnTo>
                    <a:pt x="13981" y="1696096"/>
                  </a:lnTo>
                  <a:lnTo>
                    <a:pt x="30692" y="1739936"/>
                  </a:lnTo>
                  <a:lnTo>
                    <a:pt x="53201" y="1780532"/>
                  </a:lnTo>
                  <a:lnTo>
                    <a:pt x="80998" y="1817373"/>
                  </a:lnTo>
                  <a:lnTo>
                    <a:pt x="113573" y="1849947"/>
                  </a:lnTo>
                  <a:lnTo>
                    <a:pt x="150413" y="1877744"/>
                  </a:lnTo>
                  <a:lnTo>
                    <a:pt x="191009" y="1900254"/>
                  </a:lnTo>
                  <a:lnTo>
                    <a:pt x="234849" y="1916964"/>
                  </a:lnTo>
                  <a:lnTo>
                    <a:pt x="281423" y="1927365"/>
                  </a:lnTo>
                  <a:lnTo>
                    <a:pt x="330220" y="1930946"/>
                  </a:lnTo>
                  <a:lnTo>
                    <a:pt x="2056261" y="1930946"/>
                  </a:lnTo>
                  <a:lnTo>
                    <a:pt x="2105058" y="1927365"/>
                  </a:lnTo>
                  <a:lnTo>
                    <a:pt x="2151632" y="1916964"/>
                  </a:lnTo>
                  <a:lnTo>
                    <a:pt x="2195472" y="1900254"/>
                  </a:lnTo>
                  <a:lnTo>
                    <a:pt x="2236068" y="1877744"/>
                  </a:lnTo>
                  <a:lnTo>
                    <a:pt x="2272909" y="1849947"/>
                  </a:lnTo>
                  <a:lnTo>
                    <a:pt x="2305483" y="1817373"/>
                  </a:lnTo>
                  <a:lnTo>
                    <a:pt x="2333280" y="1780532"/>
                  </a:lnTo>
                  <a:lnTo>
                    <a:pt x="2355790" y="1739936"/>
                  </a:lnTo>
                  <a:lnTo>
                    <a:pt x="2372500" y="1696096"/>
                  </a:lnTo>
                  <a:lnTo>
                    <a:pt x="2382901" y="1649522"/>
                  </a:lnTo>
                  <a:lnTo>
                    <a:pt x="2386482" y="1600726"/>
                  </a:lnTo>
                  <a:lnTo>
                    <a:pt x="2386482" y="330220"/>
                  </a:lnTo>
                  <a:lnTo>
                    <a:pt x="2382901" y="281423"/>
                  </a:lnTo>
                  <a:lnTo>
                    <a:pt x="2372500" y="234849"/>
                  </a:lnTo>
                  <a:lnTo>
                    <a:pt x="2355790" y="191009"/>
                  </a:lnTo>
                  <a:lnTo>
                    <a:pt x="2333280" y="150413"/>
                  </a:lnTo>
                  <a:lnTo>
                    <a:pt x="2305483" y="113573"/>
                  </a:lnTo>
                  <a:lnTo>
                    <a:pt x="2272909" y="80998"/>
                  </a:lnTo>
                  <a:lnTo>
                    <a:pt x="2236068" y="53201"/>
                  </a:lnTo>
                  <a:lnTo>
                    <a:pt x="2195472" y="30692"/>
                  </a:lnTo>
                  <a:lnTo>
                    <a:pt x="2151632" y="13981"/>
                  </a:lnTo>
                  <a:lnTo>
                    <a:pt x="2105058" y="3580"/>
                  </a:lnTo>
                  <a:lnTo>
                    <a:pt x="2056261" y="0"/>
                  </a:lnTo>
                  <a:close/>
                </a:path>
              </a:pathLst>
            </a:custGeom>
            <a:solidFill>
              <a:srgbClr val="F2F2F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04" name="Google Shape;704;p25"/>
            <p:cNvSpPr/>
            <p:nvPr/>
          </p:nvSpPr>
          <p:spPr>
            <a:xfrm>
              <a:off x="556480" y="7805220"/>
              <a:ext cx="2386965" cy="1931034"/>
            </a:xfrm>
            <a:custGeom>
              <a:rect b="b" l="l" r="r" t="t"/>
              <a:pathLst>
                <a:path extrusionOk="0" h="1931034" w="2386965">
                  <a:moveTo>
                    <a:pt x="2058136" y="0"/>
                  </a:moveTo>
                  <a:lnTo>
                    <a:pt x="2056261" y="0"/>
                  </a:lnTo>
                  <a:lnTo>
                    <a:pt x="2056261" y="10470"/>
                  </a:lnTo>
                  <a:lnTo>
                    <a:pt x="2062688" y="10535"/>
                  </a:lnTo>
                  <a:lnTo>
                    <a:pt x="2069121" y="10727"/>
                  </a:lnTo>
                  <a:lnTo>
                    <a:pt x="2075541" y="11045"/>
                  </a:lnTo>
                  <a:lnTo>
                    <a:pt x="2081926" y="11486"/>
                  </a:lnTo>
                  <a:lnTo>
                    <a:pt x="2082753" y="1047"/>
                  </a:lnTo>
                  <a:lnTo>
                    <a:pt x="2074732" y="502"/>
                  </a:lnTo>
                  <a:lnTo>
                    <a:pt x="2071643" y="335"/>
                  </a:lnTo>
                  <a:lnTo>
                    <a:pt x="2068544" y="209"/>
                  </a:lnTo>
                  <a:lnTo>
                    <a:pt x="2059528" y="10"/>
                  </a:lnTo>
                  <a:lnTo>
                    <a:pt x="2058136" y="0"/>
                  </a:lnTo>
                  <a:close/>
                </a:path>
                <a:path extrusionOk="0" h="1931034" w="2386965">
                  <a:moveTo>
                    <a:pt x="2056261" y="0"/>
                  </a:moveTo>
                  <a:lnTo>
                    <a:pt x="1930611" y="0"/>
                  </a:lnTo>
                  <a:lnTo>
                    <a:pt x="1930611" y="10470"/>
                  </a:lnTo>
                  <a:lnTo>
                    <a:pt x="2056261" y="10470"/>
                  </a:lnTo>
                  <a:lnTo>
                    <a:pt x="2056261" y="0"/>
                  </a:lnTo>
                  <a:close/>
                </a:path>
                <a:path extrusionOk="0" h="1931034" w="2386965">
                  <a:moveTo>
                    <a:pt x="2203116" y="34365"/>
                  </a:moveTo>
                  <a:lnTo>
                    <a:pt x="2198456" y="43747"/>
                  </a:lnTo>
                  <a:lnTo>
                    <a:pt x="2225053" y="58577"/>
                  </a:lnTo>
                  <a:lnTo>
                    <a:pt x="2250003" y="75788"/>
                  </a:lnTo>
                  <a:lnTo>
                    <a:pt x="2273224" y="95316"/>
                  </a:lnTo>
                  <a:lnTo>
                    <a:pt x="2294631" y="117095"/>
                  </a:lnTo>
                  <a:lnTo>
                    <a:pt x="2302432" y="110111"/>
                  </a:lnTo>
                  <a:lnTo>
                    <a:pt x="2274666" y="82538"/>
                  </a:lnTo>
                  <a:lnTo>
                    <a:pt x="2229754" y="49192"/>
                  </a:lnTo>
                  <a:lnTo>
                    <a:pt x="2214916" y="40543"/>
                  </a:lnTo>
                  <a:lnTo>
                    <a:pt x="2210445" y="38103"/>
                  </a:lnTo>
                  <a:lnTo>
                    <a:pt x="2206801" y="36208"/>
                  </a:lnTo>
                  <a:lnTo>
                    <a:pt x="2203116" y="34365"/>
                  </a:lnTo>
                  <a:close/>
                </a:path>
                <a:path extrusionOk="0" h="1931034" w="2386965">
                  <a:moveTo>
                    <a:pt x="2228560" y="48459"/>
                  </a:moveTo>
                  <a:close/>
                </a:path>
                <a:path extrusionOk="0" h="1931034" w="2386965">
                  <a:moveTo>
                    <a:pt x="2366650" y="217228"/>
                  </a:moveTo>
                  <a:lnTo>
                    <a:pt x="2356807" y="220810"/>
                  </a:lnTo>
                  <a:lnTo>
                    <a:pt x="2365184" y="247385"/>
                  </a:lnTo>
                  <a:lnTo>
                    <a:pt x="2371188" y="274541"/>
                  </a:lnTo>
                  <a:lnTo>
                    <a:pt x="2374802" y="302184"/>
                  </a:lnTo>
                  <a:lnTo>
                    <a:pt x="2376011" y="330220"/>
                  </a:lnTo>
                  <a:lnTo>
                    <a:pt x="2376011" y="340576"/>
                  </a:lnTo>
                  <a:lnTo>
                    <a:pt x="2386482" y="340576"/>
                  </a:lnTo>
                  <a:lnTo>
                    <a:pt x="2383089" y="282672"/>
                  </a:lnTo>
                  <a:lnTo>
                    <a:pt x="2372315" y="234212"/>
                  </a:lnTo>
                  <a:lnTo>
                    <a:pt x="2368105" y="221302"/>
                  </a:lnTo>
                  <a:lnTo>
                    <a:pt x="2366650" y="217228"/>
                  </a:lnTo>
                  <a:close/>
                </a:path>
                <a:path extrusionOk="0" h="1931034" w="2386965">
                  <a:moveTo>
                    <a:pt x="2386482" y="466226"/>
                  </a:moveTo>
                  <a:lnTo>
                    <a:pt x="2376011" y="466226"/>
                  </a:lnTo>
                  <a:lnTo>
                    <a:pt x="2376011" y="591877"/>
                  </a:lnTo>
                  <a:lnTo>
                    <a:pt x="2386482" y="591877"/>
                  </a:lnTo>
                  <a:lnTo>
                    <a:pt x="2386482" y="466226"/>
                  </a:lnTo>
                  <a:close/>
                </a:path>
                <a:path extrusionOk="0" h="1931034" w="2386965">
                  <a:moveTo>
                    <a:pt x="2386482" y="717527"/>
                  </a:moveTo>
                  <a:lnTo>
                    <a:pt x="2376011" y="717527"/>
                  </a:lnTo>
                  <a:lnTo>
                    <a:pt x="2376011" y="843178"/>
                  </a:lnTo>
                  <a:lnTo>
                    <a:pt x="2386482" y="843178"/>
                  </a:lnTo>
                  <a:lnTo>
                    <a:pt x="2386482" y="717527"/>
                  </a:lnTo>
                  <a:close/>
                </a:path>
                <a:path extrusionOk="0" h="1931034" w="2386965">
                  <a:moveTo>
                    <a:pt x="2386482" y="968829"/>
                  </a:moveTo>
                  <a:lnTo>
                    <a:pt x="2376011" y="968829"/>
                  </a:lnTo>
                  <a:lnTo>
                    <a:pt x="2376011" y="1094479"/>
                  </a:lnTo>
                  <a:lnTo>
                    <a:pt x="2386482" y="1094479"/>
                  </a:lnTo>
                  <a:lnTo>
                    <a:pt x="2386482" y="968829"/>
                  </a:lnTo>
                  <a:close/>
                </a:path>
                <a:path extrusionOk="0" h="1931034" w="2386965">
                  <a:moveTo>
                    <a:pt x="2386482" y="1220130"/>
                  </a:moveTo>
                  <a:lnTo>
                    <a:pt x="2376011" y="1220130"/>
                  </a:lnTo>
                  <a:lnTo>
                    <a:pt x="2376011" y="1345781"/>
                  </a:lnTo>
                  <a:lnTo>
                    <a:pt x="2386482" y="1345781"/>
                  </a:lnTo>
                  <a:lnTo>
                    <a:pt x="2386482" y="1220130"/>
                  </a:lnTo>
                  <a:close/>
                </a:path>
                <a:path extrusionOk="0" h="1931034" w="2386965">
                  <a:moveTo>
                    <a:pt x="2386482" y="1471431"/>
                  </a:moveTo>
                  <a:lnTo>
                    <a:pt x="2376011" y="1471431"/>
                  </a:lnTo>
                  <a:lnTo>
                    <a:pt x="2376011" y="1597082"/>
                  </a:lnTo>
                  <a:lnTo>
                    <a:pt x="2386482" y="1597082"/>
                  </a:lnTo>
                  <a:lnTo>
                    <a:pt x="2386482" y="1471431"/>
                  </a:lnTo>
                  <a:close/>
                </a:path>
                <a:path extrusionOk="0" h="1931034" w="2386965">
                  <a:moveTo>
                    <a:pt x="2354525" y="1716209"/>
                  </a:moveTo>
                  <a:lnTo>
                    <a:pt x="2342193" y="1744031"/>
                  </a:lnTo>
                  <a:lnTo>
                    <a:pt x="2327332" y="1770439"/>
                  </a:lnTo>
                  <a:lnTo>
                    <a:pt x="2309997" y="1795341"/>
                  </a:lnTo>
                  <a:lnTo>
                    <a:pt x="2290244" y="1818646"/>
                  </a:lnTo>
                  <a:lnTo>
                    <a:pt x="2297909" y="1825787"/>
                  </a:lnTo>
                  <a:lnTo>
                    <a:pt x="2328829" y="1787199"/>
                  </a:lnTo>
                  <a:lnTo>
                    <a:pt x="2348671" y="1754302"/>
                  </a:lnTo>
                  <a:lnTo>
                    <a:pt x="2364284" y="1719989"/>
                  </a:lnTo>
                  <a:lnTo>
                    <a:pt x="2354525" y="1716209"/>
                  </a:lnTo>
                  <a:close/>
                </a:path>
                <a:path extrusionOk="0" h="1931034" w="2386965">
                  <a:moveTo>
                    <a:pt x="2192613" y="1890026"/>
                  </a:moveTo>
                  <a:lnTo>
                    <a:pt x="2164501" y="1901701"/>
                  </a:lnTo>
                  <a:lnTo>
                    <a:pt x="2135533" y="1910591"/>
                  </a:lnTo>
                  <a:lnTo>
                    <a:pt x="2105813" y="1916669"/>
                  </a:lnTo>
                  <a:lnTo>
                    <a:pt x="2075444" y="1919910"/>
                  </a:lnTo>
                  <a:lnTo>
                    <a:pt x="2076062" y="1930360"/>
                  </a:lnTo>
                  <a:lnTo>
                    <a:pt x="2121621" y="1924475"/>
                  </a:lnTo>
                  <a:lnTo>
                    <a:pt x="2162154" y="1913596"/>
                  </a:lnTo>
                  <a:lnTo>
                    <a:pt x="2197074" y="1899502"/>
                  </a:lnTo>
                  <a:lnTo>
                    <a:pt x="2192613" y="1890026"/>
                  </a:lnTo>
                  <a:close/>
                </a:path>
                <a:path extrusionOk="0" h="1931034" w="2386965">
                  <a:moveTo>
                    <a:pt x="1950422" y="1920475"/>
                  </a:moveTo>
                  <a:lnTo>
                    <a:pt x="1824771" y="1920475"/>
                  </a:lnTo>
                  <a:lnTo>
                    <a:pt x="1824771" y="1930946"/>
                  </a:lnTo>
                  <a:lnTo>
                    <a:pt x="1950422" y="1930946"/>
                  </a:lnTo>
                  <a:lnTo>
                    <a:pt x="1950422" y="1920475"/>
                  </a:lnTo>
                  <a:close/>
                </a:path>
                <a:path extrusionOk="0" h="1931034" w="2386965">
                  <a:moveTo>
                    <a:pt x="1699121" y="1920475"/>
                  </a:moveTo>
                  <a:lnTo>
                    <a:pt x="1573470" y="1920475"/>
                  </a:lnTo>
                  <a:lnTo>
                    <a:pt x="1573470" y="1930946"/>
                  </a:lnTo>
                  <a:lnTo>
                    <a:pt x="1699121" y="1930946"/>
                  </a:lnTo>
                  <a:lnTo>
                    <a:pt x="1699121" y="1920475"/>
                  </a:lnTo>
                  <a:close/>
                </a:path>
                <a:path extrusionOk="0" h="1931034" w="2386965">
                  <a:moveTo>
                    <a:pt x="1447819" y="1920475"/>
                  </a:moveTo>
                  <a:lnTo>
                    <a:pt x="1322169" y="1920475"/>
                  </a:lnTo>
                  <a:lnTo>
                    <a:pt x="1322169" y="1930946"/>
                  </a:lnTo>
                  <a:lnTo>
                    <a:pt x="1447819" y="1930946"/>
                  </a:lnTo>
                  <a:lnTo>
                    <a:pt x="1447819" y="1920475"/>
                  </a:lnTo>
                  <a:close/>
                </a:path>
                <a:path extrusionOk="0" h="1931034" w="2386965">
                  <a:moveTo>
                    <a:pt x="1196518" y="1920475"/>
                  </a:moveTo>
                  <a:lnTo>
                    <a:pt x="1070867" y="1920475"/>
                  </a:lnTo>
                  <a:lnTo>
                    <a:pt x="1070867" y="1930946"/>
                  </a:lnTo>
                  <a:lnTo>
                    <a:pt x="1196518" y="1930946"/>
                  </a:lnTo>
                  <a:lnTo>
                    <a:pt x="1196518" y="1920475"/>
                  </a:lnTo>
                  <a:close/>
                </a:path>
                <a:path extrusionOk="0" h="1931034" w="2386965">
                  <a:moveTo>
                    <a:pt x="945217" y="1920475"/>
                  </a:moveTo>
                  <a:lnTo>
                    <a:pt x="819566" y="1920475"/>
                  </a:lnTo>
                  <a:lnTo>
                    <a:pt x="819566" y="1930946"/>
                  </a:lnTo>
                  <a:lnTo>
                    <a:pt x="945217" y="1930946"/>
                  </a:lnTo>
                  <a:lnTo>
                    <a:pt x="945217" y="1920475"/>
                  </a:lnTo>
                  <a:close/>
                </a:path>
                <a:path extrusionOk="0" h="1931034" w="2386965">
                  <a:moveTo>
                    <a:pt x="693916" y="1920475"/>
                  </a:moveTo>
                  <a:lnTo>
                    <a:pt x="568265" y="1920475"/>
                  </a:lnTo>
                  <a:lnTo>
                    <a:pt x="568265" y="1930946"/>
                  </a:lnTo>
                  <a:lnTo>
                    <a:pt x="693916" y="1930946"/>
                  </a:lnTo>
                  <a:lnTo>
                    <a:pt x="693916" y="1920475"/>
                  </a:lnTo>
                  <a:close/>
                </a:path>
                <a:path extrusionOk="0" h="1931034" w="2386965">
                  <a:moveTo>
                    <a:pt x="317372" y="1920213"/>
                  </a:moveTo>
                  <a:lnTo>
                    <a:pt x="316964" y="1930684"/>
                  </a:lnTo>
                  <a:lnTo>
                    <a:pt x="326408" y="1930925"/>
                  </a:lnTo>
                  <a:lnTo>
                    <a:pt x="329131" y="1930946"/>
                  </a:lnTo>
                  <a:lnTo>
                    <a:pt x="442614" y="1930946"/>
                  </a:lnTo>
                  <a:lnTo>
                    <a:pt x="442614" y="1920475"/>
                  </a:lnTo>
                  <a:lnTo>
                    <a:pt x="325916" y="1920475"/>
                  </a:lnTo>
                  <a:lnTo>
                    <a:pt x="321634" y="1920381"/>
                  </a:lnTo>
                  <a:lnTo>
                    <a:pt x="317372" y="1920213"/>
                  </a:lnTo>
                  <a:close/>
                </a:path>
                <a:path extrusionOk="0" h="1931034" w="2386965">
                  <a:moveTo>
                    <a:pt x="100614" y="1823242"/>
                  </a:moveTo>
                  <a:lnTo>
                    <a:pt x="93096" y="1830530"/>
                  </a:lnTo>
                  <a:lnTo>
                    <a:pt x="95127" y="1832635"/>
                  </a:lnTo>
                  <a:lnTo>
                    <a:pt x="97201" y="1834719"/>
                  </a:lnTo>
                  <a:lnTo>
                    <a:pt x="125791" y="1860075"/>
                  </a:lnTo>
                  <a:lnTo>
                    <a:pt x="170933" y="1890056"/>
                  </a:lnTo>
                  <a:lnTo>
                    <a:pt x="195355" y="1902235"/>
                  </a:lnTo>
                  <a:lnTo>
                    <a:pt x="199637" y="1892675"/>
                  </a:lnTo>
                  <a:lnTo>
                    <a:pt x="172478" y="1878934"/>
                  </a:lnTo>
                  <a:lnTo>
                    <a:pt x="146863" y="1862741"/>
                  </a:lnTo>
                  <a:lnTo>
                    <a:pt x="122879" y="1844157"/>
                  </a:lnTo>
                  <a:lnTo>
                    <a:pt x="100614" y="1823242"/>
                  </a:lnTo>
                  <a:close/>
                </a:path>
                <a:path extrusionOk="0" h="1931034" w="2386965">
                  <a:moveTo>
                    <a:pt x="10481" y="1603542"/>
                  </a:moveTo>
                  <a:lnTo>
                    <a:pt x="10" y="1603637"/>
                  </a:lnTo>
                  <a:lnTo>
                    <a:pt x="192" y="1612082"/>
                  </a:lnTo>
                  <a:lnTo>
                    <a:pt x="582" y="1620472"/>
                  </a:lnTo>
                  <a:lnTo>
                    <a:pt x="8230" y="1674294"/>
                  </a:lnTo>
                  <a:lnTo>
                    <a:pt x="20541" y="1715617"/>
                  </a:lnTo>
                  <a:lnTo>
                    <a:pt x="24627" y="1726073"/>
                  </a:lnTo>
                  <a:lnTo>
                    <a:pt x="34313" y="1722094"/>
                  </a:lnTo>
                  <a:lnTo>
                    <a:pt x="24119" y="1693463"/>
                  </a:lnTo>
                  <a:lnTo>
                    <a:pt x="16735" y="1664090"/>
                  </a:lnTo>
                  <a:lnTo>
                    <a:pt x="12181" y="1634081"/>
                  </a:lnTo>
                  <a:lnTo>
                    <a:pt x="10481" y="1603542"/>
                  </a:lnTo>
                  <a:close/>
                </a:path>
                <a:path extrusionOk="0" h="1931034" w="2386965">
                  <a:moveTo>
                    <a:pt x="10470" y="1352325"/>
                  </a:moveTo>
                  <a:lnTo>
                    <a:pt x="0" y="1352325"/>
                  </a:lnTo>
                  <a:lnTo>
                    <a:pt x="0" y="1477975"/>
                  </a:lnTo>
                  <a:lnTo>
                    <a:pt x="10470" y="1477975"/>
                  </a:lnTo>
                  <a:lnTo>
                    <a:pt x="10470" y="1352325"/>
                  </a:lnTo>
                  <a:close/>
                </a:path>
                <a:path extrusionOk="0" h="1931034" w="2386965">
                  <a:moveTo>
                    <a:pt x="10470" y="1101024"/>
                  </a:moveTo>
                  <a:lnTo>
                    <a:pt x="0" y="1101024"/>
                  </a:lnTo>
                  <a:lnTo>
                    <a:pt x="0" y="1226674"/>
                  </a:lnTo>
                  <a:lnTo>
                    <a:pt x="10470" y="1226674"/>
                  </a:lnTo>
                  <a:lnTo>
                    <a:pt x="10470" y="1101024"/>
                  </a:lnTo>
                  <a:close/>
                </a:path>
                <a:path extrusionOk="0" h="1931034" w="2386965">
                  <a:moveTo>
                    <a:pt x="10470" y="849722"/>
                  </a:moveTo>
                  <a:lnTo>
                    <a:pt x="0" y="849722"/>
                  </a:lnTo>
                  <a:lnTo>
                    <a:pt x="0" y="975373"/>
                  </a:lnTo>
                  <a:lnTo>
                    <a:pt x="10470" y="975373"/>
                  </a:lnTo>
                  <a:lnTo>
                    <a:pt x="10470" y="849722"/>
                  </a:lnTo>
                  <a:close/>
                </a:path>
                <a:path extrusionOk="0" h="1931034" w="2386965">
                  <a:moveTo>
                    <a:pt x="10470" y="598421"/>
                  </a:moveTo>
                  <a:lnTo>
                    <a:pt x="0" y="598421"/>
                  </a:lnTo>
                  <a:lnTo>
                    <a:pt x="0" y="724072"/>
                  </a:lnTo>
                  <a:lnTo>
                    <a:pt x="10470" y="724072"/>
                  </a:lnTo>
                  <a:lnTo>
                    <a:pt x="10470" y="598421"/>
                  </a:lnTo>
                  <a:close/>
                </a:path>
                <a:path extrusionOk="0" h="1931034" w="2386965">
                  <a:moveTo>
                    <a:pt x="10470" y="347120"/>
                  </a:moveTo>
                  <a:lnTo>
                    <a:pt x="0" y="347120"/>
                  </a:lnTo>
                  <a:lnTo>
                    <a:pt x="0" y="472770"/>
                  </a:lnTo>
                  <a:lnTo>
                    <a:pt x="10470" y="472770"/>
                  </a:lnTo>
                  <a:lnTo>
                    <a:pt x="10470" y="347120"/>
                  </a:lnTo>
                  <a:close/>
                </a:path>
                <a:path extrusionOk="0" h="1931034" w="2386965">
                  <a:moveTo>
                    <a:pt x="79735" y="115033"/>
                  </a:moveTo>
                  <a:lnTo>
                    <a:pt x="56123" y="145995"/>
                  </a:lnTo>
                  <a:lnTo>
                    <a:pt x="34424" y="183265"/>
                  </a:lnTo>
                  <a:lnTo>
                    <a:pt x="17664" y="223406"/>
                  </a:lnTo>
                  <a:lnTo>
                    <a:pt x="27569" y="226799"/>
                  </a:lnTo>
                  <a:lnTo>
                    <a:pt x="38761" y="198496"/>
                  </a:lnTo>
                  <a:lnTo>
                    <a:pt x="52544" y="171510"/>
                  </a:lnTo>
                  <a:lnTo>
                    <a:pt x="68865" y="145934"/>
                  </a:lnTo>
                  <a:lnTo>
                    <a:pt x="87672" y="121860"/>
                  </a:lnTo>
                  <a:lnTo>
                    <a:pt x="79735" y="115033"/>
                  </a:lnTo>
                  <a:close/>
                </a:path>
                <a:path extrusionOk="0" h="1931034" w="2386965">
                  <a:moveTo>
                    <a:pt x="297205" y="1633"/>
                  </a:moveTo>
                  <a:lnTo>
                    <a:pt x="281015" y="3642"/>
                  </a:lnTo>
                  <a:lnTo>
                    <a:pt x="265079" y="6423"/>
                  </a:lnTo>
                  <a:lnTo>
                    <a:pt x="249416" y="9958"/>
                  </a:lnTo>
                  <a:lnTo>
                    <a:pt x="233793" y="14303"/>
                  </a:lnTo>
                  <a:lnTo>
                    <a:pt x="223836" y="17507"/>
                  </a:lnTo>
                  <a:lnTo>
                    <a:pt x="211920" y="21825"/>
                  </a:lnTo>
                  <a:lnTo>
                    <a:pt x="200225" y="26573"/>
                  </a:lnTo>
                  <a:lnTo>
                    <a:pt x="188760" y="31752"/>
                  </a:lnTo>
                  <a:lnTo>
                    <a:pt x="177533" y="37349"/>
                  </a:lnTo>
                  <a:lnTo>
                    <a:pt x="182381" y="46626"/>
                  </a:lnTo>
                  <a:lnTo>
                    <a:pt x="210028" y="33819"/>
                  </a:lnTo>
                  <a:lnTo>
                    <a:pt x="238619" y="23767"/>
                  </a:lnTo>
                  <a:lnTo>
                    <a:pt x="268057" y="16501"/>
                  </a:lnTo>
                  <a:lnTo>
                    <a:pt x="298242" y="12051"/>
                  </a:lnTo>
                  <a:lnTo>
                    <a:pt x="297205" y="1633"/>
                  </a:lnTo>
                  <a:close/>
                </a:path>
                <a:path extrusionOk="0" h="1931034" w="2386965">
                  <a:moveTo>
                    <a:pt x="548454" y="0"/>
                  </a:moveTo>
                  <a:lnTo>
                    <a:pt x="422803" y="0"/>
                  </a:lnTo>
                  <a:lnTo>
                    <a:pt x="422803" y="10470"/>
                  </a:lnTo>
                  <a:lnTo>
                    <a:pt x="548454" y="10470"/>
                  </a:lnTo>
                  <a:lnTo>
                    <a:pt x="548454" y="0"/>
                  </a:lnTo>
                  <a:close/>
                </a:path>
                <a:path extrusionOk="0" h="1931034" w="2386965">
                  <a:moveTo>
                    <a:pt x="799755" y="0"/>
                  </a:moveTo>
                  <a:lnTo>
                    <a:pt x="674105" y="0"/>
                  </a:lnTo>
                  <a:lnTo>
                    <a:pt x="674105" y="10470"/>
                  </a:lnTo>
                  <a:lnTo>
                    <a:pt x="799755" y="10470"/>
                  </a:lnTo>
                  <a:lnTo>
                    <a:pt x="799755" y="0"/>
                  </a:lnTo>
                  <a:close/>
                </a:path>
                <a:path extrusionOk="0" h="1931034" w="2386965">
                  <a:moveTo>
                    <a:pt x="1051057" y="0"/>
                  </a:moveTo>
                  <a:lnTo>
                    <a:pt x="925406" y="0"/>
                  </a:lnTo>
                  <a:lnTo>
                    <a:pt x="925406" y="10470"/>
                  </a:lnTo>
                  <a:lnTo>
                    <a:pt x="1051057" y="10470"/>
                  </a:lnTo>
                  <a:lnTo>
                    <a:pt x="1051057" y="0"/>
                  </a:lnTo>
                  <a:close/>
                </a:path>
                <a:path extrusionOk="0" h="1931034" w="2386965">
                  <a:moveTo>
                    <a:pt x="1302358" y="0"/>
                  </a:moveTo>
                  <a:lnTo>
                    <a:pt x="1176707" y="0"/>
                  </a:lnTo>
                  <a:lnTo>
                    <a:pt x="1176707" y="10470"/>
                  </a:lnTo>
                  <a:lnTo>
                    <a:pt x="1302358" y="10470"/>
                  </a:lnTo>
                  <a:lnTo>
                    <a:pt x="1302358" y="0"/>
                  </a:lnTo>
                  <a:close/>
                </a:path>
                <a:path extrusionOk="0" h="1931034" w="2386965">
                  <a:moveTo>
                    <a:pt x="1553659" y="0"/>
                  </a:moveTo>
                  <a:lnTo>
                    <a:pt x="1428008" y="0"/>
                  </a:lnTo>
                  <a:lnTo>
                    <a:pt x="1428008" y="10470"/>
                  </a:lnTo>
                  <a:lnTo>
                    <a:pt x="1553659" y="10470"/>
                  </a:lnTo>
                  <a:lnTo>
                    <a:pt x="1553659" y="0"/>
                  </a:lnTo>
                  <a:close/>
                </a:path>
                <a:path extrusionOk="0" h="1931034" w="2386965">
                  <a:moveTo>
                    <a:pt x="1804960" y="0"/>
                  </a:moveTo>
                  <a:lnTo>
                    <a:pt x="1679310" y="0"/>
                  </a:lnTo>
                  <a:lnTo>
                    <a:pt x="1679310" y="10470"/>
                  </a:lnTo>
                  <a:lnTo>
                    <a:pt x="1804960" y="10470"/>
                  </a:lnTo>
                  <a:lnTo>
                    <a:pt x="1804960"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grpSp>
        <p:nvGrpSpPr>
          <p:cNvPr id="705" name="Google Shape;705;p25"/>
          <p:cNvGrpSpPr/>
          <p:nvPr/>
        </p:nvGrpSpPr>
        <p:grpSpPr>
          <a:xfrm>
            <a:off x="1416819" y="3415103"/>
            <a:ext cx="937334" cy="1078313"/>
            <a:chOff x="3397830" y="7613242"/>
            <a:chExt cx="1971675" cy="2268223"/>
          </a:xfrm>
        </p:grpSpPr>
        <p:sp>
          <p:nvSpPr>
            <p:cNvPr id="706" name="Google Shape;706;p25"/>
            <p:cNvSpPr/>
            <p:nvPr/>
          </p:nvSpPr>
          <p:spPr>
            <a:xfrm>
              <a:off x="3397830" y="7613245"/>
              <a:ext cx="1971675" cy="2268220"/>
            </a:xfrm>
            <a:custGeom>
              <a:rect b="b" l="l" r="r" t="t"/>
              <a:pathLst>
                <a:path extrusionOk="0" h="2268220" w="1971675">
                  <a:moveTo>
                    <a:pt x="785494" y="0"/>
                  </a:moveTo>
                  <a:lnTo>
                    <a:pt x="739196" y="3346"/>
                  </a:lnTo>
                  <a:lnTo>
                    <a:pt x="693352" y="13322"/>
                  </a:lnTo>
                  <a:lnTo>
                    <a:pt x="648668" y="30076"/>
                  </a:lnTo>
                  <a:lnTo>
                    <a:pt x="605851" y="53755"/>
                  </a:lnTo>
                  <a:lnTo>
                    <a:pt x="149728" y="351547"/>
                  </a:lnTo>
                  <a:lnTo>
                    <a:pt x="110826" y="381222"/>
                  </a:lnTo>
                  <a:lnTo>
                    <a:pt x="77514" y="415393"/>
                  </a:lnTo>
                  <a:lnTo>
                    <a:pt x="49941" y="453353"/>
                  </a:lnTo>
                  <a:lnTo>
                    <a:pt x="28254" y="494395"/>
                  </a:lnTo>
                  <a:lnTo>
                    <a:pt x="12602" y="537811"/>
                  </a:lnTo>
                  <a:lnTo>
                    <a:pt x="3135" y="582895"/>
                  </a:lnTo>
                  <a:lnTo>
                    <a:pt x="0" y="628940"/>
                  </a:lnTo>
                  <a:lnTo>
                    <a:pt x="3345" y="675239"/>
                  </a:lnTo>
                  <a:lnTo>
                    <a:pt x="13320" y="721085"/>
                  </a:lnTo>
                  <a:lnTo>
                    <a:pt x="30073" y="765771"/>
                  </a:lnTo>
                  <a:lnTo>
                    <a:pt x="53752" y="808591"/>
                  </a:lnTo>
                  <a:lnTo>
                    <a:pt x="908616" y="2117933"/>
                  </a:lnTo>
                  <a:lnTo>
                    <a:pt x="938292" y="2156835"/>
                  </a:lnTo>
                  <a:lnTo>
                    <a:pt x="972463" y="2190147"/>
                  </a:lnTo>
                  <a:lnTo>
                    <a:pt x="1010422" y="2217721"/>
                  </a:lnTo>
                  <a:lnTo>
                    <a:pt x="1051463" y="2239408"/>
                  </a:lnTo>
                  <a:lnTo>
                    <a:pt x="1094879" y="2255059"/>
                  </a:lnTo>
                  <a:lnTo>
                    <a:pt x="1139963" y="2264527"/>
                  </a:lnTo>
                  <a:lnTo>
                    <a:pt x="1186007" y="2267662"/>
                  </a:lnTo>
                  <a:lnTo>
                    <a:pt x="1232304" y="2264316"/>
                  </a:lnTo>
                  <a:lnTo>
                    <a:pt x="1278149" y="2254341"/>
                  </a:lnTo>
                  <a:lnTo>
                    <a:pt x="1322833" y="2237588"/>
                  </a:lnTo>
                  <a:lnTo>
                    <a:pt x="1365650" y="2213909"/>
                  </a:lnTo>
                  <a:lnTo>
                    <a:pt x="1821772" y="1916107"/>
                  </a:lnTo>
                  <a:lnTo>
                    <a:pt x="1860676" y="1886431"/>
                  </a:lnTo>
                  <a:lnTo>
                    <a:pt x="1893990" y="1852260"/>
                  </a:lnTo>
                  <a:lnTo>
                    <a:pt x="1921564" y="1814301"/>
                  </a:lnTo>
                  <a:lnTo>
                    <a:pt x="1943251" y="1773260"/>
                  </a:lnTo>
                  <a:lnTo>
                    <a:pt x="1958902" y="1729844"/>
                  </a:lnTo>
                  <a:lnTo>
                    <a:pt x="1968369" y="1684760"/>
                  </a:lnTo>
                  <a:lnTo>
                    <a:pt x="1971503" y="1638716"/>
                  </a:lnTo>
                  <a:lnTo>
                    <a:pt x="1968157" y="1592419"/>
                  </a:lnTo>
                  <a:lnTo>
                    <a:pt x="1958181" y="1546574"/>
                  </a:lnTo>
                  <a:lnTo>
                    <a:pt x="1941427" y="1501890"/>
                  </a:lnTo>
                  <a:lnTo>
                    <a:pt x="1917748" y="1459073"/>
                  </a:lnTo>
                  <a:lnTo>
                    <a:pt x="1062884" y="149731"/>
                  </a:lnTo>
                  <a:lnTo>
                    <a:pt x="1033209" y="110827"/>
                  </a:lnTo>
                  <a:lnTo>
                    <a:pt x="999038" y="77513"/>
                  </a:lnTo>
                  <a:lnTo>
                    <a:pt x="961078" y="49939"/>
                  </a:lnTo>
                  <a:lnTo>
                    <a:pt x="920037" y="28252"/>
                  </a:lnTo>
                  <a:lnTo>
                    <a:pt x="876621" y="12601"/>
                  </a:lnTo>
                  <a:lnTo>
                    <a:pt x="831538" y="3134"/>
                  </a:lnTo>
                  <a:lnTo>
                    <a:pt x="785494" y="0"/>
                  </a:lnTo>
                  <a:close/>
                </a:path>
              </a:pathLst>
            </a:custGeom>
            <a:solidFill>
              <a:srgbClr val="F2F2F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07" name="Google Shape;707;p25"/>
            <p:cNvSpPr/>
            <p:nvPr/>
          </p:nvSpPr>
          <p:spPr>
            <a:xfrm>
              <a:off x="3397929" y="7613242"/>
              <a:ext cx="1965960" cy="2268220"/>
            </a:xfrm>
            <a:custGeom>
              <a:rect b="b" l="l" r="r" t="t"/>
              <a:pathLst>
                <a:path extrusionOk="0" h="2268220" w="1965960">
                  <a:moveTo>
                    <a:pt x="785976" y="0"/>
                  </a:moveTo>
                  <a:lnTo>
                    <a:pt x="781620" y="31"/>
                  </a:lnTo>
                  <a:lnTo>
                    <a:pt x="781128" y="31"/>
                  </a:lnTo>
                  <a:lnTo>
                    <a:pt x="770474" y="361"/>
                  </a:lnTo>
                  <a:lnTo>
                    <a:pt x="719674" y="6732"/>
                  </a:lnTo>
                  <a:lnTo>
                    <a:pt x="670115" y="21067"/>
                  </a:lnTo>
                  <a:lnTo>
                    <a:pt x="663362" y="23706"/>
                  </a:lnTo>
                  <a:lnTo>
                    <a:pt x="667267" y="33423"/>
                  </a:lnTo>
                  <a:lnTo>
                    <a:pt x="696030" y="23409"/>
                  </a:lnTo>
                  <a:lnTo>
                    <a:pt x="725471" y="16233"/>
                  </a:lnTo>
                  <a:lnTo>
                    <a:pt x="755487" y="11914"/>
                  </a:lnTo>
                  <a:lnTo>
                    <a:pt x="785976" y="10470"/>
                  </a:lnTo>
                  <a:lnTo>
                    <a:pt x="785976" y="0"/>
                  </a:lnTo>
                  <a:close/>
                </a:path>
                <a:path extrusionOk="0" h="2268220" w="1965960">
                  <a:moveTo>
                    <a:pt x="786866" y="0"/>
                  </a:moveTo>
                  <a:lnTo>
                    <a:pt x="785976" y="0"/>
                  </a:lnTo>
                  <a:lnTo>
                    <a:pt x="785976" y="10470"/>
                  </a:lnTo>
                  <a:lnTo>
                    <a:pt x="789023" y="10470"/>
                  </a:lnTo>
                  <a:lnTo>
                    <a:pt x="792070" y="10512"/>
                  </a:lnTo>
                  <a:lnTo>
                    <a:pt x="795117" y="10596"/>
                  </a:lnTo>
                  <a:lnTo>
                    <a:pt x="795410" y="136"/>
                  </a:lnTo>
                  <a:lnTo>
                    <a:pt x="792562" y="52"/>
                  </a:lnTo>
                  <a:lnTo>
                    <a:pt x="789714" y="10"/>
                  </a:lnTo>
                  <a:lnTo>
                    <a:pt x="786866" y="0"/>
                  </a:lnTo>
                  <a:close/>
                </a:path>
                <a:path extrusionOk="0" h="2268220" w="1965960">
                  <a:moveTo>
                    <a:pt x="917364" y="27130"/>
                  </a:moveTo>
                  <a:lnTo>
                    <a:pt x="913218" y="36742"/>
                  </a:lnTo>
                  <a:lnTo>
                    <a:pt x="940640" y="50143"/>
                  </a:lnTo>
                  <a:lnTo>
                    <a:pt x="966492" y="65996"/>
                  </a:lnTo>
                  <a:lnTo>
                    <a:pt x="990686" y="84242"/>
                  </a:lnTo>
                  <a:lnTo>
                    <a:pt x="1013131" y="104824"/>
                  </a:lnTo>
                  <a:lnTo>
                    <a:pt x="1020565" y="97452"/>
                  </a:lnTo>
                  <a:lnTo>
                    <a:pt x="997081" y="75960"/>
                  </a:lnTo>
                  <a:lnTo>
                    <a:pt x="971910" y="57045"/>
                  </a:lnTo>
                  <a:lnTo>
                    <a:pt x="945266" y="40753"/>
                  </a:lnTo>
                  <a:lnTo>
                    <a:pt x="917364" y="27130"/>
                  </a:lnTo>
                  <a:close/>
                </a:path>
                <a:path extrusionOk="0" h="2268220" w="1965960">
                  <a:moveTo>
                    <a:pt x="1094678" y="198580"/>
                  </a:moveTo>
                  <a:lnTo>
                    <a:pt x="1085914" y="204307"/>
                  </a:lnTo>
                  <a:lnTo>
                    <a:pt x="1154603" y="309519"/>
                  </a:lnTo>
                  <a:lnTo>
                    <a:pt x="1163378" y="303791"/>
                  </a:lnTo>
                  <a:lnTo>
                    <a:pt x="1094678" y="198580"/>
                  </a:lnTo>
                  <a:close/>
                </a:path>
                <a:path extrusionOk="0" h="2268220" w="1965960">
                  <a:moveTo>
                    <a:pt x="1232067" y="409003"/>
                  </a:moveTo>
                  <a:lnTo>
                    <a:pt x="1223303" y="414730"/>
                  </a:lnTo>
                  <a:lnTo>
                    <a:pt x="1291992" y="519942"/>
                  </a:lnTo>
                  <a:lnTo>
                    <a:pt x="1300756" y="514214"/>
                  </a:lnTo>
                  <a:lnTo>
                    <a:pt x="1232067" y="409003"/>
                  </a:lnTo>
                  <a:close/>
                </a:path>
                <a:path extrusionOk="0" h="2268220" w="1965960">
                  <a:moveTo>
                    <a:pt x="1369455" y="619426"/>
                  </a:moveTo>
                  <a:lnTo>
                    <a:pt x="1360681" y="625153"/>
                  </a:lnTo>
                  <a:lnTo>
                    <a:pt x="1429370" y="730365"/>
                  </a:lnTo>
                  <a:lnTo>
                    <a:pt x="1438144" y="724637"/>
                  </a:lnTo>
                  <a:lnTo>
                    <a:pt x="1369455" y="619426"/>
                  </a:lnTo>
                  <a:close/>
                </a:path>
                <a:path extrusionOk="0" h="2268220" w="1965960">
                  <a:moveTo>
                    <a:pt x="1506833" y="829849"/>
                  </a:moveTo>
                  <a:lnTo>
                    <a:pt x="1498069" y="835576"/>
                  </a:lnTo>
                  <a:lnTo>
                    <a:pt x="1566758" y="940788"/>
                  </a:lnTo>
                  <a:lnTo>
                    <a:pt x="1575522" y="935060"/>
                  </a:lnTo>
                  <a:lnTo>
                    <a:pt x="1506833" y="829849"/>
                  </a:lnTo>
                  <a:close/>
                </a:path>
                <a:path extrusionOk="0" h="2268220" w="1965960">
                  <a:moveTo>
                    <a:pt x="1644222" y="1040271"/>
                  </a:moveTo>
                  <a:lnTo>
                    <a:pt x="1635447" y="1045999"/>
                  </a:lnTo>
                  <a:lnTo>
                    <a:pt x="1704147" y="1151211"/>
                  </a:lnTo>
                  <a:lnTo>
                    <a:pt x="1712911" y="1145483"/>
                  </a:lnTo>
                  <a:lnTo>
                    <a:pt x="1644222" y="1040271"/>
                  </a:lnTo>
                  <a:close/>
                </a:path>
                <a:path extrusionOk="0" h="2268220" w="1965960">
                  <a:moveTo>
                    <a:pt x="1781600" y="1250694"/>
                  </a:moveTo>
                  <a:lnTo>
                    <a:pt x="1772836" y="1256422"/>
                  </a:lnTo>
                  <a:lnTo>
                    <a:pt x="1841525" y="1361633"/>
                  </a:lnTo>
                  <a:lnTo>
                    <a:pt x="1850299" y="1355906"/>
                  </a:lnTo>
                  <a:lnTo>
                    <a:pt x="1781600" y="1250694"/>
                  </a:lnTo>
                  <a:close/>
                </a:path>
                <a:path extrusionOk="0" h="2268220" w="1965960">
                  <a:moveTo>
                    <a:pt x="1918978" y="1461128"/>
                  </a:moveTo>
                  <a:lnTo>
                    <a:pt x="1910172" y="1466793"/>
                  </a:lnTo>
                  <a:lnTo>
                    <a:pt x="1925521" y="1493350"/>
                  </a:lnTo>
                  <a:lnTo>
                    <a:pt x="1938118" y="1520868"/>
                  </a:lnTo>
                  <a:lnTo>
                    <a:pt x="1948035" y="1549485"/>
                  </a:lnTo>
                  <a:lnTo>
                    <a:pt x="1955197" y="1579019"/>
                  </a:lnTo>
                  <a:lnTo>
                    <a:pt x="1965479" y="1577040"/>
                  </a:lnTo>
                  <a:lnTo>
                    <a:pt x="1952994" y="1530752"/>
                  </a:lnTo>
                  <a:lnTo>
                    <a:pt x="1937207" y="1493270"/>
                  </a:lnTo>
                  <a:lnTo>
                    <a:pt x="1925514" y="1471722"/>
                  </a:lnTo>
                  <a:lnTo>
                    <a:pt x="1918978" y="1461128"/>
                  </a:lnTo>
                  <a:close/>
                </a:path>
                <a:path extrusionOk="0" h="2268220" w="1965960">
                  <a:moveTo>
                    <a:pt x="1955155" y="1699958"/>
                  </a:moveTo>
                  <a:lnTo>
                    <a:pt x="1947982" y="1729652"/>
                  </a:lnTo>
                  <a:lnTo>
                    <a:pt x="1938096" y="1758340"/>
                  </a:lnTo>
                  <a:lnTo>
                    <a:pt x="1925539" y="1785922"/>
                  </a:lnTo>
                  <a:lnTo>
                    <a:pt x="1910350" y="1812300"/>
                  </a:lnTo>
                  <a:lnTo>
                    <a:pt x="1919166" y="1817955"/>
                  </a:lnTo>
                  <a:lnTo>
                    <a:pt x="1946799" y="1764689"/>
                  </a:lnTo>
                  <a:lnTo>
                    <a:pt x="1961241" y="1720785"/>
                  </a:lnTo>
                  <a:lnTo>
                    <a:pt x="1965437" y="1701937"/>
                  </a:lnTo>
                  <a:lnTo>
                    <a:pt x="1955155" y="1699958"/>
                  </a:lnTo>
                  <a:close/>
                </a:path>
                <a:path extrusionOk="0" h="2268220" w="1965960">
                  <a:moveTo>
                    <a:pt x="1826939" y="1899847"/>
                  </a:moveTo>
                  <a:lnTo>
                    <a:pt x="1823347" y="1902413"/>
                  </a:lnTo>
                  <a:lnTo>
                    <a:pt x="1819682" y="1904905"/>
                  </a:lnTo>
                  <a:lnTo>
                    <a:pt x="1722230" y="1968536"/>
                  </a:lnTo>
                  <a:lnTo>
                    <a:pt x="1727957" y="1977301"/>
                  </a:lnTo>
                  <a:lnTo>
                    <a:pt x="1824143" y="1914496"/>
                  </a:lnTo>
                  <a:lnTo>
                    <a:pt x="1828828" y="1911313"/>
                  </a:lnTo>
                  <a:lnTo>
                    <a:pt x="1833022" y="1908371"/>
                  </a:lnTo>
                  <a:lnTo>
                    <a:pt x="1826939" y="1899847"/>
                  </a:lnTo>
                  <a:close/>
                </a:path>
                <a:path extrusionOk="0" h="2268220" w="1965960">
                  <a:moveTo>
                    <a:pt x="1617018" y="2037225"/>
                  </a:moveTo>
                  <a:lnTo>
                    <a:pt x="1511807" y="2105914"/>
                  </a:lnTo>
                  <a:lnTo>
                    <a:pt x="1517534" y="2114679"/>
                  </a:lnTo>
                  <a:lnTo>
                    <a:pt x="1622746" y="2045990"/>
                  </a:lnTo>
                  <a:lnTo>
                    <a:pt x="1617018" y="2037225"/>
                  </a:lnTo>
                  <a:close/>
                </a:path>
                <a:path extrusionOk="0" h="2268220" w="1965960">
                  <a:moveTo>
                    <a:pt x="1406595" y="2174603"/>
                  </a:moveTo>
                  <a:lnTo>
                    <a:pt x="1359832" y="2205147"/>
                  </a:lnTo>
                  <a:lnTo>
                    <a:pt x="1315327" y="2229449"/>
                  </a:lnTo>
                  <a:lnTo>
                    <a:pt x="1299792" y="2235921"/>
                  </a:lnTo>
                  <a:lnTo>
                    <a:pt x="1303562" y="2245690"/>
                  </a:lnTo>
                  <a:lnTo>
                    <a:pt x="1344020" y="2226849"/>
                  </a:lnTo>
                  <a:lnTo>
                    <a:pt x="1412323" y="2183378"/>
                  </a:lnTo>
                  <a:lnTo>
                    <a:pt x="1406595" y="2174603"/>
                  </a:lnTo>
                  <a:close/>
                </a:path>
                <a:path extrusionOk="0" h="2268220" w="1965960">
                  <a:moveTo>
                    <a:pt x="1062302" y="2232706"/>
                  </a:moveTo>
                  <a:lnTo>
                    <a:pt x="1121257" y="2261415"/>
                  </a:lnTo>
                  <a:lnTo>
                    <a:pt x="1180613" y="2267637"/>
                  </a:lnTo>
                  <a:lnTo>
                    <a:pt x="1180759" y="2257166"/>
                  </a:lnTo>
                  <a:lnTo>
                    <a:pt x="1150322" y="2255297"/>
                  </a:lnTo>
                  <a:lnTo>
                    <a:pt x="1120365" y="2250583"/>
                  </a:lnTo>
                  <a:lnTo>
                    <a:pt x="1090990" y="2243045"/>
                  </a:lnTo>
                  <a:lnTo>
                    <a:pt x="1062302" y="2232706"/>
                  </a:lnTo>
                  <a:close/>
                </a:path>
                <a:path extrusionOk="0" h="2268220" w="1965960">
                  <a:moveTo>
                    <a:pt x="887972" y="2067319"/>
                  </a:moveTo>
                  <a:lnTo>
                    <a:pt x="913804" y="2125799"/>
                  </a:lnTo>
                  <a:lnTo>
                    <a:pt x="942138" y="2161211"/>
                  </a:lnTo>
                  <a:lnTo>
                    <a:pt x="954086" y="2173546"/>
                  </a:lnTo>
                  <a:lnTo>
                    <a:pt x="961415" y="2166070"/>
                  </a:lnTo>
                  <a:lnTo>
                    <a:pt x="949343" y="2153574"/>
                  </a:lnTo>
                  <a:lnTo>
                    <a:pt x="937938" y="2140400"/>
                  </a:lnTo>
                  <a:lnTo>
                    <a:pt x="927238" y="2126599"/>
                  </a:lnTo>
                  <a:lnTo>
                    <a:pt x="917280" y="2112218"/>
                  </a:lnTo>
                  <a:lnTo>
                    <a:pt x="887972" y="2067319"/>
                  </a:lnTo>
                  <a:close/>
                </a:path>
                <a:path extrusionOk="0" h="2268220" w="1965960">
                  <a:moveTo>
                    <a:pt x="750584" y="1856896"/>
                  </a:moveTo>
                  <a:lnTo>
                    <a:pt x="741820" y="1862613"/>
                  </a:lnTo>
                  <a:lnTo>
                    <a:pt x="810498" y="1967803"/>
                  </a:lnTo>
                  <a:lnTo>
                    <a:pt x="819283" y="1962107"/>
                  </a:lnTo>
                  <a:lnTo>
                    <a:pt x="750584" y="1856896"/>
                  </a:lnTo>
                  <a:close/>
                </a:path>
                <a:path extrusionOk="0" h="2268220" w="1965960">
                  <a:moveTo>
                    <a:pt x="613206" y="1646462"/>
                  </a:moveTo>
                  <a:lnTo>
                    <a:pt x="604431" y="1652190"/>
                  </a:lnTo>
                  <a:lnTo>
                    <a:pt x="673131" y="1757401"/>
                  </a:lnTo>
                  <a:lnTo>
                    <a:pt x="681895" y="1751684"/>
                  </a:lnTo>
                  <a:lnTo>
                    <a:pt x="613206" y="1646462"/>
                  </a:lnTo>
                  <a:close/>
                </a:path>
                <a:path extrusionOk="0" h="2268220" w="1965960">
                  <a:moveTo>
                    <a:pt x="475817" y="1436040"/>
                  </a:moveTo>
                  <a:lnTo>
                    <a:pt x="467053" y="1441767"/>
                  </a:lnTo>
                  <a:lnTo>
                    <a:pt x="535742" y="1546979"/>
                  </a:lnTo>
                  <a:lnTo>
                    <a:pt x="544506" y="1541251"/>
                  </a:lnTo>
                  <a:lnTo>
                    <a:pt x="475817" y="1436040"/>
                  </a:lnTo>
                  <a:close/>
                </a:path>
                <a:path extrusionOk="0" h="2268220" w="1965960">
                  <a:moveTo>
                    <a:pt x="338439" y="1225617"/>
                  </a:moveTo>
                  <a:lnTo>
                    <a:pt x="329665" y="1231344"/>
                  </a:lnTo>
                  <a:lnTo>
                    <a:pt x="398364" y="1336556"/>
                  </a:lnTo>
                  <a:lnTo>
                    <a:pt x="407128" y="1330839"/>
                  </a:lnTo>
                  <a:lnTo>
                    <a:pt x="338439" y="1225617"/>
                  </a:lnTo>
                  <a:close/>
                </a:path>
                <a:path extrusionOk="0" h="2268220" w="1965960">
                  <a:moveTo>
                    <a:pt x="201051" y="1015194"/>
                  </a:moveTo>
                  <a:lnTo>
                    <a:pt x="192287" y="1020921"/>
                  </a:lnTo>
                  <a:lnTo>
                    <a:pt x="260976" y="1126133"/>
                  </a:lnTo>
                  <a:lnTo>
                    <a:pt x="269740" y="1120405"/>
                  </a:lnTo>
                  <a:lnTo>
                    <a:pt x="201051" y="1015194"/>
                  </a:lnTo>
                  <a:close/>
                </a:path>
                <a:path extrusionOk="0" h="2268220" w="1965960">
                  <a:moveTo>
                    <a:pt x="63662" y="804771"/>
                  </a:moveTo>
                  <a:lnTo>
                    <a:pt x="54898" y="810498"/>
                  </a:lnTo>
                  <a:lnTo>
                    <a:pt x="123587" y="915710"/>
                  </a:lnTo>
                  <a:lnTo>
                    <a:pt x="132362" y="909982"/>
                  </a:lnTo>
                  <a:lnTo>
                    <a:pt x="63662" y="804771"/>
                  </a:lnTo>
                  <a:close/>
                </a:path>
                <a:path extrusionOk="0" h="2268220" w="1965960">
                  <a:moveTo>
                    <a:pt x="5015" y="570370"/>
                  </a:moveTo>
                  <a:lnTo>
                    <a:pt x="31" y="618871"/>
                  </a:lnTo>
                  <a:lnTo>
                    <a:pt x="0" y="637121"/>
                  </a:lnTo>
                  <a:lnTo>
                    <a:pt x="136" y="640723"/>
                  </a:lnTo>
                  <a:lnTo>
                    <a:pt x="930" y="654390"/>
                  </a:lnTo>
                  <a:lnTo>
                    <a:pt x="2294" y="668049"/>
                  </a:lnTo>
                  <a:lnTo>
                    <a:pt x="4234" y="681677"/>
                  </a:lnTo>
                  <a:lnTo>
                    <a:pt x="6753" y="695256"/>
                  </a:lnTo>
                  <a:lnTo>
                    <a:pt x="17004" y="693130"/>
                  </a:lnTo>
                  <a:lnTo>
                    <a:pt x="12244" y="663067"/>
                  </a:lnTo>
                  <a:lnTo>
                    <a:pt x="10449" y="634022"/>
                  </a:lnTo>
                  <a:lnTo>
                    <a:pt x="10439" y="630923"/>
                  </a:lnTo>
                  <a:lnTo>
                    <a:pt x="11401" y="602495"/>
                  </a:lnTo>
                  <a:lnTo>
                    <a:pt x="15329" y="572202"/>
                  </a:lnTo>
                  <a:lnTo>
                    <a:pt x="5015" y="570370"/>
                  </a:lnTo>
                  <a:close/>
                </a:path>
                <a:path extrusionOk="0" h="2268220" w="1965960">
                  <a:moveTo>
                    <a:pt x="75551" y="434499"/>
                  </a:moveTo>
                  <a:lnTo>
                    <a:pt x="49621" y="453703"/>
                  </a:lnTo>
                  <a:lnTo>
                    <a:pt x="58521" y="459232"/>
                  </a:lnTo>
                  <a:lnTo>
                    <a:pt x="75551" y="434499"/>
                  </a:lnTo>
                  <a:close/>
                </a:path>
                <a:path extrusionOk="0" h="2268220" w="1965960">
                  <a:moveTo>
                    <a:pt x="59977" y="438039"/>
                  </a:moveTo>
                  <a:close/>
                </a:path>
                <a:path extrusionOk="0" h="2268220" w="1965960">
                  <a:moveTo>
                    <a:pt x="60113" y="437840"/>
                  </a:moveTo>
                  <a:close/>
                </a:path>
                <a:path extrusionOk="0" h="2268220" w="1965960">
                  <a:moveTo>
                    <a:pt x="134467" y="362062"/>
                  </a:moveTo>
                  <a:lnTo>
                    <a:pt x="95766" y="395359"/>
                  </a:lnTo>
                  <a:lnTo>
                    <a:pt x="65537" y="430363"/>
                  </a:lnTo>
                  <a:lnTo>
                    <a:pt x="62490" y="434510"/>
                  </a:lnTo>
                  <a:lnTo>
                    <a:pt x="75551" y="434499"/>
                  </a:lnTo>
                  <a:lnTo>
                    <a:pt x="75783" y="434163"/>
                  </a:lnTo>
                  <a:lnTo>
                    <a:pt x="95274" y="410967"/>
                  </a:lnTo>
                  <a:lnTo>
                    <a:pt x="116925" y="389721"/>
                  </a:lnTo>
                  <a:lnTo>
                    <a:pt x="140665" y="370501"/>
                  </a:lnTo>
                  <a:lnTo>
                    <a:pt x="134467" y="362062"/>
                  </a:lnTo>
                  <a:close/>
                </a:path>
                <a:path extrusionOk="0" h="2268220" w="1965960">
                  <a:moveTo>
                    <a:pt x="95766" y="395349"/>
                  </a:moveTo>
                  <a:close/>
                </a:path>
                <a:path extrusionOk="0" h="2268220" w="1965960">
                  <a:moveTo>
                    <a:pt x="344607" y="224254"/>
                  </a:moveTo>
                  <a:lnTo>
                    <a:pt x="239395" y="292943"/>
                  </a:lnTo>
                  <a:lnTo>
                    <a:pt x="245123" y="301718"/>
                  </a:lnTo>
                  <a:lnTo>
                    <a:pt x="350334" y="233019"/>
                  </a:lnTo>
                  <a:lnTo>
                    <a:pt x="344607" y="224254"/>
                  </a:lnTo>
                  <a:close/>
                </a:path>
                <a:path extrusionOk="0" h="2268220" w="1965960">
                  <a:moveTo>
                    <a:pt x="555030" y="86866"/>
                  </a:moveTo>
                  <a:lnTo>
                    <a:pt x="449818" y="155565"/>
                  </a:lnTo>
                  <a:lnTo>
                    <a:pt x="455546" y="164330"/>
                  </a:lnTo>
                  <a:lnTo>
                    <a:pt x="560757" y="95641"/>
                  </a:lnTo>
                  <a:lnTo>
                    <a:pt x="555030" y="86866"/>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grpSp>
        <p:nvGrpSpPr>
          <p:cNvPr id="708" name="Google Shape;708;p25"/>
          <p:cNvGrpSpPr/>
          <p:nvPr/>
        </p:nvGrpSpPr>
        <p:grpSpPr>
          <a:xfrm>
            <a:off x="798520" y="2024560"/>
            <a:ext cx="1998564" cy="2163291"/>
            <a:chOff x="2097243" y="4688247"/>
            <a:chExt cx="4203964" cy="4550464"/>
          </a:xfrm>
        </p:grpSpPr>
        <p:sp>
          <p:nvSpPr>
            <p:cNvPr id="709" name="Google Shape;709;p25"/>
            <p:cNvSpPr/>
            <p:nvPr/>
          </p:nvSpPr>
          <p:spPr>
            <a:xfrm>
              <a:off x="2097243" y="5644552"/>
              <a:ext cx="1603375" cy="1670050"/>
            </a:xfrm>
            <a:custGeom>
              <a:rect b="b" l="l" r="r" t="t"/>
              <a:pathLst>
                <a:path extrusionOk="0" h="1670050" w="1603375">
                  <a:moveTo>
                    <a:pt x="823974" y="0"/>
                  </a:moveTo>
                  <a:lnTo>
                    <a:pt x="777676" y="3345"/>
                  </a:lnTo>
                  <a:lnTo>
                    <a:pt x="731832" y="13320"/>
                  </a:lnTo>
                  <a:lnTo>
                    <a:pt x="687148" y="30073"/>
                  </a:lnTo>
                  <a:lnTo>
                    <a:pt x="644331" y="53752"/>
                  </a:lnTo>
                  <a:lnTo>
                    <a:pt x="149728" y="376674"/>
                  </a:lnTo>
                  <a:lnTo>
                    <a:pt x="110826" y="406350"/>
                  </a:lnTo>
                  <a:lnTo>
                    <a:pt x="77514" y="440521"/>
                  </a:lnTo>
                  <a:lnTo>
                    <a:pt x="49941" y="478480"/>
                  </a:lnTo>
                  <a:lnTo>
                    <a:pt x="28254" y="519522"/>
                  </a:lnTo>
                  <a:lnTo>
                    <a:pt x="12602" y="562937"/>
                  </a:lnTo>
                  <a:lnTo>
                    <a:pt x="3135" y="608021"/>
                  </a:lnTo>
                  <a:lnTo>
                    <a:pt x="0" y="654065"/>
                  </a:lnTo>
                  <a:lnTo>
                    <a:pt x="3345" y="700362"/>
                  </a:lnTo>
                  <a:lnTo>
                    <a:pt x="13320" y="746207"/>
                  </a:lnTo>
                  <a:lnTo>
                    <a:pt x="30073" y="790891"/>
                  </a:lnTo>
                  <a:lnTo>
                    <a:pt x="53752" y="833708"/>
                  </a:lnTo>
                  <a:lnTo>
                    <a:pt x="501896" y="1520106"/>
                  </a:lnTo>
                  <a:lnTo>
                    <a:pt x="531571" y="1559008"/>
                  </a:lnTo>
                  <a:lnTo>
                    <a:pt x="565742" y="1592320"/>
                  </a:lnTo>
                  <a:lnTo>
                    <a:pt x="603702" y="1619893"/>
                  </a:lnTo>
                  <a:lnTo>
                    <a:pt x="644743" y="1641580"/>
                  </a:lnTo>
                  <a:lnTo>
                    <a:pt x="688159" y="1657232"/>
                  </a:lnTo>
                  <a:lnTo>
                    <a:pt x="733242" y="1666699"/>
                  </a:lnTo>
                  <a:lnTo>
                    <a:pt x="779286" y="1669835"/>
                  </a:lnTo>
                  <a:lnTo>
                    <a:pt x="825584" y="1666489"/>
                  </a:lnTo>
                  <a:lnTo>
                    <a:pt x="871428" y="1656514"/>
                  </a:lnTo>
                  <a:lnTo>
                    <a:pt x="916112" y="1639761"/>
                  </a:lnTo>
                  <a:lnTo>
                    <a:pt x="958929" y="1616082"/>
                  </a:lnTo>
                  <a:lnTo>
                    <a:pt x="1453532" y="1293160"/>
                  </a:lnTo>
                  <a:lnTo>
                    <a:pt x="1492434" y="1263484"/>
                  </a:lnTo>
                  <a:lnTo>
                    <a:pt x="1525746" y="1229313"/>
                  </a:lnTo>
                  <a:lnTo>
                    <a:pt x="1553320" y="1191354"/>
                  </a:lnTo>
                  <a:lnTo>
                    <a:pt x="1575006" y="1150313"/>
                  </a:lnTo>
                  <a:lnTo>
                    <a:pt x="1590658" y="1106897"/>
                  </a:lnTo>
                  <a:lnTo>
                    <a:pt x="1600126" y="1061813"/>
                  </a:lnTo>
                  <a:lnTo>
                    <a:pt x="1603261" y="1015769"/>
                  </a:lnTo>
                  <a:lnTo>
                    <a:pt x="1599915" y="969472"/>
                  </a:lnTo>
                  <a:lnTo>
                    <a:pt x="1589940" y="923627"/>
                  </a:lnTo>
                  <a:lnTo>
                    <a:pt x="1573187" y="878943"/>
                  </a:lnTo>
                  <a:lnTo>
                    <a:pt x="1549508" y="836126"/>
                  </a:lnTo>
                  <a:lnTo>
                    <a:pt x="1101364" y="149728"/>
                  </a:lnTo>
                  <a:lnTo>
                    <a:pt x="1071689" y="110826"/>
                  </a:lnTo>
                  <a:lnTo>
                    <a:pt x="1037518" y="77514"/>
                  </a:lnTo>
                  <a:lnTo>
                    <a:pt x="999559" y="49941"/>
                  </a:lnTo>
                  <a:lnTo>
                    <a:pt x="958517" y="28254"/>
                  </a:lnTo>
                  <a:lnTo>
                    <a:pt x="915102" y="12602"/>
                  </a:lnTo>
                  <a:lnTo>
                    <a:pt x="870018" y="3135"/>
                  </a:lnTo>
                  <a:lnTo>
                    <a:pt x="823974" y="0"/>
                  </a:lnTo>
                  <a:close/>
                </a:path>
              </a:pathLst>
            </a:custGeom>
            <a:solidFill>
              <a:srgbClr val="F2F2F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10" name="Google Shape;710;p25"/>
            <p:cNvSpPr/>
            <p:nvPr/>
          </p:nvSpPr>
          <p:spPr>
            <a:xfrm>
              <a:off x="2097284" y="5644554"/>
              <a:ext cx="1603375" cy="1664334"/>
            </a:xfrm>
            <a:custGeom>
              <a:rect b="b" l="l" r="r" t="t"/>
              <a:pathLst>
                <a:path extrusionOk="0" h="1664334" w="1603375">
                  <a:moveTo>
                    <a:pt x="824508" y="0"/>
                  </a:moveTo>
                  <a:lnTo>
                    <a:pt x="818980" y="52"/>
                  </a:lnTo>
                  <a:lnTo>
                    <a:pt x="818697" y="52"/>
                  </a:lnTo>
                  <a:lnTo>
                    <a:pt x="789871" y="1821"/>
                  </a:lnTo>
                  <a:lnTo>
                    <a:pt x="736019" y="12104"/>
                  </a:lnTo>
                  <a:lnTo>
                    <a:pt x="701894" y="23706"/>
                  </a:lnTo>
                  <a:lnTo>
                    <a:pt x="705800" y="33423"/>
                  </a:lnTo>
                  <a:lnTo>
                    <a:pt x="734563" y="23409"/>
                  </a:lnTo>
                  <a:lnTo>
                    <a:pt x="764004" y="16233"/>
                  </a:lnTo>
                  <a:lnTo>
                    <a:pt x="794020" y="11914"/>
                  </a:lnTo>
                  <a:lnTo>
                    <a:pt x="824508" y="10470"/>
                  </a:lnTo>
                  <a:lnTo>
                    <a:pt x="824508" y="0"/>
                  </a:lnTo>
                  <a:close/>
                </a:path>
                <a:path extrusionOk="0" h="1664334" w="1603375">
                  <a:moveTo>
                    <a:pt x="826404" y="0"/>
                  </a:moveTo>
                  <a:lnTo>
                    <a:pt x="824508" y="0"/>
                  </a:lnTo>
                  <a:lnTo>
                    <a:pt x="824508" y="10470"/>
                  </a:lnTo>
                  <a:lnTo>
                    <a:pt x="853883" y="11804"/>
                  </a:lnTo>
                  <a:lnTo>
                    <a:pt x="882867" y="15795"/>
                  </a:lnTo>
                  <a:lnTo>
                    <a:pt x="911369" y="22424"/>
                  </a:lnTo>
                  <a:lnTo>
                    <a:pt x="939290" y="31674"/>
                  </a:lnTo>
                  <a:lnTo>
                    <a:pt x="943028" y="21894"/>
                  </a:lnTo>
                  <a:lnTo>
                    <a:pt x="916126" y="12904"/>
                  </a:lnTo>
                  <a:lnTo>
                    <a:pt x="888585" y="6251"/>
                  </a:lnTo>
                  <a:lnTo>
                    <a:pt x="860573" y="1969"/>
                  </a:lnTo>
                  <a:lnTo>
                    <a:pt x="832089" y="83"/>
                  </a:lnTo>
                  <a:lnTo>
                    <a:pt x="826404" y="0"/>
                  </a:lnTo>
                  <a:close/>
                </a:path>
                <a:path extrusionOk="0" h="1664334" w="1603375">
                  <a:moveTo>
                    <a:pt x="1049119" y="87798"/>
                  </a:moveTo>
                  <a:lnTo>
                    <a:pt x="1041999" y="95473"/>
                  </a:lnTo>
                  <a:lnTo>
                    <a:pt x="1055947" y="109225"/>
                  </a:lnTo>
                  <a:lnTo>
                    <a:pt x="1069051" y="123840"/>
                  </a:lnTo>
                  <a:lnTo>
                    <a:pt x="1081267" y="139266"/>
                  </a:lnTo>
                  <a:lnTo>
                    <a:pt x="1092553" y="155450"/>
                  </a:lnTo>
                  <a:lnTo>
                    <a:pt x="1116856" y="192674"/>
                  </a:lnTo>
                  <a:lnTo>
                    <a:pt x="1125620" y="186947"/>
                  </a:lnTo>
                  <a:lnTo>
                    <a:pt x="1098092" y="144875"/>
                  </a:lnTo>
                  <a:lnTo>
                    <a:pt x="1069888" y="108860"/>
                  </a:lnTo>
                  <a:lnTo>
                    <a:pt x="1059706" y="98059"/>
                  </a:lnTo>
                  <a:lnTo>
                    <a:pt x="1049119" y="87798"/>
                  </a:lnTo>
                  <a:close/>
                </a:path>
                <a:path extrusionOk="0" h="1664334" w="1603375">
                  <a:moveTo>
                    <a:pt x="1194309" y="292158"/>
                  </a:moveTo>
                  <a:lnTo>
                    <a:pt x="1185545" y="297886"/>
                  </a:lnTo>
                  <a:lnTo>
                    <a:pt x="1254234" y="403097"/>
                  </a:lnTo>
                  <a:lnTo>
                    <a:pt x="1263008" y="397370"/>
                  </a:lnTo>
                  <a:lnTo>
                    <a:pt x="1194309" y="292158"/>
                  </a:lnTo>
                  <a:close/>
                </a:path>
                <a:path extrusionOk="0" h="1664334" w="1603375">
                  <a:moveTo>
                    <a:pt x="1331697" y="502581"/>
                  </a:moveTo>
                  <a:lnTo>
                    <a:pt x="1322933" y="508309"/>
                  </a:lnTo>
                  <a:lnTo>
                    <a:pt x="1391622" y="613520"/>
                  </a:lnTo>
                  <a:lnTo>
                    <a:pt x="1400386" y="607793"/>
                  </a:lnTo>
                  <a:lnTo>
                    <a:pt x="1331697" y="502581"/>
                  </a:lnTo>
                  <a:close/>
                </a:path>
                <a:path extrusionOk="0" h="1664334" w="1603375">
                  <a:moveTo>
                    <a:pt x="1469086" y="713004"/>
                  </a:moveTo>
                  <a:lnTo>
                    <a:pt x="1460311" y="718732"/>
                  </a:lnTo>
                  <a:lnTo>
                    <a:pt x="1529011" y="823943"/>
                  </a:lnTo>
                  <a:lnTo>
                    <a:pt x="1537775" y="818215"/>
                  </a:lnTo>
                  <a:lnTo>
                    <a:pt x="1469086" y="713004"/>
                  </a:lnTo>
                  <a:close/>
                </a:path>
                <a:path extrusionOk="0" h="1664334" w="1603375">
                  <a:moveTo>
                    <a:pt x="1591941" y="930872"/>
                  </a:moveTo>
                  <a:lnTo>
                    <a:pt x="1581826" y="933594"/>
                  </a:lnTo>
                  <a:lnTo>
                    <a:pt x="1588331" y="963326"/>
                  </a:lnTo>
                  <a:lnTo>
                    <a:pt x="1591950" y="993412"/>
                  </a:lnTo>
                  <a:lnTo>
                    <a:pt x="1592676" y="1023745"/>
                  </a:lnTo>
                  <a:lnTo>
                    <a:pt x="1590506" y="1054219"/>
                  </a:lnTo>
                  <a:lnTo>
                    <a:pt x="1600904" y="1055454"/>
                  </a:lnTo>
                  <a:lnTo>
                    <a:pt x="1602908" y="1030680"/>
                  </a:lnTo>
                  <a:lnTo>
                    <a:pt x="1603049" y="1005766"/>
                  </a:lnTo>
                  <a:lnTo>
                    <a:pt x="1601303" y="980822"/>
                  </a:lnTo>
                  <a:lnTo>
                    <a:pt x="1595794" y="946808"/>
                  </a:lnTo>
                  <a:lnTo>
                    <a:pt x="1594642" y="941458"/>
                  </a:lnTo>
                  <a:lnTo>
                    <a:pt x="1593354" y="936159"/>
                  </a:lnTo>
                  <a:lnTo>
                    <a:pt x="1591941" y="930872"/>
                  </a:lnTo>
                  <a:close/>
                </a:path>
                <a:path extrusionOk="0" h="1664334" w="1603375">
                  <a:moveTo>
                    <a:pt x="1553889" y="1169493"/>
                  </a:moveTo>
                  <a:lnTo>
                    <a:pt x="1538092" y="1195558"/>
                  </a:lnTo>
                  <a:lnTo>
                    <a:pt x="1519974" y="1219858"/>
                  </a:lnTo>
                  <a:lnTo>
                    <a:pt x="1499602" y="1242312"/>
                  </a:lnTo>
                  <a:lnTo>
                    <a:pt x="1477044" y="1262841"/>
                  </a:lnTo>
                  <a:lnTo>
                    <a:pt x="1483713" y="1270914"/>
                  </a:lnTo>
                  <a:lnTo>
                    <a:pt x="1512896" y="1243637"/>
                  </a:lnTo>
                  <a:lnTo>
                    <a:pt x="1526749" y="1228067"/>
                  </a:lnTo>
                  <a:lnTo>
                    <a:pt x="1531553" y="1222172"/>
                  </a:lnTo>
                  <a:lnTo>
                    <a:pt x="1534466" y="1218455"/>
                  </a:lnTo>
                  <a:lnTo>
                    <a:pt x="1536625" y="1215617"/>
                  </a:lnTo>
                  <a:lnTo>
                    <a:pt x="1544057" y="1205359"/>
                  </a:lnTo>
                  <a:lnTo>
                    <a:pt x="1550795" y="1195277"/>
                  </a:lnTo>
                  <a:lnTo>
                    <a:pt x="1557141" y="1184983"/>
                  </a:lnTo>
                  <a:lnTo>
                    <a:pt x="1563093" y="1174487"/>
                  </a:lnTo>
                  <a:lnTo>
                    <a:pt x="1553889" y="1169493"/>
                  </a:lnTo>
                  <a:close/>
                </a:path>
                <a:path extrusionOk="0" h="1664334" w="1603375">
                  <a:moveTo>
                    <a:pt x="1373989" y="1332556"/>
                  </a:moveTo>
                  <a:lnTo>
                    <a:pt x="1268778" y="1401245"/>
                  </a:lnTo>
                  <a:lnTo>
                    <a:pt x="1274505" y="1410019"/>
                  </a:lnTo>
                  <a:lnTo>
                    <a:pt x="1379717" y="1341320"/>
                  </a:lnTo>
                  <a:lnTo>
                    <a:pt x="1373989" y="1332556"/>
                  </a:lnTo>
                  <a:close/>
                </a:path>
                <a:path extrusionOk="0" h="1664334" w="1603375">
                  <a:moveTo>
                    <a:pt x="1163566" y="1469944"/>
                  </a:moveTo>
                  <a:lnTo>
                    <a:pt x="1058355" y="1538633"/>
                  </a:lnTo>
                  <a:lnTo>
                    <a:pt x="1064082" y="1547397"/>
                  </a:lnTo>
                  <a:lnTo>
                    <a:pt x="1169294" y="1478708"/>
                  </a:lnTo>
                  <a:lnTo>
                    <a:pt x="1163566" y="1469944"/>
                  </a:lnTo>
                  <a:close/>
                </a:path>
                <a:path extrusionOk="0" h="1664334" w="1603375">
                  <a:moveTo>
                    <a:pt x="953143" y="1607322"/>
                  </a:moveTo>
                  <a:lnTo>
                    <a:pt x="926769" y="1622830"/>
                  </a:lnTo>
                  <a:lnTo>
                    <a:pt x="899261" y="1635666"/>
                  </a:lnTo>
                  <a:lnTo>
                    <a:pt x="870719" y="1645791"/>
                  </a:lnTo>
                  <a:lnTo>
                    <a:pt x="841241" y="1653164"/>
                  </a:lnTo>
                  <a:lnTo>
                    <a:pt x="843293" y="1663436"/>
                  </a:lnTo>
                  <a:lnTo>
                    <a:pt x="899197" y="1646965"/>
                  </a:lnTo>
                  <a:lnTo>
                    <a:pt x="944616" y="1624899"/>
                  </a:lnTo>
                  <a:lnTo>
                    <a:pt x="958871" y="1616097"/>
                  </a:lnTo>
                  <a:lnTo>
                    <a:pt x="953143" y="1607322"/>
                  </a:lnTo>
                  <a:close/>
                </a:path>
                <a:path extrusionOk="0" h="1664334" w="1603375">
                  <a:moveTo>
                    <a:pt x="607635" y="1610034"/>
                  </a:moveTo>
                  <a:lnTo>
                    <a:pt x="639955" y="1639442"/>
                  </a:lnTo>
                  <a:lnTo>
                    <a:pt x="683235" y="1655813"/>
                  </a:lnTo>
                  <a:lnTo>
                    <a:pt x="718407" y="1664305"/>
                  </a:lnTo>
                  <a:lnTo>
                    <a:pt x="720313" y="1654012"/>
                  </a:lnTo>
                  <a:lnTo>
                    <a:pt x="690569" y="1647057"/>
                  </a:lnTo>
                  <a:lnTo>
                    <a:pt x="661811" y="1637383"/>
                  </a:lnTo>
                  <a:lnTo>
                    <a:pt x="634133" y="1625029"/>
                  </a:lnTo>
                  <a:lnTo>
                    <a:pt x="607635" y="1610034"/>
                  </a:lnTo>
                  <a:close/>
                </a:path>
                <a:path extrusionOk="0" h="1664334" w="1603375">
                  <a:moveTo>
                    <a:pt x="450761" y="1422689"/>
                  </a:moveTo>
                  <a:lnTo>
                    <a:pt x="506214" y="1526623"/>
                  </a:lnTo>
                  <a:lnTo>
                    <a:pt x="511010" y="1533408"/>
                  </a:lnTo>
                  <a:lnTo>
                    <a:pt x="519492" y="1527272"/>
                  </a:lnTo>
                  <a:lnTo>
                    <a:pt x="516445" y="1523074"/>
                  </a:lnTo>
                  <a:lnTo>
                    <a:pt x="513460" y="1518739"/>
                  </a:lnTo>
                  <a:lnTo>
                    <a:pt x="450761" y="1422689"/>
                  </a:lnTo>
                  <a:close/>
                </a:path>
                <a:path extrusionOk="0" h="1664334" w="1603375">
                  <a:moveTo>
                    <a:pt x="313372" y="1212266"/>
                  </a:moveTo>
                  <a:lnTo>
                    <a:pt x="304608" y="1217994"/>
                  </a:lnTo>
                  <a:lnTo>
                    <a:pt x="373297" y="1323205"/>
                  </a:lnTo>
                  <a:lnTo>
                    <a:pt x="382072" y="1317478"/>
                  </a:lnTo>
                  <a:lnTo>
                    <a:pt x="313372" y="1212266"/>
                  </a:lnTo>
                  <a:close/>
                </a:path>
                <a:path extrusionOk="0" h="1664334" w="1603375">
                  <a:moveTo>
                    <a:pt x="175994" y="1001843"/>
                  </a:moveTo>
                  <a:lnTo>
                    <a:pt x="167220" y="1007571"/>
                  </a:lnTo>
                  <a:lnTo>
                    <a:pt x="235919" y="1112782"/>
                  </a:lnTo>
                  <a:lnTo>
                    <a:pt x="244683" y="1107055"/>
                  </a:lnTo>
                  <a:lnTo>
                    <a:pt x="175994" y="1001843"/>
                  </a:lnTo>
                  <a:close/>
                </a:path>
                <a:path extrusionOk="0" h="1664334" w="1603375">
                  <a:moveTo>
                    <a:pt x="41726" y="791159"/>
                  </a:moveTo>
                  <a:lnTo>
                    <a:pt x="32281" y="795682"/>
                  </a:lnTo>
                  <a:lnTo>
                    <a:pt x="34187" y="799651"/>
                  </a:lnTo>
                  <a:lnTo>
                    <a:pt x="36176" y="803598"/>
                  </a:lnTo>
                  <a:lnTo>
                    <a:pt x="56469" y="837932"/>
                  </a:lnTo>
                  <a:lnTo>
                    <a:pt x="98531" y="902359"/>
                  </a:lnTo>
                  <a:lnTo>
                    <a:pt x="107295" y="896632"/>
                  </a:lnTo>
                  <a:lnTo>
                    <a:pt x="62479" y="827985"/>
                  </a:lnTo>
                  <a:lnTo>
                    <a:pt x="56834" y="819022"/>
                  </a:lnTo>
                  <a:lnTo>
                    <a:pt x="51482" y="809874"/>
                  </a:lnTo>
                  <a:lnTo>
                    <a:pt x="46441" y="800575"/>
                  </a:lnTo>
                  <a:lnTo>
                    <a:pt x="41726" y="791159"/>
                  </a:lnTo>
                  <a:close/>
                </a:path>
                <a:path extrusionOk="0" h="1664334" w="1603375">
                  <a:moveTo>
                    <a:pt x="16208" y="550946"/>
                  </a:moveTo>
                  <a:lnTo>
                    <a:pt x="3853" y="602808"/>
                  </a:lnTo>
                  <a:lnTo>
                    <a:pt x="136" y="642483"/>
                  </a:lnTo>
                  <a:lnTo>
                    <a:pt x="0" y="658753"/>
                  </a:lnTo>
                  <a:lnTo>
                    <a:pt x="227" y="666815"/>
                  </a:lnTo>
                  <a:lnTo>
                    <a:pt x="649" y="674879"/>
                  </a:lnTo>
                  <a:lnTo>
                    <a:pt x="11099" y="674199"/>
                  </a:lnTo>
                  <a:lnTo>
                    <a:pt x="10685" y="650697"/>
                  </a:lnTo>
                  <a:lnTo>
                    <a:pt x="10659" y="642483"/>
                  </a:lnTo>
                  <a:lnTo>
                    <a:pt x="12904" y="613507"/>
                  </a:lnTo>
                  <a:lnTo>
                    <a:pt x="18109" y="583621"/>
                  </a:lnTo>
                  <a:lnTo>
                    <a:pt x="26166" y="554182"/>
                  </a:lnTo>
                  <a:lnTo>
                    <a:pt x="16208" y="550946"/>
                  </a:lnTo>
                  <a:close/>
                </a:path>
                <a:path extrusionOk="0" h="1664334" w="1603375">
                  <a:moveTo>
                    <a:pt x="534" y="634053"/>
                  </a:moveTo>
                  <a:close/>
                </a:path>
                <a:path extrusionOk="0" h="1664334" w="1603375">
                  <a:moveTo>
                    <a:pt x="575" y="633321"/>
                  </a:moveTo>
                  <a:close/>
                </a:path>
                <a:path extrusionOk="0" h="1664334" w="1603375">
                  <a:moveTo>
                    <a:pt x="586" y="633069"/>
                  </a:moveTo>
                  <a:close/>
                </a:path>
                <a:path extrusionOk="0" h="1664334" w="1603375">
                  <a:moveTo>
                    <a:pt x="1403" y="622556"/>
                  </a:moveTo>
                  <a:close/>
                </a:path>
                <a:path extrusionOk="0" h="1664334" w="1603375">
                  <a:moveTo>
                    <a:pt x="1424" y="622316"/>
                  </a:moveTo>
                  <a:close/>
                </a:path>
                <a:path extrusionOk="0" h="1664334" w="1603375">
                  <a:moveTo>
                    <a:pt x="172717" y="361632"/>
                  </a:moveTo>
                  <a:lnTo>
                    <a:pt x="136121" y="386009"/>
                  </a:lnTo>
                  <a:lnTo>
                    <a:pt x="106492" y="410227"/>
                  </a:lnTo>
                  <a:lnTo>
                    <a:pt x="79515" y="438112"/>
                  </a:lnTo>
                  <a:lnTo>
                    <a:pt x="76563" y="441609"/>
                  </a:lnTo>
                  <a:lnTo>
                    <a:pt x="84604" y="448310"/>
                  </a:lnTo>
                  <a:lnTo>
                    <a:pt x="100451" y="430707"/>
                  </a:lnTo>
                  <a:lnTo>
                    <a:pt x="117576" y="414325"/>
                  </a:lnTo>
                  <a:lnTo>
                    <a:pt x="135915" y="399218"/>
                  </a:lnTo>
                  <a:lnTo>
                    <a:pt x="155408" y="385443"/>
                  </a:lnTo>
                  <a:lnTo>
                    <a:pt x="178444" y="370407"/>
                  </a:lnTo>
                  <a:lnTo>
                    <a:pt x="172717" y="361632"/>
                  </a:lnTo>
                  <a:close/>
                </a:path>
                <a:path extrusionOk="0" h="1664334" w="1603375">
                  <a:moveTo>
                    <a:pt x="383140" y="224254"/>
                  </a:moveTo>
                  <a:lnTo>
                    <a:pt x="277928" y="292943"/>
                  </a:lnTo>
                  <a:lnTo>
                    <a:pt x="283656" y="301718"/>
                  </a:lnTo>
                  <a:lnTo>
                    <a:pt x="388867" y="233019"/>
                  </a:lnTo>
                  <a:lnTo>
                    <a:pt x="383140" y="224254"/>
                  </a:lnTo>
                  <a:close/>
                </a:path>
                <a:path extrusionOk="0" h="1664334" w="1603375">
                  <a:moveTo>
                    <a:pt x="593563" y="86866"/>
                  </a:moveTo>
                  <a:lnTo>
                    <a:pt x="488351" y="155565"/>
                  </a:lnTo>
                  <a:lnTo>
                    <a:pt x="494079" y="164330"/>
                  </a:lnTo>
                  <a:lnTo>
                    <a:pt x="599290" y="95641"/>
                  </a:lnTo>
                  <a:lnTo>
                    <a:pt x="593563" y="86866"/>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11" name="Google Shape;711;p25"/>
            <p:cNvSpPr/>
            <p:nvPr/>
          </p:nvSpPr>
          <p:spPr>
            <a:xfrm>
              <a:off x="2898878" y="5076286"/>
              <a:ext cx="3402329" cy="4162425"/>
            </a:xfrm>
            <a:custGeom>
              <a:rect b="b" l="l" r="r" t="t"/>
              <a:pathLst>
                <a:path extrusionOk="0" h="4162425" w="3402329">
                  <a:moveTo>
                    <a:pt x="3401875" y="4161810"/>
                  </a:moveTo>
                  <a:lnTo>
                    <a:pt x="843963" y="0"/>
                  </a:lnTo>
                  <a:lnTo>
                    <a:pt x="0" y="1357382"/>
                  </a:lnTo>
                </a:path>
              </a:pathLst>
            </a:custGeom>
            <a:noFill/>
            <a:ln cap="flat" cmpd="sng" w="10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12" name="Google Shape;712;p25"/>
            <p:cNvSpPr/>
            <p:nvPr/>
          </p:nvSpPr>
          <p:spPr>
            <a:xfrm>
              <a:off x="2559949" y="6094754"/>
              <a:ext cx="678180" cy="678179"/>
            </a:xfrm>
            <a:custGeom>
              <a:rect b="b" l="l" r="r" t="t"/>
              <a:pathLst>
                <a:path extrusionOk="0" h="678179" w="678180">
                  <a:moveTo>
                    <a:pt x="338921" y="0"/>
                  </a:moveTo>
                  <a:lnTo>
                    <a:pt x="292994" y="3099"/>
                  </a:lnTo>
                  <a:lnTo>
                    <a:pt x="248925" y="12126"/>
                  </a:lnTo>
                  <a:lnTo>
                    <a:pt x="207123" y="26674"/>
                  </a:lnTo>
                  <a:lnTo>
                    <a:pt x="167993" y="46335"/>
                  </a:lnTo>
                  <a:lnTo>
                    <a:pt x="131942" y="70704"/>
                  </a:lnTo>
                  <a:lnTo>
                    <a:pt x="99379" y="99373"/>
                  </a:lnTo>
                  <a:lnTo>
                    <a:pt x="70708" y="131936"/>
                  </a:lnTo>
                  <a:lnTo>
                    <a:pt x="46338" y="167985"/>
                  </a:lnTo>
                  <a:lnTo>
                    <a:pt x="26675" y="207114"/>
                  </a:lnTo>
                  <a:lnTo>
                    <a:pt x="12127" y="248916"/>
                  </a:lnTo>
                  <a:lnTo>
                    <a:pt x="3099" y="292984"/>
                  </a:lnTo>
                  <a:lnTo>
                    <a:pt x="0" y="338911"/>
                  </a:lnTo>
                  <a:lnTo>
                    <a:pt x="3099" y="384836"/>
                  </a:lnTo>
                  <a:lnTo>
                    <a:pt x="12127" y="428903"/>
                  </a:lnTo>
                  <a:lnTo>
                    <a:pt x="26675" y="470705"/>
                  </a:lnTo>
                  <a:lnTo>
                    <a:pt x="46338" y="509834"/>
                  </a:lnTo>
                  <a:lnTo>
                    <a:pt x="70708" y="545885"/>
                  </a:lnTo>
                  <a:lnTo>
                    <a:pt x="99379" y="578449"/>
                  </a:lnTo>
                  <a:lnTo>
                    <a:pt x="131942" y="607120"/>
                  </a:lnTo>
                  <a:lnTo>
                    <a:pt x="167993" y="631491"/>
                  </a:lnTo>
                  <a:lnTo>
                    <a:pt x="207123" y="651155"/>
                  </a:lnTo>
                  <a:lnTo>
                    <a:pt x="248925" y="665704"/>
                  </a:lnTo>
                  <a:lnTo>
                    <a:pt x="292994" y="674732"/>
                  </a:lnTo>
                  <a:lnTo>
                    <a:pt x="338921" y="677832"/>
                  </a:lnTo>
                  <a:lnTo>
                    <a:pt x="384848" y="674732"/>
                  </a:lnTo>
                  <a:lnTo>
                    <a:pt x="428917" y="665704"/>
                  </a:lnTo>
                  <a:lnTo>
                    <a:pt x="470719" y="651155"/>
                  </a:lnTo>
                  <a:lnTo>
                    <a:pt x="509849" y="631491"/>
                  </a:lnTo>
                  <a:lnTo>
                    <a:pt x="545900" y="607120"/>
                  </a:lnTo>
                  <a:lnTo>
                    <a:pt x="578464" y="578449"/>
                  </a:lnTo>
                  <a:lnTo>
                    <a:pt x="607134" y="545885"/>
                  </a:lnTo>
                  <a:lnTo>
                    <a:pt x="631504" y="509834"/>
                  </a:lnTo>
                  <a:lnTo>
                    <a:pt x="651167" y="470705"/>
                  </a:lnTo>
                  <a:lnTo>
                    <a:pt x="665716" y="428903"/>
                  </a:lnTo>
                  <a:lnTo>
                    <a:pt x="674743" y="384836"/>
                  </a:lnTo>
                  <a:lnTo>
                    <a:pt x="677843" y="338911"/>
                  </a:lnTo>
                  <a:lnTo>
                    <a:pt x="674743" y="292984"/>
                  </a:lnTo>
                  <a:lnTo>
                    <a:pt x="665716" y="248916"/>
                  </a:lnTo>
                  <a:lnTo>
                    <a:pt x="651167" y="207114"/>
                  </a:lnTo>
                  <a:lnTo>
                    <a:pt x="631504" y="167985"/>
                  </a:lnTo>
                  <a:lnTo>
                    <a:pt x="607134" y="131936"/>
                  </a:lnTo>
                  <a:lnTo>
                    <a:pt x="578464" y="99373"/>
                  </a:lnTo>
                  <a:lnTo>
                    <a:pt x="545900" y="70704"/>
                  </a:lnTo>
                  <a:lnTo>
                    <a:pt x="509849" y="46335"/>
                  </a:lnTo>
                  <a:lnTo>
                    <a:pt x="470719" y="26674"/>
                  </a:lnTo>
                  <a:lnTo>
                    <a:pt x="428917" y="12126"/>
                  </a:lnTo>
                  <a:lnTo>
                    <a:pt x="384848" y="3099"/>
                  </a:lnTo>
                  <a:lnTo>
                    <a:pt x="338921"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13" name="Google Shape;713;p25"/>
            <p:cNvSpPr/>
            <p:nvPr/>
          </p:nvSpPr>
          <p:spPr>
            <a:xfrm>
              <a:off x="2554716" y="6089514"/>
              <a:ext cx="688339" cy="688340"/>
            </a:xfrm>
            <a:custGeom>
              <a:rect b="b" l="l" r="r" t="t"/>
              <a:pathLst>
                <a:path extrusionOk="0" h="688340" w="688339">
                  <a:moveTo>
                    <a:pt x="344157" y="0"/>
                  </a:moveTo>
                  <a:lnTo>
                    <a:pt x="297458" y="3141"/>
                  </a:lnTo>
                  <a:lnTo>
                    <a:pt x="252668" y="12293"/>
                  </a:lnTo>
                  <a:lnTo>
                    <a:pt x="210197" y="27044"/>
                  </a:lnTo>
                  <a:lnTo>
                    <a:pt x="170456" y="46986"/>
                  </a:lnTo>
                  <a:lnTo>
                    <a:pt x="133855" y="71707"/>
                  </a:lnTo>
                  <a:lnTo>
                    <a:pt x="100803" y="100799"/>
                  </a:lnTo>
                  <a:lnTo>
                    <a:pt x="71711" y="133850"/>
                  </a:lnTo>
                  <a:lnTo>
                    <a:pt x="46988" y="170452"/>
                  </a:lnTo>
                  <a:lnTo>
                    <a:pt x="27046" y="210193"/>
                  </a:lnTo>
                  <a:lnTo>
                    <a:pt x="12293" y="252664"/>
                  </a:lnTo>
                  <a:lnTo>
                    <a:pt x="3141" y="297455"/>
                  </a:lnTo>
                  <a:lnTo>
                    <a:pt x="0" y="344157"/>
                  </a:lnTo>
                  <a:lnTo>
                    <a:pt x="3141" y="390855"/>
                  </a:lnTo>
                  <a:lnTo>
                    <a:pt x="12293" y="435645"/>
                  </a:lnTo>
                  <a:lnTo>
                    <a:pt x="27046" y="478114"/>
                  </a:lnTo>
                  <a:lnTo>
                    <a:pt x="46988" y="517854"/>
                  </a:lnTo>
                  <a:lnTo>
                    <a:pt x="71711" y="554455"/>
                  </a:lnTo>
                  <a:lnTo>
                    <a:pt x="100803" y="587505"/>
                  </a:lnTo>
                  <a:lnTo>
                    <a:pt x="133855" y="616596"/>
                  </a:lnTo>
                  <a:lnTo>
                    <a:pt x="170456" y="641317"/>
                  </a:lnTo>
                  <a:lnTo>
                    <a:pt x="210197" y="661258"/>
                  </a:lnTo>
                  <a:lnTo>
                    <a:pt x="252668" y="676010"/>
                  </a:lnTo>
                  <a:lnTo>
                    <a:pt x="297458" y="685162"/>
                  </a:lnTo>
                  <a:lnTo>
                    <a:pt x="344157" y="688303"/>
                  </a:lnTo>
                  <a:lnTo>
                    <a:pt x="390856" y="685162"/>
                  </a:lnTo>
                  <a:lnTo>
                    <a:pt x="426726" y="677832"/>
                  </a:lnTo>
                  <a:lnTo>
                    <a:pt x="344157" y="677832"/>
                  </a:lnTo>
                  <a:lnTo>
                    <a:pt x="294913" y="674208"/>
                  </a:lnTo>
                  <a:lnTo>
                    <a:pt x="247891" y="663681"/>
                  </a:lnTo>
                  <a:lnTo>
                    <a:pt x="203611" y="646773"/>
                  </a:lnTo>
                  <a:lnTo>
                    <a:pt x="162591" y="624002"/>
                  </a:lnTo>
                  <a:lnTo>
                    <a:pt x="125354" y="595889"/>
                  </a:lnTo>
                  <a:lnTo>
                    <a:pt x="92418" y="562955"/>
                  </a:lnTo>
                  <a:lnTo>
                    <a:pt x="64304" y="525719"/>
                  </a:lnTo>
                  <a:lnTo>
                    <a:pt x="41532" y="484700"/>
                  </a:lnTo>
                  <a:lnTo>
                    <a:pt x="24622" y="440421"/>
                  </a:lnTo>
                  <a:lnTo>
                    <a:pt x="14095" y="393399"/>
                  </a:lnTo>
                  <a:lnTo>
                    <a:pt x="10470" y="344157"/>
                  </a:lnTo>
                  <a:lnTo>
                    <a:pt x="14095" y="294913"/>
                  </a:lnTo>
                  <a:lnTo>
                    <a:pt x="24622" y="247891"/>
                  </a:lnTo>
                  <a:lnTo>
                    <a:pt x="41532" y="203611"/>
                  </a:lnTo>
                  <a:lnTo>
                    <a:pt x="64304" y="162591"/>
                  </a:lnTo>
                  <a:lnTo>
                    <a:pt x="92418" y="125354"/>
                  </a:lnTo>
                  <a:lnTo>
                    <a:pt x="125354" y="92418"/>
                  </a:lnTo>
                  <a:lnTo>
                    <a:pt x="162591" y="64304"/>
                  </a:lnTo>
                  <a:lnTo>
                    <a:pt x="203611" y="41532"/>
                  </a:lnTo>
                  <a:lnTo>
                    <a:pt x="247891" y="24622"/>
                  </a:lnTo>
                  <a:lnTo>
                    <a:pt x="294913" y="14095"/>
                  </a:lnTo>
                  <a:lnTo>
                    <a:pt x="344157" y="10470"/>
                  </a:lnTo>
                  <a:lnTo>
                    <a:pt x="426726" y="10470"/>
                  </a:lnTo>
                  <a:lnTo>
                    <a:pt x="390856" y="3141"/>
                  </a:lnTo>
                  <a:lnTo>
                    <a:pt x="344157" y="0"/>
                  </a:lnTo>
                  <a:close/>
                </a:path>
                <a:path extrusionOk="0" h="688340" w="688339">
                  <a:moveTo>
                    <a:pt x="426726" y="10470"/>
                  </a:moveTo>
                  <a:lnTo>
                    <a:pt x="344157" y="10470"/>
                  </a:lnTo>
                  <a:lnTo>
                    <a:pt x="393400" y="14095"/>
                  </a:lnTo>
                  <a:lnTo>
                    <a:pt x="440422" y="24622"/>
                  </a:lnTo>
                  <a:lnTo>
                    <a:pt x="484702" y="41532"/>
                  </a:lnTo>
                  <a:lnTo>
                    <a:pt x="525722" y="64304"/>
                  </a:lnTo>
                  <a:lnTo>
                    <a:pt x="562959" y="92418"/>
                  </a:lnTo>
                  <a:lnTo>
                    <a:pt x="595895" y="125354"/>
                  </a:lnTo>
                  <a:lnTo>
                    <a:pt x="624009" y="162591"/>
                  </a:lnTo>
                  <a:lnTo>
                    <a:pt x="646781" y="203611"/>
                  </a:lnTo>
                  <a:lnTo>
                    <a:pt x="663691" y="247891"/>
                  </a:lnTo>
                  <a:lnTo>
                    <a:pt x="674218" y="294913"/>
                  </a:lnTo>
                  <a:lnTo>
                    <a:pt x="677843" y="344157"/>
                  </a:lnTo>
                  <a:lnTo>
                    <a:pt x="674218" y="393399"/>
                  </a:lnTo>
                  <a:lnTo>
                    <a:pt x="663691" y="440421"/>
                  </a:lnTo>
                  <a:lnTo>
                    <a:pt x="646781" y="484700"/>
                  </a:lnTo>
                  <a:lnTo>
                    <a:pt x="624009" y="525719"/>
                  </a:lnTo>
                  <a:lnTo>
                    <a:pt x="595895" y="562955"/>
                  </a:lnTo>
                  <a:lnTo>
                    <a:pt x="562959" y="595889"/>
                  </a:lnTo>
                  <a:lnTo>
                    <a:pt x="525722" y="624002"/>
                  </a:lnTo>
                  <a:lnTo>
                    <a:pt x="484702" y="646773"/>
                  </a:lnTo>
                  <a:lnTo>
                    <a:pt x="440422" y="663681"/>
                  </a:lnTo>
                  <a:lnTo>
                    <a:pt x="393400" y="674208"/>
                  </a:lnTo>
                  <a:lnTo>
                    <a:pt x="344157" y="677832"/>
                  </a:lnTo>
                  <a:lnTo>
                    <a:pt x="426726" y="677832"/>
                  </a:lnTo>
                  <a:lnTo>
                    <a:pt x="478116" y="661258"/>
                  </a:lnTo>
                  <a:lnTo>
                    <a:pt x="517857" y="641317"/>
                  </a:lnTo>
                  <a:lnTo>
                    <a:pt x="554458" y="616596"/>
                  </a:lnTo>
                  <a:lnTo>
                    <a:pt x="587510" y="587505"/>
                  </a:lnTo>
                  <a:lnTo>
                    <a:pt x="616603" y="554455"/>
                  </a:lnTo>
                  <a:lnTo>
                    <a:pt x="641325" y="517854"/>
                  </a:lnTo>
                  <a:lnTo>
                    <a:pt x="661267" y="478114"/>
                  </a:lnTo>
                  <a:lnTo>
                    <a:pt x="676020" y="435645"/>
                  </a:lnTo>
                  <a:lnTo>
                    <a:pt x="685172" y="390855"/>
                  </a:lnTo>
                  <a:lnTo>
                    <a:pt x="688314" y="344157"/>
                  </a:lnTo>
                  <a:lnTo>
                    <a:pt x="685172" y="297455"/>
                  </a:lnTo>
                  <a:lnTo>
                    <a:pt x="676020" y="252664"/>
                  </a:lnTo>
                  <a:lnTo>
                    <a:pt x="661267" y="210193"/>
                  </a:lnTo>
                  <a:lnTo>
                    <a:pt x="641325" y="170452"/>
                  </a:lnTo>
                  <a:lnTo>
                    <a:pt x="616603" y="133850"/>
                  </a:lnTo>
                  <a:lnTo>
                    <a:pt x="587510" y="100799"/>
                  </a:lnTo>
                  <a:lnTo>
                    <a:pt x="554458" y="71707"/>
                  </a:lnTo>
                  <a:lnTo>
                    <a:pt x="517857" y="46986"/>
                  </a:lnTo>
                  <a:lnTo>
                    <a:pt x="478116" y="27044"/>
                  </a:lnTo>
                  <a:lnTo>
                    <a:pt x="435645" y="12293"/>
                  </a:lnTo>
                  <a:lnTo>
                    <a:pt x="426726" y="1047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14" name="Google Shape;714;p25"/>
            <p:cNvSpPr/>
            <p:nvPr/>
          </p:nvSpPr>
          <p:spPr>
            <a:xfrm>
              <a:off x="4395609" y="6260282"/>
              <a:ext cx="347345" cy="347345"/>
            </a:xfrm>
            <a:custGeom>
              <a:rect b="b" l="l" r="r" t="t"/>
              <a:pathLst>
                <a:path extrusionOk="0" h="347345" w="347345">
                  <a:moveTo>
                    <a:pt x="173397" y="0"/>
                  </a:moveTo>
                  <a:lnTo>
                    <a:pt x="127355" y="6203"/>
                  </a:lnTo>
                  <a:lnTo>
                    <a:pt x="85949" y="23705"/>
                  </a:lnTo>
                  <a:lnTo>
                    <a:pt x="50845" y="50838"/>
                  </a:lnTo>
                  <a:lnTo>
                    <a:pt x="23708" y="85938"/>
                  </a:lnTo>
                  <a:lnTo>
                    <a:pt x="6204" y="127340"/>
                  </a:lnTo>
                  <a:lnTo>
                    <a:pt x="0" y="173376"/>
                  </a:lnTo>
                  <a:lnTo>
                    <a:pt x="6204" y="219419"/>
                  </a:lnTo>
                  <a:lnTo>
                    <a:pt x="23708" y="260825"/>
                  </a:lnTo>
                  <a:lnTo>
                    <a:pt x="50845" y="295929"/>
                  </a:lnTo>
                  <a:lnTo>
                    <a:pt x="85949" y="323066"/>
                  </a:lnTo>
                  <a:lnTo>
                    <a:pt x="127355" y="340570"/>
                  </a:lnTo>
                  <a:lnTo>
                    <a:pt x="173397" y="346774"/>
                  </a:lnTo>
                  <a:lnTo>
                    <a:pt x="219439" y="340570"/>
                  </a:lnTo>
                  <a:lnTo>
                    <a:pt x="260843" y="323066"/>
                  </a:lnTo>
                  <a:lnTo>
                    <a:pt x="295945" y="295929"/>
                  </a:lnTo>
                  <a:lnTo>
                    <a:pt x="323079" y="260825"/>
                  </a:lnTo>
                  <a:lnTo>
                    <a:pt x="340581" y="219419"/>
                  </a:lnTo>
                  <a:lnTo>
                    <a:pt x="346785" y="173376"/>
                  </a:lnTo>
                  <a:lnTo>
                    <a:pt x="340581" y="127340"/>
                  </a:lnTo>
                  <a:lnTo>
                    <a:pt x="323079" y="85938"/>
                  </a:lnTo>
                  <a:lnTo>
                    <a:pt x="295945" y="50838"/>
                  </a:lnTo>
                  <a:lnTo>
                    <a:pt x="260843" y="23705"/>
                  </a:lnTo>
                  <a:lnTo>
                    <a:pt x="219439" y="6203"/>
                  </a:lnTo>
                  <a:lnTo>
                    <a:pt x="173397"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15" name="Google Shape;715;p25"/>
            <p:cNvSpPr/>
            <p:nvPr/>
          </p:nvSpPr>
          <p:spPr>
            <a:xfrm>
              <a:off x="4390382" y="6255043"/>
              <a:ext cx="357504" cy="357504"/>
            </a:xfrm>
            <a:custGeom>
              <a:rect b="b" l="l" r="r" t="t"/>
              <a:pathLst>
                <a:path extrusionOk="0" h="357504" w="357504">
                  <a:moveTo>
                    <a:pt x="178622" y="0"/>
                  </a:moveTo>
                  <a:lnTo>
                    <a:pt x="131135" y="6380"/>
                  </a:lnTo>
                  <a:lnTo>
                    <a:pt x="88465" y="24388"/>
                  </a:lnTo>
                  <a:lnTo>
                    <a:pt x="52315" y="52319"/>
                  </a:lnTo>
                  <a:lnTo>
                    <a:pt x="24385" y="88470"/>
                  </a:lnTo>
                  <a:lnTo>
                    <a:pt x="6380" y="131139"/>
                  </a:lnTo>
                  <a:lnTo>
                    <a:pt x="0" y="178622"/>
                  </a:lnTo>
                  <a:lnTo>
                    <a:pt x="6380" y="226110"/>
                  </a:lnTo>
                  <a:lnTo>
                    <a:pt x="24385" y="268782"/>
                  </a:lnTo>
                  <a:lnTo>
                    <a:pt x="52315" y="304935"/>
                  </a:lnTo>
                  <a:lnTo>
                    <a:pt x="88465" y="332867"/>
                  </a:lnTo>
                  <a:lnTo>
                    <a:pt x="131135" y="350875"/>
                  </a:lnTo>
                  <a:lnTo>
                    <a:pt x="178622" y="357256"/>
                  </a:lnTo>
                  <a:lnTo>
                    <a:pt x="226109" y="350875"/>
                  </a:lnTo>
                  <a:lnTo>
                    <a:pt x="235801" y="346785"/>
                  </a:lnTo>
                  <a:lnTo>
                    <a:pt x="178622" y="346785"/>
                  </a:lnTo>
                  <a:lnTo>
                    <a:pt x="133972" y="340767"/>
                  </a:lnTo>
                  <a:lnTo>
                    <a:pt x="93819" y="323791"/>
                  </a:lnTo>
                  <a:lnTo>
                    <a:pt x="59776" y="297473"/>
                  </a:lnTo>
                  <a:lnTo>
                    <a:pt x="33461" y="263429"/>
                  </a:lnTo>
                  <a:lnTo>
                    <a:pt x="16487" y="223273"/>
                  </a:lnTo>
                  <a:lnTo>
                    <a:pt x="10470" y="178622"/>
                  </a:lnTo>
                  <a:lnTo>
                    <a:pt x="16487" y="133972"/>
                  </a:lnTo>
                  <a:lnTo>
                    <a:pt x="33461" y="93819"/>
                  </a:lnTo>
                  <a:lnTo>
                    <a:pt x="59776" y="59776"/>
                  </a:lnTo>
                  <a:lnTo>
                    <a:pt x="93819" y="33461"/>
                  </a:lnTo>
                  <a:lnTo>
                    <a:pt x="133972" y="16487"/>
                  </a:lnTo>
                  <a:lnTo>
                    <a:pt x="178622" y="10470"/>
                  </a:lnTo>
                  <a:lnTo>
                    <a:pt x="235801" y="10470"/>
                  </a:lnTo>
                  <a:lnTo>
                    <a:pt x="226109" y="6380"/>
                  </a:lnTo>
                  <a:lnTo>
                    <a:pt x="178622" y="0"/>
                  </a:lnTo>
                  <a:close/>
                </a:path>
                <a:path extrusionOk="0" h="357504" w="357504">
                  <a:moveTo>
                    <a:pt x="235801" y="10470"/>
                  </a:moveTo>
                  <a:lnTo>
                    <a:pt x="178622" y="10470"/>
                  </a:lnTo>
                  <a:lnTo>
                    <a:pt x="223272" y="16487"/>
                  </a:lnTo>
                  <a:lnTo>
                    <a:pt x="263426" y="33461"/>
                  </a:lnTo>
                  <a:lnTo>
                    <a:pt x="297468" y="59776"/>
                  </a:lnTo>
                  <a:lnTo>
                    <a:pt x="323784" y="93819"/>
                  </a:lnTo>
                  <a:lnTo>
                    <a:pt x="340757" y="133972"/>
                  </a:lnTo>
                  <a:lnTo>
                    <a:pt x="346774" y="178622"/>
                  </a:lnTo>
                  <a:lnTo>
                    <a:pt x="340757" y="223273"/>
                  </a:lnTo>
                  <a:lnTo>
                    <a:pt x="323784" y="263429"/>
                  </a:lnTo>
                  <a:lnTo>
                    <a:pt x="297468" y="297473"/>
                  </a:lnTo>
                  <a:lnTo>
                    <a:pt x="263426" y="323791"/>
                  </a:lnTo>
                  <a:lnTo>
                    <a:pt x="223272" y="340767"/>
                  </a:lnTo>
                  <a:lnTo>
                    <a:pt x="178622" y="346785"/>
                  </a:lnTo>
                  <a:lnTo>
                    <a:pt x="235801" y="346785"/>
                  </a:lnTo>
                  <a:lnTo>
                    <a:pt x="304930" y="304935"/>
                  </a:lnTo>
                  <a:lnTo>
                    <a:pt x="332859" y="268782"/>
                  </a:lnTo>
                  <a:lnTo>
                    <a:pt x="350865" y="226110"/>
                  </a:lnTo>
                  <a:lnTo>
                    <a:pt x="357245" y="178622"/>
                  </a:lnTo>
                  <a:lnTo>
                    <a:pt x="350865" y="131139"/>
                  </a:lnTo>
                  <a:lnTo>
                    <a:pt x="332859" y="88470"/>
                  </a:lnTo>
                  <a:lnTo>
                    <a:pt x="304930" y="52319"/>
                  </a:lnTo>
                  <a:lnTo>
                    <a:pt x="268779" y="24388"/>
                  </a:lnTo>
                  <a:lnTo>
                    <a:pt x="235801" y="1047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16" name="Google Shape;716;p25"/>
            <p:cNvSpPr/>
            <p:nvPr/>
          </p:nvSpPr>
          <p:spPr>
            <a:xfrm>
              <a:off x="3362203" y="4693484"/>
              <a:ext cx="765810" cy="765810"/>
            </a:xfrm>
            <a:custGeom>
              <a:rect b="b" l="l" r="r" t="t"/>
              <a:pathLst>
                <a:path extrusionOk="0" h="765810" w="765810">
                  <a:moveTo>
                    <a:pt x="382805" y="0"/>
                  </a:moveTo>
                  <a:lnTo>
                    <a:pt x="334852" y="2988"/>
                  </a:lnTo>
                  <a:lnTo>
                    <a:pt x="288659" y="11711"/>
                  </a:lnTo>
                  <a:lnTo>
                    <a:pt x="244585" y="25808"/>
                  </a:lnTo>
                  <a:lnTo>
                    <a:pt x="202994" y="44917"/>
                  </a:lnTo>
                  <a:lnTo>
                    <a:pt x="164246" y="68676"/>
                  </a:lnTo>
                  <a:lnTo>
                    <a:pt x="128703" y="96725"/>
                  </a:lnTo>
                  <a:lnTo>
                    <a:pt x="96726" y="128701"/>
                  </a:lnTo>
                  <a:lnTo>
                    <a:pt x="68677" y="164244"/>
                  </a:lnTo>
                  <a:lnTo>
                    <a:pt x="44917" y="202991"/>
                  </a:lnTo>
                  <a:lnTo>
                    <a:pt x="25808" y="244581"/>
                  </a:lnTo>
                  <a:lnTo>
                    <a:pt x="11711" y="288652"/>
                  </a:lnTo>
                  <a:lnTo>
                    <a:pt x="2988" y="334844"/>
                  </a:lnTo>
                  <a:lnTo>
                    <a:pt x="0" y="382794"/>
                  </a:lnTo>
                  <a:lnTo>
                    <a:pt x="2988" y="430749"/>
                  </a:lnTo>
                  <a:lnTo>
                    <a:pt x="11711" y="476944"/>
                  </a:lnTo>
                  <a:lnTo>
                    <a:pt x="25808" y="521019"/>
                  </a:lnTo>
                  <a:lnTo>
                    <a:pt x="44917" y="562612"/>
                  </a:lnTo>
                  <a:lnTo>
                    <a:pt x="68677" y="601361"/>
                  </a:lnTo>
                  <a:lnTo>
                    <a:pt x="96726" y="636905"/>
                  </a:lnTo>
                  <a:lnTo>
                    <a:pt x="128703" y="668882"/>
                  </a:lnTo>
                  <a:lnTo>
                    <a:pt x="164246" y="696932"/>
                  </a:lnTo>
                  <a:lnTo>
                    <a:pt x="202994" y="720692"/>
                  </a:lnTo>
                  <a:lnTo>
                    <a:pt x="244585" y="739801"/>
                  </a:lnTo>
                  <a:lnTo>
                    <a:pt x="288659" y="753898"/>
                  </a:lnTo>
                  <a:lnTo>
                    <a:pt x="334852" y="762622"/>
                  </a:lnTo>
                  <a:lnTo>
                    <a:pt x="382805" y="765610"/>
                  </a:lnTo>
                  <a:lnTo>
                    <a:pt x="430757" y="762622"/>
                  </a:lnTo>
                  <a:lnTo>
                    <a:pt x="476951" y="753898"/>
                  </a:lnTo>
                  <a:lnTo>
                    <a:pt x="521024" y="739801"/>
                  </a:lnTo>
                  <a:lnTo>
                    <a:pt x="562615" y="720692"/>
                  </a:lnTo>
                  <a:lnTo>
                    <a:pt x="601363" y="696932"/>
                  </a:lnTo>
                  <a:lnTo>
                    <a:pt x="636906" y="668882"/>
                  </a:lnTo>
                  <a:lnTo>
                    <a:pt x="668883" y="636905"/>
                  </a:lnTo>
                  <a:lnTo>
                    <a:pt x="696932" y="601361"/>
                  </a:lnTo>
                  <a:lnTo>
                    <a:pt x="720692" y="562612"/>
                  </a:lnTo>
                  <a:lnTo>
                    <a:pt x="739801" y="521019"/>
                  </a:lnTo>
                  <a:lnTo>
                    <a:pt x="753898" y="476944"/>
                  </a:lnTo>
                  <a:lnTo>
                    <a:pt x="762622" y="430749"/>
                  </a:lnTo>
                  <a:lnTo>
                    <a:pt x="765610" y="382794"/>
                  </a:lnTo>
                  <a:lnTo>
                    <a:pt x="762622" y="334844"/>
                  </a:lnTo>
                  <a:lnTo>
                    <a:pt x="753898" y="288652"/>
                  </a:lnTo>
                  <a:lnTo>
                    <a:pt x="739801" y="244581"/>
                  </a:lnTo>
                  <a:lnTo>
                    <a:pt x="720692" y="202991"/>
                  </a:lnTo>
                  <a:lnTo>
                    <a:pt x="696932" y="164244"/>
                  </a:lnTo>
                  <a:lnTo>
                    <a:pt x="668883" y="128701"/>
                  </a:lnTo>
                  <a:lnTo>
                    <a:pt x="636906" y="96725"/>
                  </a:lnTo>
                  <a:lnTo>
                    <a:pt x="601363" y="68676"/>
                  </a:lnTo>
                  <a:lnTo>
                    <a:pt x="562615" y="44917"/>
                  </a:lnTo>
                  <a:lnTo>
                    <a:pt x="521024" y="25808"/>
                  </a:lnTo>
                  <a:lnTo>
                    <a:pt x="476951" y="11711"/>
                  </a:lnTo>
                  <a:lnTo>
                    <a:pt x="430757" y="2988"/>
                  </a:lnTo>
                  <a:lnTo>
                    <a:pt x="382805"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17" name="Google Shape;717;p25"/>
            <p:cNvSpPr/>
            <p:nvPr/>
          </p:nvSpPr>
          <p:spPr>
            <a:xfrm>
              <a:off x="3356970" y="4688247"/>
              <a:ext cx="776604" cy="776604"/>
            </a:xfrm>
            <a:custGeom>
              <a:rect b="b" l="l" r="r" t="t"/>
              <a:pathLst>
                <a:path extrusionOk="0" h="776604" w="776604">
                  <a:moveTo>
                    <a:pt x="388040" y="0"/>
                  </a:moveTo>
                  <a:lnTo>
                    <a:pt x="339365" y="3023"/>
                  </a:lnTo>
                  <a:lnTo>
                    <a:pt x="292495" y="11851"/>
                  </a:lnTo>
                  <a:lnTo>
                    <a:pt x="247792" y="26119"/>
                  </a:lnTo>
                  <a:lnTo>
                    <a:pt x="205621" y="45465"/>
                  </a:lnTo>
                  <a:lnTo>
                    <a:pt x="166345" y="69524"/>
                  </a:lnTo>
                  <a:lnTo>
                    <a:pt x="130327" y="97933"/>
                  </a:lnTo>
                  <a:lnTo>
                    <a:pt x="97933" y="130327"/>
                  </a:lnTo>
                  <a:lnTo>
                    <a:pt x="69524" y="166345"/>
                  </a:lnTo>
                  <a:lnTo>
                    <a:pt x="45465" y="205621"/>
                  </a:lnTo>
                  <a:lnTo>
                    <a:pt x="26119" y="247792"/>
                  </a:lnTo>
                  <a:lnTo>
                    <a:pt x="11851" y="292495"/>
                  </a:lnTo>
                  <a:lnTo>
                    <a:pt x="3023" y="339365"/>
                  </a:lnTo>
                  <a:lnTo>
                    <a:pt x="0" y="388040"/>
                  </a:lnTo>
                  <a:lnTo>
                    <a:pt x="3023" y="436715"/>
                  </a:lnTo>
                  <a:lnTo>
                    <a:pt x="11851" y="483585"/>
                  </a:lnTo>
                  <a:lnTo>
                    <a:pt x="26119" y="528288"/>
                  </a:lnTo>
                  <a:lnTo>
                    <a:pt x="45465" y="570459"/>
                  </a:lnTo>
                  <a:lnTo>
                    <a:pt x="69524" y="609735"/>
                  </a:lnTo>
                  <a:lnTo>
                    <a:pt x="97933" y="645753"/>
                  </a:lnTo>
                  <a:lnTo>
                    <a:pt x="130327" y="678148"/>
                  </a:lnTo>
                  <a:lnTo>
                    <a:pt x="166345" y="706556"/>
                  </a:lnTo>
                  <a:lnTo>
                    <a:pt x="205621" y="730615"/>
                  </a:lnTo>
                  <a:lnTo>
                    <a:pt x="247792" y="749961"/>
                  </a:lnTo>
                  <a:lnTo>
                    <a:pt x="292495" y="764229"/>
                  </a:lnTo>
                  <a:lnTo>
                    <a:pt x="339365" y="773057"/>
                  </a:lnTo>
                  <a:lnTo>
                    <a:pt x="388040" y="776081"/>
                  </a:lnTo>
                  <a:lnTo>
                    <a:pt x="436715" y="773057"/>
                  </a:lnTo>
                  <a:lnTo>
                    <a:pt x="476257" y="765610"/>
                  </a:lnTo>
                  <a:lnTo>
                    <a:pt x="388040" y="765610"/>
                  </a:lnTo>
                  <a:lnTo>
                    <a:pt x="340744" y="762662"/>
                  </a:lnTo>
                  <a:lnTo>
                    <a:pt x="295183" y="754058"/>
                  </a:lnTo>
                  <a:lnTo>
                    <a:pt x="251713" y="740154"/>
                  </a:lnTo>
                  <a:lnTo>
                    <a:pt x="210690" y="721306"/>
                  </a:lnTo>
                  <a:lnTo>
                    <a:pt x="172472" y="697871"/>
                  </a:lnTo>
                  <a:lnTo>
                    <a:pt x="137415" y="670205"/>
                  </a:lnTo>
                  <a:lnTo>
                    <a:pt x="105875" y="638665"/>
                  </a:lnTo>
                  <a:lnTo>
                    <a:pt x="78209" y="603608"/>
                  </a:lnTo>
                  <a:lnTo>
                    <a:pt x="54774" y="565390"/>
                  </a:lnTo>
                  <a:lnTo>
                    <a:pt x="35926" y="524368"/>
                  </a:lnTo>
                  <a:lnTo>
                    <a:pt x="22022" y="480897"/>
                  </a:lnTo>
                  <a:lnTo>
                    <a:pt x="13418" y="435336"/>
                  </a:lnTo>
                  <a:lnTo>
                    <a:pt x="10470" y="388040"/>
                  </a:lnTo>
                  <a:lnTo>
                    <a:pt x="13418" y="340744"/>
                  </a:lnTo>
                  <a:lnTo>
                    <a:pt x="22022" y="295183"/>
                  </a:lnTo>
                  <a:lnTo>
                    <a:pt x="35926" y="251713"/>
                  </a:lnTo>
                  <a:lnTo>
                    <a:pt x="54774" y="210690"/>
                  </a:lnTo>
                  <a:lnTo>
                    <a:pt x="78209" y="172472"/>
                  </a:lnTo>
                  <a:lnTo>
                    <a:pt x="105875" y="137415"/>
                  </a:lnTo>
                  <a:lnTo>
                    <a:pt x="137415" y="105875"/>
                  </a:lnTo>
                  <a:lnTo>
                    <a:pt x="172472" y="78209"/>
                  </a:lnTo>
                  <a:lnTo>
                    <a:pt x="210690" y="54774"/>
                  </a:lnTo>
                  <a:lnTo>
                    <a:pt x="251713" y="35926"/>
                  </a:lnTo>
                  <a:lnTo>
                    <a:pt x="295183" y="22022"/>
                  </a:lnTo>
                  <a:lnTo>
                    <a:pt x="340744" y="13418"/>
                  </a:lnTo>
                  <a:lnTo>
                    <a:pt x="388040" y="10470"/>
                  </a:lnTo>
                  <a:lnTo>
                    <a:pt x="476257" y="10470"/>
                  </a:lnTo>
                  <a:lnTo>
                    <a:pt x="436715" y="3023"/>
                  </a:lnTo>
                  <a:lnTo>
                    <a:pt x="388040" y="0"/>
                  </a:lnTo>
                  <a:close/>
                </a:path>
                <a:path extrusionOk="0" h="776604" w="776604">
                  <a:moveTo>
                    <a:pt x="476257" y="10470"/>
                  </a:moveTo>
                  <a:lnTo>
                    <a:pt x="388040" y="10470"/>
                  </a:lnTo>
                  <a:lnTo>
                    <a:pt x="435336" y="13418"/>
                  </a:lnTo>
                  <a:lnTo>
                    <a:pt x="480897" y="22022"/>
                  </a:lnTo>
                  <a:lnTo>
                    <a:pt x="524368" y="35926"/>
                  </a:lnTo>
                  <a:lnTo>
                    <a:pt x="565390" y="54774"/>
                  </a:lnTo>
                  <a:lnTo>
                    <a:pt x="603608" y="78209"/>
                  </a:lnTo>
                  <a:lnTo>
                    <a:pt x="638665" y="105875"/>
                  </a:lnTo>
                  <a:lnTo>
                    <a:pt x="670205" y="137415"/>
                  </a:lnTo>
                  <a:lnTo>
                    <a:pt x="697871" y="172472"/>
                  </a:lnTo>
                  <a:lnTo>
                    <a:pt x="721306" y="210690"/>
                  </a:lnTo>
                  <a:lnTo>
                    <a:pt x="740154" y="251713"/>
                  </a:lnTo>
                  <a:lnTo>
                    <a:pt x="754058" y="295183"/>
                  </a:lnTo>
                  <a:lnTo>
                    <a:pt x="762662" y="340744"/>
                  </a:lnTo>
                  <a:lnTo>
                    <a:pt x="765610" y="388040"/>
                  </a:lnTo>
                  <a:lnTo>
                    <a:pt x="762662" y="435336"/>
                  </a:lnTo>
                  <a:lnTo>
                    <a:pt x="754058" y="480897"/>
                  </a:lnTo>
                  <a:lnTo>
                    <a:pt x="740154" y="524368"/>
                  </a:lnTo>
                  <a:lnTo>
                    <a:pt x="721306" y="565390"/>
                  </a:lnTo>
                  <a:lnTo>
                    <a:pt x="697871" y="603608"/>
                  </a:lnTo>
                  <a:lnTo>
                    <a:pt x="670205" y="638665"/>
                  </a:lnTo>
                  <a:lnTo>
                    <a:pt x="638665" y="670205"/>
                  </a:lnTo>
                  <a:lnTo>
                    <a:pt x="603608" y="697871"/>
                  </a:lnTo>
                  <a:lnTo>
                    <a:pt x="565390" y="721306"/>
                  </a:lnTo>
                  <a:lnTo>
                    <a:pt x="524368" y="740154"/>
                  </a:lnTo>
                  <a:lnTo>
                    <a:pt x="480897" y="754058"/>
                  </a:lnTo>
                  <a:lnTo>
                    <a:pt x="435336" y="762662"/>
                  </a:lnTo>
                  <a:lnTo>
                    <a:pt x="388040" y="765610"/>
                  </a:lnTo>
                  <a:lnTo>
                    <a:pt x="476257" y="765610"/>
                  </a:lnTo>
                  <a:lnTo>
                    <a:pt x="528288" y="749961"/>
                  </a:lnTo>
                  <a:lnTo>
                    <a:pt x="570459" y="730615"/>
                  </a:lnTo>
                  <a:lnTo>
                    <a:pt x="609735" y="706556"/>
                  </a:lnTo>
                  <a:lnTo>
                    <a:pt x="645753" y="678148"/>
                  </a:lnTo>
                  <a:lnTo>
                    <a:pt x="678148" y="645753"/>
                  </a:lnTo>
                  <a:lnTo>
                    <a:pt x="706556" y="609735"/>
                  </a:lnTo>
                  <a:lnTo>
                    <a:pt x="730615" y="570459"/>
                  </a:lnTo>
                  <a:lnTo>
                    <a:pt x="749961" y="528288"/>
                  </a:lnTo>
                  <a:lnTo>
                    <a:pt x="764229" y="483585"/>
                  </a:lnTo>
                  <a:lnTo>
                    <a:pt x="773057" y="436715"/>
                  </a:lnTo>
                  <a:lnTo>
                    <a:pt x="776081" y="388040"/>
                  </a:lnTo>
                  <a:lnTo>
                    <a:pt x="773057" y="339365"/>
                  </a:lnTo>
                  <a:lnTo>
                    <a:pt x="764229" y="292495"/>
                  </a:lnTo>
                  <a:lnTo>
                    <a:pt x="749961" y="247792"/>
                  </a:lnTo>
                  <a:lnTo>
                    <a:pt x="730615" y="205621"/>
                  </a:lnTo>
                  <a:lnTo>
                    <a:pt x="706556" y="166345"/>
                  </a:lnTo>
                  <a:lnTo>
                    <a:pt x="678148" y="130327"/>
                  </a:lnTo>
                  <a:lnTo>
                    <a:pt x="645753" y="97933"/>
                  </a:lnTo>
                  <a:lnTo>
                    <a:pt x="609735" y="69524"/>
                  </a:lnTo>
                  <a:lnTo>
                    <a:pt x="570459" y="45465"/>
                  </a:lnTo>
                  <a:lnTo>
                    <a:pt x="528288" y="26119"/>
                  </a:lnTo>
                  <a:lnTo>
                    <a:pt x="483585" y="11851"/>
                  </a:lnTo>
                  <a:lnTo>
                    <a:pt x="476257" y="1047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grpSp>
        <p:nvGrpSpPr>
          <p:cNvPr id="718" name="Google Shape;718;p25"/>
          <p:cNvGrpSpPr/>
          <p:nvPr/>
        </p:nvGrpSpPr>
        <p:grpSpPr>
          <a:xfrm>
            <a:off x="503491" y="3617626"/>
            <a:ext cx="251163" cy="251163"/>
            <a:chOff x="1476652" y="8039247"/>
            <a:chExt cx="528319" cy="528320"/>
          </a:xfrm>
        </p:grpSpPr>
        <p:sp>
          <p:nvSpPr>
            <p:cNvPr id="719" name="Google Shape;719;p25"/>
            <p:cNvSpPr/>
            <p:nvPr/>
          </p:nvSpPr>
          <p:spPr>
            <a:xfrm>
              <a:off x="1481888" y="8044478"/>
              <a:ext cx="518160" cy="518159"/>
            </a:xfrm>
            <a:custGeom>
              <a:rect b="b" l="l" r="r" t="t"/>
              <a:pathLst>
                <a:path extrusionOk="0" h="518159" w="518160">
                  <a:moveTo>
                    <a:pt x="258808" y="0"/>
                  </a:moveTo>
                  <a:lnTo>
                    <a:pt x="212347" y="4177"/>
                  </a:lnTo>
                  <a:lnTo>
                    <a:pt x="168594" y="16218"/>
                  </a:lnTo>
                  <a:lnTo>
                    <a:pt x="128284" y="35385"/>
                  </a:lnTo>
                  <a:lnTo>
                    <a:pt x="92155" y="60943"/>
                  </a:lnTo>
                  <a:lnTo>
                    <a:pt x="60943" y="92155"/>
                  </a:lnTo>
                  <a:lnTo>
                    <a:pt x="35385" y="128284"/>
                  </a:lnTo>
                  <a:lnTo>
                    <a:pt x="16218" y="168594"/>
                  </a:lnTo>
                  <a:lnTo>
                    <a:pt x="4177" y="212347"/>
                  </a:lnTo>
                  <a:lnTo>
                    <a:pt x="0" y="258808"/>
                  </a:lnTo>
                  <a:lnTo>
                    <a:pt x="4177" y="305269"/>
                  </a:lnTo>
                  <a:lnTo>
                    <a:pt x="16218" y="349023"/>
                  </a:lnTo>
                  <a:lnTo>
                    <a:pt x="35385" y="389333"/>
                  </a:lnTo>
                  <a:lnTo>
                    <a:pt x="60943" y="425462"/>
                  </a:lnTo>
                  <a:lnTo>
                    <a:pt x="92155" y="456673"/>
                  </a:lnTo>
                  <a:lnTo>
                    <a:pt x="128284" y="482231"/>
                  </a:lnTo>
                  <a:lnTo>
                    <a:pt x="168594" y="501399"/>
                  </a:lnTo>
                  <a:lnTo>
                    <a:pt x="212347" y="513440"/>
                  </a:lnTo>
                  <a:lnTo>
                    <a:pt x="258808" y="517617"/>
                  </a:lnTo>
                  <a:lnTo>
                    <a:pt x="305266" y="513440"/>
                  </a:lnTo>
                  <a:lnTo>
                    <a:pt x="349017" y="501399"/>
                  </a:lnTo>
                  <a:lnTo>
                    <a:pt x="389325" y="482231"/>
                  </a:lnTo>
                  <a:lnTo>
                    <a:pt x="425453" y="456673"/>
                  </a:lnTo>
                  <a:lnTo>
                    <a:pt x="456664" y="425462"/>
                  </a:lnTo>
                  <a:lnTo>
                    <a:pt x="482221" y="389333"/>
                  </a:lnTo>
                  <a:lnTo>
                    <a:pt x="501389" y="349023"/>
                  </a:lnTo>
                  <a:lnTo>
                    <a:pt x="513430" y="305269"/>
                  </a:lnTo>
                  <a:lnTo>
                    <a:pt x="517607" y="258808"/>
                  </a:lnTo>
                  <a:lnTo>
                    <a:pt x="513430" y="212347"/>
                  </a:lnTo>
                  <a:lnTo>
                    <a:pt x="501389" y="168594"/>
                  </a:lnTo>
                  <a:lnTo>
                    <a:pt x="482221" y="128284"/>
                  </a:lnTo>
                  <a:lnTo>
                    <a:pt x="456664" y="92155"/>
                  </a:lnTo>
                  <a:lnTo>
                    <a:pt x="425453" y="60943"/>
                  </a:lnTo>
                  <a:lnTo>
                    <a:pt x="389325" y="35385"/>
                  </a:lnTo>
                  <a:lnTo>
                    <a:pt x="349017" y="16218"/>
                  </a:lnTo>
                  <a:lnTo>
                    <a:pt x="305266" y="4177"/>
                  </a:lnTo>
                  <a:lnTo>
                    <a:pt x="258808"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20" name="Google Shape;720;p25"/>
            <p:cNvSpPr/>
            <p:nvPr/>
          </p:nvSpPr>
          <p:spPr>
            <a:xfrm>
              <a:off x="1476652" y="8039247"/>
              <a:ext cx="528319" cy="528320"/>
            </a:xfrm>
            <a:custGeom>
              <a:rect b="b" l="l" r="r" t="t"/>
              <a:pathLst>
                <a:path extrusionOk="0" h="528320" w="528319">
                  <a:moveTo>
                    <a:pt x="264044" y="0"/>
                  </a:moveTo>
                  <a:lnTo>
                    <a:pt x="216581" y="4254"/>
                  </a:lnTo>
                  <a:lnTo>
                    <a:pt x="171910" y="16519"/>
                  </a:lnTo>
                  <a:lnTo>
                    <a:pt x="130775" y="36049"/>
                  </a:lnTo>
                  <a:lnTo>
                    <a:pt x="93923" y="62099"/>
                  </a:lnTo>
                  <a:lnTo>
                    <a:pt x="62099" y="93923"/>
                  </a:lnTo>
                  <a:lnTo>
                    <a:pt x="36049" y="130775"/>
                  </a:lnTo>
                  <a:lnTo>
                    <a:pt x="16519" y="171910"/>
                  </a:lnTo>
                  <a:lnTo>
                    <a:pt x="4254" y="216581"/>
                  </a:lnTo>
                  <a:lnTo>
                    <a:pt x="0" y="264044"/>
                  </a:lnTo>
                  <a:lnTo>
                    <a:pt x="4254" y="311503"/>
                  </a:lnTo>
                  <a:lnTo>
                    <a:pt x="16519" y="356172"/>
                  </a:lnTo>
                  <a:lnTo>
                    <a:pt x="36049" y="397305"/>
                  </a:lnTo>
                  <a:lnTo>
                    <a:pt x="62099" y="434156"/>
                  </a:lnTo>
                  <a:lnTo>
                    <a:pt x="93923" y="465979"/>
                  </a:lnTo>
                  <a:lnTo>
                    <a:pt x="130775" y="492028"/>
                  </a:lnTo>
                  <a:lnTo>
                    <a:pt x="171910" y="511559"/>
                  </a:lnTo>
                  <a:lnTo>
                    <a:pt x="216581" y="523824"/>
                  </a:lnTo>
                  <a:lnTo>
                    <a:pt x="264044" y="528078"/>
                  </a:lnTo>
                  <a:lnTo>
                    <a:pt x="311506" y="523824"/>
                  </a:lnTo>
                  <a:lnTo>
                    <a:pt x="334149" y="517607"/>
                  </a:lnTo>
                  <a:lnTo>
                    <a:pt x="264044" y="517607"/>
                  </a:lnTo>
                  <a:lnTo>
                    <a:pt x="218523" y="513514"/>
                  </a:lnTo>
                  <a:lnTo>
                    <a:pt x="175655" y="501718"/>
                  </a:lnTo>
                  <a:lnTo>
                    <a:pt x="136161" y="482939"/>
                  </a:lnTo>
                  <a:lnTo>
                    <a:pt x="100763" y="457899"/>
                  </a:lnTo>
                  <a:lnTo>
                    <a:pt x="70182" y="427320"/>
                  </a:lnTo>
                  <a:lnTo>
                    <a:pt x="45141" y="391924"/>
                  </a:lnTo>
                  <a:lnTo>
                    <a:pt x="26361" y="352431"/>
                  </a:lnTo>
                  <a:lnTo>
                    <a:pt x="14563" y="309564"/>
                  </a:lnTo>
                  <a:lnTo>
                    <a:pt x="10470" y="264044"/>
                  </a:lnTo>
                  <a:lnTo>
                    <a:pt x="14563" y="218523"/>
                  </a:lnTo>
                  <a:lnTo>
                    <a:pt x="26361" y="175655"/>
                  </a:lnTo>
                  <a:lnTo>
                    <a:pt x="45141" y="136161"/>
                  </a:lnTo>
                  <a:lnTo>
                    <a:pt x="70182" y="100763"/>
                  </a:lnTo>
                  <a:lnTo>
                    <a:pt x="100763" y="70182"/>
                  </a:lnTo>
                  <a:lnTo>
                    <a:pt x="136161" y="45141"/>
                  </a:lnTo>
                  <a:lnTo>
                    <a:pt x="175655" y="26361"/>
                  </a:lnTo>
                  <a:lnTo>
                    <a:pt x="218523" y="14563"/>
                  </a:lnTo>
                  <a:lnTo>
                    <a:pt x="264044" y="10470"/>
                  </a:lnTo>
                  <a:lnTo>
                    <a:pt x="334149" y="10470"/>
                  </a:lnTo>
                  <a:lnTo>
                    <a:pt x="311506" y="4254"/>
                  </a:lnTo>
                  <a:lnTo>
                    <a:pt x="264044" y="0"/>
                  </a:lnTo>
                  <a:close/>
                </a:path>
                <a:path extrusionOk="0" h="528320" w="528319">
                  <a:moveTo>
                    <a:pt x="334149" y="10470"/>
                  </a:moveTo>
                  <a:lnTo>
                    <a:pt x="264044" y="10470"/>
                  </a:lnTo>
                  <a:lnTo>
                    <a:pt x="309564" y="14563"/>
                  </a:lnTo>
                  <a:lnTo>
                    <a:pt x="352432" y="26361"/>
                  </a:lnTo>
                  <a:lnTo>
                    <a:pt x="391926" y="45141"/>
                  </a:lnTo>
                  <a:lnTo>
                    <a:pt x="427325" y="70182"/>
                  </a:lnTo>
                  <a:lnTo>
                    <a:pt x="457905" y="100763"/>
                  </a:lnTo>
                  <a:lnTo>
                    <a:pt x="482947" y="136161"/>
                  </a:lnTo>
                  <a:lnTo>
                    <a:pt x="501727" y="175655"/>
                  </a:lnTo>
                  <a:lnTo>
                    <a:pt x="513524" y="218523"/>
                  </a:lnTo>
                  <a:lnTo>
                    <a:pt x="517617" y="264044"/>
                  </a:lnTo>
                  <a:lnTo>
                    <a:pt x="513524" y="309564"/>
                  </a:lnTo>
                  <a:lnTo>
                    <a:pt x="501727" y="352431"/>
                  </a:lnTo>
                  <a:lnTo>
                    <a:pt x="482947" y="391924"/>
                  </a:lnTo>
                  <a:lnTo>
                    <a:pt x="457905" y="427320"/>
                  </a:lnTo>
                  <a:lnTo>
                    <a:pt x="427325" y="457899"/>
                  </a:lnTo>
                  <a:lnTo>
                    <a:pt x="391926" y="482939"/>
                  </a:lnTo>
                  <a:lnTo>
                    <a:pt x="352432" y="501718"/>
                  </a:lnTo>
                  <a:lnTo>
                    <a:pt x="309564" y="513514"/>
                  </a:lnTo>
                  <a:lnTo>
                    <a:pt x="264044" y="517607"/>
                  </a:lnTo>
                  <a:lnTo>
                    <a:pt x="334149" y="517607"/>
                  </a:lnTo>
                  <a:lnTo>
                    <a:pt x="397312" y="492028"/>
                  </a:lnTo>
                  <a:lnTo>
                    <a:pt x="434164" y="465979"/>
                  </a:lnTo>
                  <a:lnTo>
                    <a:pt x="465988" y="434156"/>
                  </a:lnTo>
                  <a:lnTo>
                    <a:pt x="492038" y="397305"/>
                  </a:lnTo>
                  <a:lnTo>
                    <a:pt x="511569" y="356172"/>
                  </a:lnTo>
                  <a:lnTo>
                    <a:pt x="523834" y="311503"/>
                  </a:lnTo>
                  <a:lnTo>
                    <a:pt x="528088" y="264044"/>
                  </a:lnTo>
                  <a:lnTo>
                    <a:pt x="523834" y="216581"/>
                  </a:lnTo>
                  <a:lnTo>
                    <a:pt x="511569" y="171910"/>
                  </a:lnTo>
                  <a:lnTo>
                    <a:pt x="492038" y="130775"/>
                  </a:lnTo>
                  <a:lnTo>
                    <a:pt x="465988" y="93923"/>
                  </a:lnTo>
                  <a:lnTo>
                    <a:pt x="434164" y="62099"/>
                  </a:lnTo>
                  <a:lnTo>
                    <a:pt x="397312" y="36049"/>
                  </a:lnTo>
                  <a:lnTo>
                    <a:pt x="356178" y="16519"/>
                  </a:lnTo>
                  <a:lnTo>
                    <a:pt x="334149" y="1047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pic>
        <p:nvPicPr>
          <p:cNvPr id="721" name="Google Shape;721;p25"/>
          <p:cNvPicPr preferRelativeResize="0"/>
          <p:nvPr/>
        </p:nvPicPr>
        <p:blipFill rotWithShape="1">
          <a:blip r:embed="rId3">
            <a:alphaModFix/>
          </a:blip>
          <a:srcRect b="0" l="0" r="0" t="0"/>
          <a:stretch/>
        </p:blipFill>
        <p:spPr>
          <a:xfrm>
            <a:off x="2185400" y="3238590"/>
            <a:ext cx="120092" cy="120087"/>
          </a:xfrm>
          <a:prstGeom prst="rect">
            <a:avLst/>
          </a:prstGeom>
          <a:noFill/>
          <a:ln>
            <a:noFill/>
          </a:ln>
        </p:spPr>
      </p:pic>
      <p:pic>
        <p:nvPicPr>
          <p:cNvPr id="722" name="Google Shape;722;p25"/>
          <p:cNvPicPr preferRelativeResize="0"/>
          <p:nvPr/>
        </p:nvPicPr>
        <p:blipFill rotWithShape="1">
          <a:blip r:embed="rId4">
            <a:alphaModFix/>
          </a:blip>
          <a:srcRect b="0" l="0" r="0" t="0"/>
          <a:stretch/>
        </p:blipFill>
        <p:spPr>
          <a:xfrm>
            <a:off x="2473579" y="3698599"/>
            <a:ext cx="88862" cy="88862"/>
          </a:xfrm>
          <a:prstGeom prst="rect">
            <a:avLst/>
          </a:prstGeom>
          <a:noFill/>
          <a:ln>
            <a:noFill/>
          </a:ln>
        </p:spPr>
      </p:pic>
      <p:pic>
        <p:nvPicPr>
          <p:cNvPr id="723" name="Google Shape;723;p25"/>
          <p:cNvPicPr preferRelativeResize="0"/>
          <p:nvPr/>
        </p:nvPicPr>
        <p:blipFill rotWithShape="1">
          <a:blip r:embed="rId5">
            <a:alphaModFix/>
          </a:blip>
          <a:srcRect b="0" l="0" r="0" t="0"/>
          <a:stretch/>
        </p:blipFill>
        <p:spPr>
          <a:xfrm>
            <a:off x="2754146" y="4144796"/>
            <a:ext cx="85258" cy="85258"/>
          </a:xfrm>
          <a:prstGeom prst="rect">
            <a:avLst/>
          </a:prstGeom>
          <a:noFill/>
          <a:ln>
            <a:noFill/>
          </a:ln>
        </p:spPr>
      </p:pic>
      <p:grpSp>
        <p:nvGrpSpPr>
          <p:cNvPr id="724" name="Google Shape;724;p25"/>
          <p:cNvGrpSpPr/>
          <p:nvPr/>
        </p:nvGrpSpPr>
        <p:grpSpPr>
          <a:xfrm>
            <a:off x="311089" y="2854333"/>
            <a:ext cx="1821463" cy="1418264"/>
            <a:chOff x="1071935" y="6433667"/>
            <a:chExt cx="3831432" cy="2983307"/>
          </a:xfrm>
        </p:grpSpPr>
        <p:sp>
          <p:nvSpPr>
            <p:cNvPr id="725" name="Google Shape;725;p25"/>
            <p:cNvSpPr/>
            <p:nvPr/>
          </p:nvSpPr>
          <p:spPr>
            <a:xfrm>
              <a:off x="2319784" y="6433667"/>
              <a:ext cx="579119" cy="935354"/>
            </a:xfrm>
            <a:custGeom>
              <a:rect b="b" l="l" r="r" t="t"/>
              <a:pathLst>
                <a:path extrusionOk="0" h="935354" w="579119">
                  <a:moveTo>
                    <a:pt x="0" y="934809"/>
                  </a:moveTo>
                  <a:lnTo>
                    <a:pt x="579092" y="0"/>
                  </a:lnTo>
                </a:path>
              </a:pathLst>
            </a:custGeom>
            <a:noFill/>
            <a:ln cap="flat" cmpd="sng" w="10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26" name="Google Shape;726;p25"/>
            <p:cNvSpPr/>
            <p:nvPr/>
          </p:nvSpPr>
          <p:spPr>
            <a:xfrm>
              <a:off x="2898878" y="6433668"/>
              <a:ext cx="1206500" cy="1870075"/>
            </a:xfrm>
            <a:custGeom>
              <a:rect b="b" l="l" r="r" t="t"/>
              <a:pathLst>
                <a:path extrusionOk="0" h="1870075" w="1206500">
                  <a:moveTo>
                    <a:pt x="1206225" y="1869618"/>
                  </a:moveTo>
                  <a:lnTo>
                    <a:pt x="0" y="0"/>
                  </a:lnTo>
                </a:path>
              </a:pathLst>
            </a:custGeom>
            <a:noFill/>
            <a:ln cap="flat" cmpd="sng" w="10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27" name="Google Shape;727;p25"/>
            <p:cNvSpPr/>
            <p:nvPr/>
          </p:nvSpPr>
          <p:spPr>
            <a:xfrm>
              <a:off x="1740696" y="7368478"/>
              <a:ext cx="579119" cy="935354"/>
            </a:xfrm>
            <a:custGeom>
              <a:rect b="b" l="l" r="r" t="t"/>
              <a:pathLst>
                <a:path extrusionOk="0" h="935354" w="579119">
                  <a:moveTo>
                    <a:pt x="0" y="934809"/>
                  </a:moveTo>
                  <a:lnTo>
                    <a:pt x="579092" y="0"/>
                  </a:lnTo>
                </a:path>
              </a:pathLst>
            </a:custGeom>
            <a:noFill/>
            <a:ln cap="flat" cmpd="sng" w="10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28" name="Google Shape;728;p25"/>
            <p:cNvSpPr/>
            <p:nvPr/>
          </p:nvSpPr>
          <p:spPr>
            <a:xfrm>
              <a:off x="1170635" y="8303287"/>
              <a:ext cx="579119" cy="935354"/>
            </a:xfrm>
            <a:custGeom>
              <a:rect b="b" l="l" r="r" t="t"/>
              <a:pathLst>
                <a:path extrusionOk="0" h="935354" w="579119">
                  <a:moveTo>
                    <a:pt x="0" y="934809"/>
                  </a:moveTo>
                  <a:lnTo>
                    <a:pt x="579092" y="0"/>
                  </a:lnTo>
                </a:path>
              </a:pathLst>
            </a:custGeom>
            <a:noFill/>
            <a:ln cap="flat" cmpd="sng" w="10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29" name="Google Shape;729;p25"/>
            <p:cNvSpPr/>
            <p:nvPr/>
          </p:nvSpPr>
          <p:spPr>
            <a:xfrm>
              <a:off x="1749726" y="8303287"/>
              <a:ext cx="622300" cy="935354"/>
            </a:xfrm>
            <a:custGeom>
              <a:rect b="b" l="l" r="r" t="t"/>
              <a:pathLst>
                <a:path extrusionOk="0" h="935354" w="622300">
                  <a:moveTo>
                    <a:pt x="622221" y="934809"/>
                  </a:moveTo>
                  <a:lnTo>
                    <a:pt x="0" y="0"/>
                  </a:lnTo>
                </a:path>
              </a:pathLst>
            </a:custGeom>
            <a:noFill/>
            <a:ln cap="flat" cmpd="sng" w="10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30" name="Google Shape;730;p25"/>
            <p:cNvSpPr/>
            <p:nvPr/>
          </p:nvSpPr>
          <p:spPr>
            <a:xfrm>
              <a:off x="4102264" y="8303287"/>
              <a:ext cx="622300" cy="935354"/>
            </a:xfrm>
            <a:custGeom>
              <a:rect b="b" l="l" r="r" t="t"/>
              <a:pathLst>
                <a:path extrusionOk="0" h="935354" w="622300">
                  <a:moveTo>
                    <a:pt x="622221" y="934809"/>
                  </a:moveTo>
                  <a:lnTo>
                    <a:pt x="0" y="0"/>
                  </a:lnTo>
                </a:path>
              </a:pathLst>
            </a:custGeom>
            <a:noFill/>
            <a:ln cap="flat" cmpd="sng" w="10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31" name="Google Shape;731;p25"/>
            <p:cNvSpPr/>
            <p:nvPr/>
          </p:nvSpPr>
          <p:spPr>
            <a:xfrm>
              <a:off x="2046936" y="7095633"/>
              <a:ext cx="546100" cy="546100"/>
            </a:xfrm>
            <a:custGeom>
              <a:rect b="b" l="l" r="r" t="t"/>
              <a:pathLst>
                <a:path extrusionOk="0" h="546100" w="546100">
                  <a:moveTo>
                    <a:pt x="272850" y="0"/>
                  </a:moveTo>
                  <a:lnTo>
                    <a:pt x="223867" y="4403"/>
                  </a:lnTo>
                  <a:lnTo>
                    <a:pt x="177738" y="17097"/>
                  </a:lnTo>
                  <a:lnTo>
                    <a:pt x="135241" y="37303"/>
                  </a:lnTo>
                  <a:lnTo>
                    <a:pt x="97153" y="64247"/>
                  </a:lnTo>
                  <a:lnTo>
                    <a:pt x="64248" y="97151"/>
                  </a:lnTo>
                  <a:lnTo>
                    <a:pt x="37304" y="135238"/>
                  </a:lnTo>
                  <a:lnTo>
                    <a:pt x="17097" y="177733"/>
                  </a:lnTo>
                  <a:lnTo>
                    <a:pt x="4403" y="223859"/>
                  </a:lnTo>
                  <a:lnTo>
                    <a:pt x="0" y="272839"/>
                  </a:lnTo>
                  <a:lnTo>
                    <a:pt x="4403" y="321823"/>
                  </a:lnTo>
                  <a:lnTo>
                    <a:pt x="17097" y="367951"/>
                  </a:lnTo>
                  <a:lnTo>
                    <a:pt x="37304" y="410448"/>
                  </a:lnTo>
                  <a:lnTo>
                    <a:pt x="64248" y="448537"/>
                  </a:lnTo>
                  <a:lnTo>
                    <a:pt x="97153" y="481441"/>
                  </a:lnTo>
                  <a:lnTo>
                    <a:pt x="135241" y="508385"/>
                  </a:lnTo>
                  <a:lnTo>
                    <a:pt x="177738" y="528592"/>
                  </a:lnTo>
                  <a:lnTo>
                    <a:pt x="223867" y="541286"/>
                  </a:lnTo>
                  <a:lnTo>
                    <a:pt x="272850" y="545690"/>
                  </a:lnTo>
                  <a:lnTo>
                    <a:pt x="321830" y="541286"/>
                  </a:lnTo>
                  <a:lnTo>
                    <a:pt x="367957" y="528592"/>
                  </a:lnTo>
                  <a:lnTo>
                    <a:pt x="410454" y="508385"/>
                  </a:lnTo>
                  <a:lnTo>
                    <a:pt x="448543" y="481441"/>
                  </a:lnTo>
                  <a:lnTo>
                    <a:pt x="481448" y="448537"/>
                  </a:lnTo>
                  <a:lnTo>
                    <a:pt x="508394" y="410448"/>
                  </a:lnTo>
                  <a:lnTo>
                    <a:pt x="528602" y="367951"/>
                  </a:lnTo>
                  <a:lnTo>
                    <a:pt x="541296" y="321823"/>
                  </a:lnTo>
                  <a:lnTo>
                    <a:pt x="545700" y="272839"/>
                  </a:lnTo>
                  <a:lnTo>
                    <a:pt x="541296" y="223859"/>
                  </a:lnTo>
                  <a:lnTo>
                    <a:pt x="528602" y="177733"/>
                  </a:lnTo>
                  <a:lnTo>
                    <a:pt x="508394" y="135238"/>
                  </a:lnTo>
                  <a:lnTo>
                    <a:pt x="481448" y="97151"/>
                  </a:lnTo>
                  <a:lnTo>
                    <a:pt x="448543" y="64247"/>
                  </a:lnTo>
                  <a:lnTo>
                    <a:pt x="410454" y="37303"/>
                  </a:lnTo>
                  <a:lnTo>
                    <a:pt x="367957" y="17097"/>
                  </a:lnTo>
                  <a:lnTo>
                    <a:pt x="321830" y="4403"/>
                  </a:lnTo>
                  <a:lnTo>
                    <a:pt x="272850"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32" name="Google Shape;732;p25"/>
            <p:cNvSpPr/>
            <p:nvPr/>
          </p:nvSpPr>
          <p:spPr>
            <a:xfrm>
              <a:off x="2041699" y="7090393"/>
              <a:ext cx="556260" cy="556259"/>
            </a:xfrm>
            <a:custGeom>
              <a:rect b="b" l="l" r="r" t="t"/>
              <a:pathLst>
                <a:path extrusionOk="0" h="556259" w="556260">
                  <a:moveTo>
                    <a:pt x="278085" y="0"/>
                  </a:moveTo>
                  <a:lnTo>
                    <a:pt x="232980" y="3639"/>
                  </a:lnTo>
                  <a:lnTo>
                    <a:pt x="190191" y="14176"/>
                  </a:lnTo>
                  <a:lnTo>
                    <a:pt x="150292" y="31038"/>
                  </a:lnTo>
                  <a:lnTo>
                    <a:pt x="113854" y="53653"/>
                  </a:lnTo>
                  <a:lnTo>
                    <a:pt x="81451" y="81447"/>
                  </a:lnTo>
                  <a:lnTo>
                    <a:pt x="53656" y="113850"/>
                  </a:lnTo>
                  <a:lnTo>
                    <a:pt x="31040" y="150287"/>
                  </a:lnTo>
                  <a:lnTo>
                    <a:pt x="14177" y="190187"/>
                  </a:lnTo>
                  <a:lnTo>
                    <a:pt x="3639" y="232977"/>
                  </a:lnTo>
                  <a:lnTo>
                    <a:pt x="0" y="278085"/>
                  </a:lnTo>
                  <a:lnTo>
                    <a:pt x="3639" y="323191"/>
                  </a:lnTo>
                  <a:lnTo>
                    <a:pt x="14177" y="365980"/>
                  </a:lnTo>
                  <a:lnTo>
                    <a:pt x="31040" y="405879"/>
                  </a:lnTo>
                  <a:lnTo>
                    <a:pt x="53656" y="442317"/>
                  </a:lnTo>
                  <a:lnTo>
                    <a:pt x="81451" y="474719"/>
                  </a:lnTo>
                  <a:lnTo>
                    <a:pt x="113854" y="502515"/>
                  </a:lnTo>
                  <a:lnTo>
                    <a:pt x="150292" y="525130"/>
                  </a:lnTo>
                  <a:lnTo>
                    <a:pt x="190191" y="541993"/>
                  </a:lnTo>
                  <a:lnTo>
                    <a:pt x="232980" y="552531"/>
                  </a:lnTo>
                  <a:lnTo>
                    <a:pt x="278085" y="556171"/>
                  </a:lnTo>
                  <a:lnTo>
                    <a:pt x="323191" y="552531"/>
                  </a:lnTo>
                  <a:lnTo>
                    <a:pt x="350928" y="545700"/>
                  </a:lnTo>
                  <a:lnTo>
                    <a:pt x="278085" y="545700"/>
                  </a:lnTo>
                  <a:lnTo>
                    <a:pt x="230043" y="541381"/>
                  </a:lnTo>
                  <a:lnTo>
                    <a:pt x="184800" y="528931"/>
                  </a:lnTo>
                  <a:lnTo>
                    <a:pt x="143119" y="509111"/>
                  </a:lnTo>
                  <a:lnTo>
                    <a:pt x="105760" y="482684"/>
                  </a:lnTo>
                  <a:lnTo>
                    <a:pt x="73487" y="450410"/>
                  </a:lnTo>
                  <a:lnTo>
                    <a:pt x="47060" y="413052"/>
                  </a:lnTo>
                  <a:lnTo>
                    <a:pt x="27240" y="371371"/>
                  </a:lnTo>
                  <a:lnTo>
                    <a:pt x="14790" y="326128"/>
                  </a:lnTo>
                  <a:lnTo>
                    <a:pt x="10470" y="278085"/>
                  </a:lnTo>
                  <a:lnTo>
                    <a:pt x="14790" y="230043"/>
                  </a:lnTo>
                  <a:lnTo>
                    <a:pt x="27240" y="184800"/>
                  </a:lnTo>
                  <a:lnTo>
                    <a:pt x="47060" y="143119"/>
                  </a:lnTo>
                  <a:lnTo>
                    <a:pt x="73487" y="105760"/>
                  </a:lnTo>
                  <a:lnTo>
                    <a:pt x="105760" y="73487"/>
                  </a:lnTo>
                  <a:lnTo>
                    <a:pt x="143119" y="47060"/>
                  </a:lnTo>
                  <a:lnTo>
                    <a:pt x="184800" y="27240"/>
                  </a:lnTo>
                  <a:lnTo>
                    <a:pt x="230043" y="14790"/>
                  </a:lnTo>
                  <a:lnTo>
                    <a:pt x="278085" y="10470"/>
                  </a:lnTo>
                  <a:lnTo>
                    <a:pt x="350931" y="10470"/>
                  </a:lnTo>
                  <a:lnTo>
                    <a:pt x="323191" y="3639"/>
                  </a:lnTo>
                  <a:lnTo>
                    <a:pt x="278085" y="0"/>
                  </a:lnTo>
                  <a:close/>
                </a:path>
                <a:path extrusionOk="0" h="556259" w="556260">
                  <a:moveTo>
                    <a:pt x="350931" y="10470"/>
                  </a:moveTo>
                  <a:lnTo>
                    <a:pt x="278085" y="10470"/>
                  </a:lnTo>
                  <a:lnTo>
                    <a:pt x="326128" y="14790"/>
                  </a:lnTo>
                  <a:lnTo>
                    <a:pt x="371371" y="27240"/>
                  </a:lnTo>
                  <a:lnTo>
                    <a:pt x="413052" y="47060"/>
                  </a:lnTo>
                  <a:lnTo>
                    <a:pt x="450410" y="73487"/>
                  </a:lnTo>
                  <a:lnTo>
                    <a:pt x="482684" y="105760"/>
                  </a:lnTo>
                  <a:lnTo>
                    <a:pt x="509111" y="143119"/>
                  </a:lnTo>
                  <a:lnTo>
                    <a:pt x="528931" y="184800"/>
                  </a:lnTo>
                  <a:lnTo>
                    <a:pt x="541381" y="230043"/>
                  </a:lnTo>
                  <a:lnTo>
                    <a:pt x="545700" y="278085"/>
                  </a:lnTo>
                  <a:lnTo>
                    <a:pt x="541381" y="326128"/>
                  </a:lnTo>
                  <a:lnTo>
                    <a:pt x="528931" y="371371"/>
                  </a:lnTo>
                  <a:lnTo>
                    <a:pt x="509111" y="413052"/>
                  </a:lnTo>
                  <a:lnTo>
                    <a:pt x="482684" y="450410"/>
                  </a:lnTo>
                  <a:lnTo>
                    <a:pt x="450410" y="482684"/>
                  </a:lnTo>
                  <a:lnTo>
                    <a:pt x="413052" y="509111"/>
                  </a:lnTo>
                  <a:lnTo>
                    <a:pt x="371371" y="528931"/>
                  </a:lnTo>
                  <a:lnTo>
                    <a:pt x="326128" y="541381"/>
                  </a:lnTo>
                  <a:lnTo>
                    <a:pt x="278085" y="545700"/>
                  </a:lnTo>
                  <a:lnTo>
                    <a:pt x="350928" y="545700"/>
                  </a:lnTo>
                  <a:lnTo>
                    <a:pt x="405879" y="525130"/>
                  </a:lnTo>
                  <a:lnTo>
                    <a:pt x="442317" y="502515"/>
                  </a:lnTo>
                  <a:lnTo>
                    <a:pt x="474719" y="474719"/>
                  </a:lnTo>
                  <a:lnTo>
                    <a:pt x="502515" y="442317"/>
                  </a:lnTo>
                  <a:lnTo>
                    <a:pt x="525130" y="405879"/>
                  </a:lnTo>
                  <a:lnTo>
                    <a:pt x="541993" y="365980"/>
                  </a:lnTo>
                  <a:lnTo>
                    <a:pt x="552531" y="323191"/>
                  </a:lnTo>
                  <a:lnTo>
                    <a:pt x="556171" y="278085"/>
                  </a:lnTo>
                  <a:lnTo>
                    <a:pt x="552531" y="232977"/>
                  </a:lnTo>
                  <a:lnTo>
                    <a:pt x="541993" y="190187"/>
                  </a:lnTo>
                  <a:lnTo>
                    <a:pt x="525130" y="150287"/>
                  </a:lnTo>
                  <a:lnTo>
                    <a:pt x="502515" y="113850"/>
                  </a:lnTo>
                  <a:lnTo>
                    <a:pt x="474719" y="81447"/>
                  </a:lnTo>
                  <a:lnTo>
                    <a:pt x="442317" y="53653"/>
                  </a:lnTo>
                  <a:lnTo>
                    <a:pt x="405879" y="31038"/>
                  </a:lnTo>
                  <a:lnTo>
                    <a:pt x="365980" y="14176"/>
                  </a:lnTo>
                  <a:lnTo>
                    <a:pt x="350931" y="1047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33" name="Google Shape;733;p25"/>
            <p:cNvSpPr/>
            <p:nvPr/>
          </p:nvSpPr>
          <p:spPr>
            <a:xfrm>
              <a:off x="3928872" y="8129897"/>
              <a:ext cx="347345" cy="347345"/>
            </a:xfrm>
            <a:custGeom>
              <a:rect b="b" l="l" r="r" t="t"/>
              <a:pathLst>
                <a:path extrusionOk="0" h="347345" w="347345">
                  <a:moveTo>
                    <a:pt x="173387" y="0"/>
                  </a:moveTo>
                  <a:lnTo>
                    <a:pt x="127346" y="6204"/>
                  </a:lnTo>
                  <a:lnTo>
                    <a:pt x="85941" y="23708"/>
                  </a:lnTo>
                  <a:lnTo>
                    <a:pt x="50840" y="50844"/>
                  </a:lnTo>
                  <a:lnTo>
                    <a:pt x="23705" y="85946"/>
                  </a:lnTo>
                  <a:lnTo>
                    <a:pt x="6203" y="127349"/>
                  </a:lnTo>
                  <a:lnTo>
                    <a:pt x="0" y="173387"/>
                  </a:lnTo>
                  <a:lnTo>
                    <a:pt x="6203" y="219428"/>
                  </a:lnTo>
                  <a:lnTo>
                    <a:pt x="23705" y="260832"/>
                  </a:lnTo>
                  <a:lnTo>
                    <a:pt x="50840" y="295934"/>
                  </a:lnTo>
                  <a:lnTo>
                    <a:pt x="85941" y="323069"/>
                  </a:lnTo>
                  <a:lnTo>
                    <a:pt x="127346" y="340570"/>
                  </a:lnTo>
                  <a:lnTo>
                    <a:pt x="173387" y="346774"/>
                  </a:lnTo>
                  <a:lnTo>
                    <a:pt x="219428" y="340570"/>
                  </a:lnTo>
                  <a:lnTo>
                    <a:pt x="260832" y="323069"/>
                  </a:lnTo>
                  <a:lnTo>
                    <a:pt x="295934" y="295934"/>
                  </a:lnTo>
                  <a:lnTo>
                    <a:pt x="323069" y="260832"/>
                  </a:lnTo>
                  <a:lnTo>
                    <a:pt x="340570" y="219428"/>
                  </a:lnTo>
                  <a:lnTo>
                    <a:pt x="346774" y="173387"/>
                  </a:lnTo>
                  <a:lnTo>
                    <a:pt x="340570" y="127349"/>
                  </a:lnTo>
                  <a:lnTo>
                    <a:pt x="323069" y="85946"/>
                  </a:lnTo>
                  <a:lnTo>
                    <a:pt x="295934" y="50844"/>
                  </a:lnTo>
                  <a:lnTo>
                    <a:pt x="260832" y="23708"/>
                  </a:lnTo>
                  <a:lnTo>
                    <a:pt x="219428" y="6204"/>
                  </a:lnTo>
                  <a:lnTo>
                    <a:pt x="173387"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34" name="Google Shape;734;p25"/>
            <p:cNvSpPr/>
            <p:nvPr/>
          </p:nvSpPr>
          <p:spPr>
            <a:xfrm>
              <a:off x="3923638" y="8124661"/>
              <a:ext cx="357504" cy="357504"/>
            </a:xfrm>
            <a:custGeom>
              <a:rect b="b" l="l" r="r" t="t"/>
              <a:pathLst>
                <a:path extrusionOk="0" h="357504" w="357504">
                  <a:moveTo>
                    <a:pt x="178622" y="0"/>
                  </a:moveTo>
                  <a:lnTo>
                    <a:pt x="131135" y="6380"/>
                  </a:lnTo>
                  <a:lnTo>
                    <a:pt x="88465" y="24388"/>
                  </a:lnTo>
                  <a:lnTo>
                    <a:pt x="52315" y="52319"/>
                  </a:lnTo>
                  <a:lnTo>
                    <a:pt x="24385" y="88470"/>
                  </a:lnTo>
                  <a:lnTo>
                    <a:pt x="6380" y="131139"/>
                  </a:lnTo>
                  <a:lnTo>
                    <a:pt x="0" y="178622"/>
                  </a:lnTo>
                  <a:lnTo>
                    <a:pt x="6380" y="226110"/>
                  </a:lnTo>
                  <a:lnTo>
                    <a:pt x="24385" y="268782"/>
                  </a:lnTo>
                  <a:lnTo>
                    <a:pt x="52315" y="304935"/>
                  </a:lnTo>
                  <a:lnTo>
                    <a:pt x="88465" y="332867"/>
                  </a:lnTo>
                  <a:lnTo>
                    <a:pt x="131135" y="350875"/>
                  </a:lnTo>
                  <a:lnTo>
                    <a:pt x="178622" y="357256"/>
                  </a:lnTo>
                  <a:lnTo>
                    <a:pt x="226109" y="350875"/>
                  </a:lnTo>
                  <a:lnTo>
                    <a:pt x="235801" y="346785"/>
                  </a:lnTo>
                  <a:lnTo>
                    <a:pt x="178622" y="346785"/>
                  </a:lnTo>
                  <a:lnTo>
                    <a:pt x="133972" y="340767"/>
                  </a:lnTo>
                  <a:lnTo>
                    <a:pt x="93819" y="323791"/>
                  </a:lnTo>
                  <a:lnTo>
                    <a:pt x="59776" y="297473"/>
                  </a:lnTo>
                  <a:lnTo>
                    <a:pt x="33461" y="263429"/>
                  </a:lnTo>
                  <a:lnTo>
                    <a:pt x="16487" y="223273"/>
                  </a:lnTo>
                  <a:lnTo>
                    <a:pt x="10470" y="178622"/>
                  </a:lnTo>
                  <a:lnTo>
                    <a:pt x="16487" y="133972"/>
                  </a:lnTo>
                  <a:lnTo>
                    <a:pt x="33461" y="93819"/>
                  </a:lnTo>
                  <a:lnTo>
                    <a:pt x="59776" y="59776"/>
                  </a:lnTo>
                  <a:lnTo>
                    <a:pt x="93819" y="33461"/>
                  </a:lnTo>
                  <a:lnTo>
                    <a:pt x="133972" y="16487"/>
                  </a:lnTo>
                  <a:lnTo>
                    <a:pt x="178622" y="10470"/>
                  </a:lnTo>
                  <a:lnTo>
                    <a:pt x="235801" y="10470"/>
                  </a:lnTo>
                  <a:lnTo>
                    <a:pt x="226109" y="6380"/>
                  </a:lnTo>
                  <a:lnTo>
                    <a:pt x="178622" y="0"/>
                  </a:lnTo>
                  <a:close/>
                </a:path>
                <a:path extrusionOk="0" h="357504" w="357504">
                  <a:moveTo>
                    <a:pt x="235801" y="10470"/>
                  </a:moveTo>
                  <a:lnTo>
                    <a:pt x="178622" y="10470"/>
                  </a:lnTo>
                  <a:lnTo>
                    <a:pt x="223272" y="16487"/>
                  </a:lnTo>
                  <a:lnTo>
                    <a:pt x="263426" y="33461"/>
                  </a:lnTo>
                  <a:lnTo>
                    <a:pt x="297468" y="59776"/>
                  </a:lnTo>
                  <a:lnTo>
                    <a:pt x="323784" y="93819"/>
                  </a:lnTo>
                  <a:lnTo>
                    <a:pt x="340757" y="133972"/>
                  </a:lnTo>
                  <a:lnTo>
                    <a:pt x="346774" y="178622"/>
                  </a:lnTo>
                  <a:lnTo>
                    <a:pt x="340757" y="223273"/>
                  </a:lnTo>
                  <a:lnTo>
                    <a:pt x="323784" y="263429"/>
                  </a:lnTo>
                  <a:lnTo>
                    <a:pt x="297468" y="297473"/>
                  </a:lnTo>
                  <a:lnTo>
                    <a:pt x="263426" y="323791"/>
                  </a:lnTo>
                  <a:lnTo>
                    <a:pt x="223272" y="340767"/>
                  </a:lnTo>
                  <a:lnTo>
                    <a:pt x="178622" y="346785"/>
                  </a:lnTo>
                  <a:lnTo>
                    <a:pt x="235801" y="346785"/>
                  </a:lnTo>
                  <a:lnTo>
                    <a:pt x="304930" y="304935"/>
                  </a:lnTo>
                  <a:lnTo>
                    <a:pt x="332859" y="268782"/>
                  </a:lnTo>
                  <a:lnTo>
                    <a:pt x="350865" y="226110"/>
                  </a:lnTo>
                  <a:lnTo>
                    <a:pt x="357245" y="178622"/>
                  </a:lnTo>
                  <a:lnTo>
                    <a:pt x="350865" y="131139"/>
                  </a:lnTo>
                  <a:lnTo>
                    <a:pt x="332859" y="88470"/>
                  </a:lnTo>
                  <a:lnTo>
                    <a:pt x="304930" y="52319"/>
                  </a:lnTo>
                  <a:lnTo>
                    <a:pt x="268779" y="24388"/>
                  </a:lnTo>
                  <a:lnTo>
                    <a:pt x="235801" y="1047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735" name="Google Shape;735;p25"/>
            <p:cNvPicPr preferRelativeResize="0"/>
            <p:nvPr/>
          </p:nvPicPr>
          <p:blipFill rotWithShape="1">
            <a:blip r:embed="rId5">
              <a:alphaModFix/>
            </a:blip>
            <a:srcRect b="0" l="0" r="0" t="0"/>
            <a:stretch/>
          </p:blipFill>
          <p:spPr>
            <a:xfrm>
              <a:off x="1071935" y="9148424"/>
              <a:ext cx="179345" cy="179345"/>
            </a:xfrm>
            <a:prstGeom prst="rect">
              <a:avLst/>
            </a:prstGeom>
            <a:noFill/>
            <a:ln>
              <a:noFill/>
            </a:ln>
          </p:spPr>
        </p:pic>
        <p:pic>
          <p:nvPicPr>
            <p:cNvPr id="736" name="Google Shape;736;p25"/>
            <p:cNvPicPr preferRelativeResize="0"/>
            <p:nvPr/>
          </p:nvPicPr>
          <p:blipFill rotWithShape="1">
            <a:blip r:embed="rId6">
              <a:alphaModFix/>
            </a:blip>
            <a:srcRect b="0" l="0" r="0" t="0"/>
            <a:stretch/>
          </p:blipFill>
          <p:spPr>
            <a:xfrm>
              <a:off x="2245481" y="9111634"/>
              <a:ext cx="252924" cy="252924"/>
            </a:xfrm>
            <a:prstGeom prst="rect">
              <a:avLst/>
            </a:prstGeom>
            <a:noFill/>
            <a:ln>
              <a:noFill/>
            </a:ln>
          </p:spPr>
        </p:pic>
        <p:sp>
          <p:nvSpPr>
            <p:cNvPr id="737" name="Google Shape;737;p25"/>
            <p:cNvSpPr/>
            <p:nvPr/>
          </p:nvSpPr>
          <p:spPr>
            <a:xfrm>
              <a:off x="4551097" y="9064710"/>
              <a:ext cx="347345" cy="347345"/>
            </a:xfrm>
            <a:custGeom>
              <a:rect b="b" l="l" r="r" t="t"/>
              <a:pathLst>
                <a:path extrusionOk="0" h="347345" w="347345">
                  <a:moveTo>
                    <a:pt x="173387" y="0"/>
                  </a:moveTo>
                  <a:lnTo>
                    <a:pt x="127346" y="6203"/>
                  </a:lnTo>
                  <a:lnTo>
                    <a:pt x="85941" y="23705"/>
                  </a:lnTo>
                  <a:lnTo>
                    <a:pt x="50840" y="50838"/>
                  </a:lnTo>
                  <a:lnTo>
                    <a:pt x="23705" y="85938"/>
                  </a:lnTo>
                  <a:lnTo>
                    <a:pt x="6203" y="127340"/>
                  </a:lnTo>
                  <a:lnTo>
                    <a:pt x="0" y="173376"/>
                  </a:lnTo>
                  <a:lnTo>
                    <a:pt x="6203" y="219419"/>
                  </a:lnTo>
                  <a:lnTo>
                    <a:pt x="23705" y="260825"/>
                  </a:lnTo>
                  <a:lnTo>
                    <a:pt x="50840" y="295929"/>
                  </a:lnTo>
                  <a:lnTo>
                    <a:pt x="85941" y="323066"/>
                  </a:lnTo>
                  <a:lnTo>
                    <a:pt x="127346" y="340570"/>
                  </a:lnTo>
                  <a:lnTo>
                    <a:pt x="173387" y="346774"/>
                  </a:lnTo>
                  <a:lnTo>
                    <a:pt x="219428" y="340570"/>
                  </a:lnTo>
                  <a:lnTo>
                    <a:pt x="260832" y="323066"/>
                  </a:lnTo>
                  <a:lnTo>
                    <a:pt x="295934" y="295929"/>
                  </a:lnTo>
                  <a:lnTo>
                    <a:pt x="323069" y="260825"/>
                  </a:lnTo>
                  <a:lnTo>
                    <a:pt x="340570" y="219419"/>
                  </a:lnTo>
                  <a:lnTo>
                    <a:pt x="346774" y="173376"/>
                  </a:lnTo>
                  <a:lnTo>
                    <a:pt x="340570" y="127340"/>
                  </a:lnTo>
                  <a:lnTo>
                    <a:pt x="323069" y="85938"/>
                  </a:lnTo>
                  <a:lnTo>
                    <a:pt x="295934" y="50838"/>
                  </a:lnTo>
                  <a:lnTo>
                    <a:pt x="260832" y="23705"/>
                  </a:lnTo>
                  <a:lnTo>
                    <a:pt x="219428" y="6203"/>
                  </a:lnTo>
                  <a:lnTo>
                    <a:pt x="173387"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38" name="Google Shape;738;p25"/>
            <p:cNvSpPr/>
            <p:nvPr/>
          </p:nvSpPr>
          <p:spPr>
            <a:xfrm>
              <a:off x="4545863" y="9059470"/>
              <a:ext cx="357504" cy="357504"/>
            </a:xfrm>
            <a:custGeom>
              <a:rect b="b" l="l" r="r" t="t"/>
              <a:pathLst>
                <a:path extrusionOk="0" h="357504" w="357504">
                  <a:moveTo>
                    <a:pt x="178622" y="0"/>
                  </a:moveTo>
                  <a:lnTo>
                    <a:pt x="131135" y="6380"/>
                  </a:lnTo>
                  <a:lnTo>
                    <a:pt x="88465" y="24388"/>
                  </a:lnTo>
                  <a:lnTo>
                    <a:pt x="52315" y="52319"/>
                  </a:lnTo>
                  <a:lnTo>
                    <a:pt x="24385" y="88470"/>
                  </a:lnTo>
                  <a:lnTo>
                    <a:pt x="6380" y="131139"/>
                  </a:lnTo>
                  <a:lnTo>
                    <a:pt x="0" y="178622"/>
                  </a:lnTo>
                  <a:lnTo>
                    <a:pt x="6380" y="226110"/>
                  </a:lnTo>
                  <a:lnTo>
                    <a:pt x="24385" y="268782"/>
                  </a:lnTo>
                  <a:lnTo>
                    <a:pt x="52315" y="304935"/>
                  </a:lnTo>
                  <a:lnTo>
                    <a:pt x="88465" y="332867"/>
                  </a:lnTo>
                  <a:lnTo>
                    <a:pt x="131135" y="350875"/>
                  </a:lnTo>
                  <a:lnTo>
                    <a:pt x="178622" y="357256"/>
                  </a:lnTo>
                  <a:lnTo>
                    <a:pt x="226109" y="350875"/>
                  </a:lnTo>
                  <a:lnTo>
                    <a:pt x="235801" y="346785"/>
                  </a:lnTo>
                  <a:lnTo>
                    <a:pt x="178622" y="346785"/>
                  </a:lnTo>
                  <a:lnTo>
                    <a:pt x="133972" y="340767"/>
                  </a:lnTo>
                  <a:lnTo>
                    <a:pt x="93819" y="323791"/>
                  </a:lnTo>
                  <a:lnTo>
                    <a:pt x="59776" y="297473"/>
                  </a:lnTo>
                  <a:lnTo>
                    <a:pt x="33461" y="263429"/>
                  </a:lnTo>
                  <a:lnTo>
                    <a:pt x="16487" y="223273"/>
                  </a:lnTo>
                  <a:lnTo>
                    <a:pt x="10470" y="178622"/>
                  </a:lnTo>
                  <a:lnTo>
                    <a:pt x="16487" y="133972"/>
                  </a:lnTo>
                  <a:lnTo>
                    <a:pt x="33461" y="93819"/>
                  </a:lnTo>
                  <a:lnTo>
                    <a:pt x="59776" y="59776"/>
                  </a:lnTo>
                  <a:lnTo>
                    <a:pt x="93819" y="33461"/>
                  </a:lnTo>
                  <a:lnTo>
                    <a:pt x="133972" y="16487"/>
                  </a:lnTo>
                  <a:lnTo>
                    <a:pt x="178622" y="10470"/>
                  </a:lnTo>
                  <a:lnTo>
                    <a:pt x="235801" y="10470"/>
                  </a:lnTo>
                  <a:lnTo>
                    <a:pt x="226109" y="6380"/>
                  </a:lnTo>
                  <a:lnTo>
                    <a:pt x="178622" y="0"/>
                  </a:lnTo>
                  <a:close/>
                </a:path>
                <a:path extrusionOk="0" h="357504" w="357504">
                  <a:moveTo>
                    <a:pt x="235801" y="10470"/>
                  </a:moveTo>
                  <a:lnTo>
                    <a:pt x="178622" y="10470"/>
                  </a:lnTo>
                  <a:lnTo>
                    <a:pt x="223272" y="16487"/>
                  </a:lnTo>
                  <a:lnTo>
                    <a:pt x="263426" y="33461"/>
                  </a:lnTo>
                  <a:lnTo>
                    <a:pt x="297468" y="59776"/>
                  </a:lnTo>
                  <a:lnTo>
                    <a:pt x="323784" y="93819"/>
                  </a:lnTo>
                  <a:lnTo>
                    <a:pt x="340757" y="133972"/>
                  </a:lnTo>
                  <a:lnTo>
                    <a:pt x="346774" y="178622"/>
                  </a:lnTo>
                  <a:lnTo>
                    <a:pt x="340757" y="223273"/>
                  </a:lnTo>
                  <a:lnTo>
                    <a:pt x="323784" y="263429"/>
                  </a:lnTo>
                  <a:lnTo>
                    <a:pt x="297468" y="297473"/>
                  </a:lnTo>
                  <a:lnTo>
                    <a:pt x="263426" y="323791"/>
                  </a:lnTo>
                  <a:lnTo>
                    <a:pt x="223272" y="340767"/>
                  </a:lnTo>
                  <a:lnTo>
                    <a:pt x="178622" y="346785"/>
                  </a:lnTo>
                  <a:lnTo>
                    <a:pt x="235801" y="346785"/>
                  </a:lnTo>
                  <a:lnTo>
                    <a:pt x="304930" y="304935"/>
                  </a:lnTo>
                  <a:lnTo>
                    <a:pt x="332859" y="268782"/>
                  </a:lnTo>
                  <a:lnTo>
                    <a:pt x="350865" y="226110"/>
                  </a:lnTo>
                  <a:lnTo>
                    <a:pt x="357245" y="178622"/>
                  </a:lnTo>
                  <a:lnTo>
                    <a:pt x="350865" y="131139"/>
                  </a:lnTo>
                  <a:lnTo>
                    <a:pt x="332859" y="88470"/>
                  </a:lnTo>
                  <a:lnTo>
                    <a:pt x="304930" y="52319"/>
                  </a:lnTo>
                  <a:lnTo>
                    <a:pt x="268779" y="24388"/>
                  </a:lnTo>
                  <a:lnTo>
                    <a:pt x="235801" y="1047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739" name="Google Shape;739;p25"/>
          <p:cNvSpPr txBox="1"/>
          <p:nvPr/>
        </p:nvSpPr>
        <p:spPr>
          <a:xfrm>
            <a:off x="134256" y="3513366"/>
            <a:ext cx="121800" cy="322500"/>
          </a:xfrm>
          <a:prstGeom prst="rect">
            <a:avLst/>
          </a:prstGeom>
          <a:noFill/>
          <a:ln>
            <a:noFill/>
          </a:ln>
        </p:spPr>
        <p:txBody>
          <a:bodyPr anchorCtr="0" anchor="t" bIns="0" lIns="0" spcFirstLastPara="1" rIns="0" wrap="square" tIns="14600">
            <a:spAutoFit/>
          </a:bodyPr>
          <a:lstStyle/>
          <a:p>
            <a:pPr indent="0" lvl="0" marL="12700" rtl="0" algn="l">
              <a:lnSpc>
                <a:spcPct val="100000"/>
              </a:lnSpc>
              <a:spcBef>
                <a:spcPts val="0"/>
              </a:spcBef>
              <a:spcAft>
                <a:spcPts val="0"/>
              </a:spcAft>
              <a:buNone/>
            </a:pPr>
            <a:r>
              <a:rPr lang="en" sz="2000">
                <a:latin typeface="Open Sans"/>
                <a:ea typeface="Open Sans"/>
                <a:cs typeface="Open Sans"/>
                <a:sym typeface="Open Sans"/>
              </a:rPr>
              <a:t>A</a:t>
            </a:r>
            <a:endParaRPr sz="2000">
              <a:latin typeface="Open Sans"/>
              <a:ea typeface="Open Sans"/>
              <a:cs typeface="Open Sans"/>
              <a:sym typeface="Open Sans"/>
            </a:endParaRPr>
          </a:p>
        </p:txBody>
      </p:sp>
      <p:sp>
        <p:nvSpPr>
          <p:cNvPr id="740" name="Google Shape;740;p25"/>
          <p:cNvSpPr txBox="1"/>
          <p:nvPr/>
        </p:nvSpPr>
        <p:spPr>
          <a:xfrm>
            <a:off x="1465333" y="3577877"/>
            <a:ext cx="116100" cy="322500"/>
          </a:xfrm>
          <a:prstGeom prst="rect">
            <a:avLst/>
          </a:prstGeom>
          <a:noFill/>
          <a:ln>
            <a:noFill/>
          </a:ln>
        </p:spPr>
        <p:txBody>
          <a:bodyPr anchorCtr="0" anchor="t" bIns="0" lIns="0" spcFirstLastPara="1" rIns="0" wrap="square" tIns="14600">
            <a:spAutoFit/>
          </a:bodyPr>
          <a:lstStyle/>
          <a:p>
            <a:pPr indent="0" lvl="0" marL="12700" rtl="0" algn="l">
              <a:lnSpc>
                <a:spcPct val="100000"/>
              </a:lnSpc>
              <a:spcBef>
                <a:spcPts val="0"/>
              </a:spcBef>
              <a:spcAft>
                <a:spcPts val="0"/>
              </a:spcAft>
              <a:buNone/>
            </a:pPr>
            <a:r>
              <a:rPr lang="en" sz="2000">
                <a:latin typeface="Open Sans"/>
                <a:ea typeface="Open Sans"/>
                <a:cs typeface="Open Sans"/>
                <a:sym typeface="Open Sans"/>
              </a:rPr>
              <a:t>C</a:t>
            </a:r>
            <a:endParaRPr sz="2000">
              <a:latin typeface="Open Sans"/>
              <a:ea typeface="Open Sans"/>
              <a:cs typeface="Open Sans"/>
              <a:sym typeface="Open Sans"/>
            </a:endParaRPr>
          </a:p>
        </p:txBody>
      </p:sp>
      <p:sp>
        <p:nvSpPr>
          <p:cNvPr id="741" name="Google Shape;741;p25"/>
          <p:cNvSpPr txBox="1"/>
          <p:nvPr/>
        </p:nvSpPr>
        <p:spPr>
          <a:xfrm>
            <a:off x="838681" y="2659849"/>
            <a:ext cx="109200" cy="322500"/>
          </a:xfrm>
          <a:prstGeom prst="rect">
            <a:avLst/>
          </a:prstGeom>
          <a:noFill/>
          <a:ln>
            <a:noFill/>
          </a:ln>
        </p:spPr>
        <p:txBody>
          <a:bodyPr anchorCtr="0" anchor="t" bIns="0" lIns="0" spcFirstLastPara="1" rIns="0" wrap="square" tIns="14600">
            <a:spAutoFit/>
          </a:bodyPr>
          <a:lstStyle/>
          <a:p>
            <a:pPr indent="0" lvl="0" marL="12700" rtl="0" algn="l">
              <a:lnSpc>
                <a:spcPct val="100000"/>
              </a:lnSpc>
              <a:spcBef>
                <a:spcPts val="0"/>
              </a:spcBef>
              <a:spcAft>
                <a:spcPts val="0"/>
              </a:spcAft>
              <a:buNone/>
            </a:pPr>
            <a:r>
              <a:rPr lang="en" sz="2000">
                <a:latin typeface="Open Sans"/>
                <a:ea typeface="Open Sans"/>
                <a:cs typeface="Open Sans"/>
                <a:sym typeface="Open Sans"/>
              </a:rPr>
              <a:t>B</a:t>
            </a:r>
            <a:endParaRPr sz="2000">
              <a:latin typeface="Open Sans"/>
              <a:ea typeface="Open Sans"/>
              <a:cs typeface="Open Sans"/>
              <a:sym typeface="Open Sans"/>
            </a:endParaRPr>
          </a:p>
        </p:txBody>
      </p:sp>
      <p:grpSp>
        <p:nvGrpSpPr>
          <p:cNvPr id="742" name="Google Shape;742;p25"/>
          <p:cNvGrpSpPr/>
          <p:nvPr/>
        </p:nvGrpSpPr>
        <p:grpSpPr>
          <a:xfrm>
            <a:off x="3277801" y="2024560"/>
            <a:ext cx="2801558" cy="2467859"/>
            <a:chOff x="7312390" y="4688247"/>
            <a:chExt cx="5893054" cy="5191121"/>
          </a:xfrm>
        </p:grpSpPr>
        <p:sp>
          <p:nvSpPr>
            <p:cNvPr id="743" name="Google Shape;743;p25"/>
            <p:cNvSpPr/>
            <p:nvPr/>
          </p:nvSpPr>
          <p:spPr>
            <a:xfrm>
              <a:off x="10133059" y="7614959"/>
              <a:ext cx="1966595" cy="2264409"/>
            </a:xfrm>
            <a:custGeom>
              <a:rect b="b" l="l" r="r" t="t"/>
              <a:pathLst>
                <a:path extrusionOk="0" h="2264409" w="1966595">
                  <a:moveTo>
                    <a:pt x="780248" y="0"/>
                  </a:moveTo>
                  <a:lnTo>
                    <a:pt x="733950" y="3345"/>
                  </a:lnTo>
                  <a:lnTo>
                    <a:pt x="688106" y="13320"/>
                  </a:lnTo>
                  <a:lnTo>
                    <a:pt x="643422" y="30073"/>
                  </a:lnTo>
                  <a:lnTo>
                    <a:pt x="600605" y="53752"/>
                  </a:lnTo>
                  <a:lnTo>
                    <a:pt x="149728" y="348120"/>
                  </a:lnTo>
                  <a:lnTo>
                    <a:pt x="110826" y="377796"/>
                  </a:lnTo>
                  <a:lnTo>
                    <a:pt x="77514" y="411967"/>
                  </a:lnTo>
                  <a:lnTo>
                    <a:pt x="49941" y="449926"/>
                  </a:lnTo>
                  <a:lnTo>
                    <a:pt x="28254" y="490968"/>
                  </a:lnTo>
                  <a:lnTo>
                    <a:pt x="12602" y="534384"/>
                  </a:lnTo>
                  <a:lnTo>
                    <a:pt x="3135" y="579468"/>
                  </a:lnTo>
                  <a:lnTo>
                    <a:pt x="0" y="625513"/>
                  </a:lnTo>
                  <a:lnTo>
                    <a:pt x="3345" y="671812"/>
                  </a:lnTo>
                  <a:lnTo>
                    <a:pt x="13320" y="717658"/>
                  </a:lnTo>
                  <a:lnTo>
                    <a:pt x="30073" y="762345"/>
                  </a:lnTo>
                  <a:lnTo>
                    <a:pt x="53752" y="805164"/>
                  </a:lnTo>
                  <a:lnTo>
                    <a:pt x="908616" y="2114506"/>
                  </a:lnTo>
                  <a:lnTo>
                    <a:pt x="938292" y="2153408"/>
                  </a:lnTo>
                  <a:lnTo>
                    <a:pt x="972463" y="2186721"/>
                  </a:lnTo>
                  <a:lnTo>
                    <a:pt x="1010422" y="2214294"/>
                  </a:lnTo>
                  <a:lnTo>
                    <a:pt x="1051463" y="2235981"/>
                  </a:lnTo>
                  <a:lnTo>
                    <a:pt x="1094879" y="2251633"/>
                  </a:lnTo>
                  <a:lnTo>
                    <a:pt x="1139963" y="2261100"/>
                  </a:lnTo>
                  <a:lnTo>
                    <a:pt x="1186007" y="2264235"/>
                  </a:lnTo>
                  <a:lnTo>
                    <a:pt x="1232304" y="2260890"/>
                  </a:lnTo>
                  <a:lnTo>
                    <a:pt x="1278149" y="2250915"/>
                  </a:lnTo>
                  <a:lnTo>
                    <a:pt x="1322833" y="2234162"/>
                  </a:lnTo>
                  <a:lnTo>
                    <a:pt x="1365650" y="2210482"/>
                  </a:lnTo>
                  <a:lnTo>
                    <a:pt x="1816526" y="1916114"/>
                  </a:lnTo>
                  <a:lnTo>
                    <a:pt x="1855428" y="1886439"/>
                  </a:lnTo>
                  <a:lnTo>
                    <a:pt x="1888740" y="1852268"/>
                  </a:lnTo>
                  <a:lnTo>
                    <a:pt x="1916314" y="1814308"/>
                  </a:lnTo>
                  <a:lnTo>
                    <a:pt x="1938001" y="1773267"/>
                  </a:lnTo>
                  <a:lnTo>
                    <a:pt x="1953652" y="1729851"/>
                  </a:lnTo>
                  <a:lnTo>
                    <a:pt x="1963120" y="1684767"/>
                  </a:lnTo>
                  <a:lnTo>
                    <a:pt x="1966255" y="1638722"/>
                  </a:lnTo>
                  <a:lnTo>
                    <a:pt x="1962909" y="1592423"/>
                  </a:lnTo>
                  <a:lnTo>
                    <a:pt x="1952934" y="1546576"/>
                  </a:lnTo>
                  <a:lnTo>
                    <a:pt x="1936181" y="1501890"/>
                  </a:lnTo>
                  <a:lnTo>
                    <a:pt x="1912502" y="1459071"/>
                  </a:lnTo>
                  <a:lnTo>
                    <a:pt x="1057638" y="149728"/>
                  </a:lnTo>
                  <a:lnTo>
                    <a:pt x="1027963" y="110826"/>
                  </a:lnTo>
                  <a:lnTo>
                    <a:pt x="993792" y="77514"/>
                  </a:lnTo>
                  <a:lnTo>
                    <a:pt x="955832" y="49941"/>
                  </a:lnTo>
                  <a:lnTo>
                    <a:pt x="914791" y="28254"/>
                  </a:lnTo>
                  <a:lnTo>
                    <a:pt x="871375" y="12602"/>
                  </a:lnTo>
                  <a:lnTo>
                    <a:pt x="826292" y="3135"/>
                  </a:lnTo>
                  <a:lnTo>
                    <a:pt x="780248" y="0"/>
                  </a:lnTo>
                  <a:close/>
                </a:path>
              </a:pathLst>
            </a:custGeom>
            <a:solidFill>
              <a:srgbClr val="F2F2F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44" name="Google Shape;744;p25"/>
            <p:cNvSpPr/>
            <p:nvPr/>
          </p:nvSpPr>
          <p:spPr>
            <a:xfrm>
              <a:off x="10133056" y="7614959"/>
              <a:ext cx="1962784" cy="2264409"/>
            </a:xfrm>
            <a:custGeom>
              <a:rect b="b" l="l" r="r" t="t"/>
              <a:pathLst>
                <a:path extrusionOk="0" h="2264409" w="1962784">
                  <a:moveTo>
                    <a:pt x="900610" y="22376"/>
                  </a:moveTo>
                  <a:lnTo>
                    <a:pt x="896830" y="32135"/>
                  </a:lnTo>
                  <a:lnTo>
                    <a:pt x="924757" y="44494"/>
                  </a:lnTo>
                  <a:lnTo>
                    <a:pt x="951199" y="59356"/>
                  </a:lnTo>
                  <a:lnTo>
                    <a:pt x="976068" y="76665"/>
                  </a:lnTo>
                  <a:lnTo>
                    <a:pt x="999277" y="96363"/>
                  </a:lnTo>
                  <a:lnTo>
                    <a:pt x="1006418" y="88709"/>
                  </a:lnTo>
                  <a:lnTo>
                    <a:pt x="982169" y="68161"/>
                  </a:lnTo>
                  <a:lnTo>
                    <a:pt x="956306" y="50226"/>
                  </a:lnTo>
                  <a:lnTo>
                    <a:pt x="929048" y="34949"/>
                  </a:lnTo>
                  <a:lnTo>
                    <a:pt x="900610" y="22376"/>
                  </a:lnTo>
                  <a:close/>
                </a:path>
                <a:path extrusionOk="0" h="2264409" w="1962784">
                  <a:moveTo>
                    <a:pt x="1082678" y="188078"/>
                  </a:moveTo>
                  <a:lnTo>
                    <a:pt x="1073914" y="193795"/>
                  </a:lnTo>
                  <a:lnTo>
                    <a:pt x="1142603" y="299017"/>
                  </a:lnTo>
                  <a:lnTo>
                    <a:pt x="1151367" y="293289"/>
                  </a:lnTo>
                  <a:lnTo>
                    <a:pt x="1082678" y="188078"/>
                  </a:lnTo>
                  <a:close/>
                </a:path>
                <a:path extrusionOk="0" h="2264409" w="1962784">
                  <a:moveTo>
                    <a:pt x="1220066" y="398500"/>
                  </a:moveTo>
                  <a:lnTo>
                    <a:pt x="1211292" y="404228"/>
                  </a:lnTo>
                  <a:lnTo>
                    <a:pt x="1279991" y="509439"/>
                  </a:lnTo>
                  <a:lnTo>
                    <a:pt x="1288755" y="503712"/>
                  </a:lnTo>
                  <a:lnTo>
                    <a:pt x="1220066" y="398500"/>
                  </a:lnTo>
                  <a:close/>
                </a:path>
                <a:path extrusionOk="0" h="2264409" w="1962784">
                  <a:moveTo>
                    <a:pt x="1357444" y="608923"/>
                  </a:moveTo>
                  <a:lnTo>
                    <a:pt x="1348680" y="614651"/>
                  </a:lnTo>
                  <a:lnTo>
                    <a:pt x="1417369" y="719862"/>
                  </a:lnTo>
                  <a:lnTo>
                    <a:pt x="1426144" y="714135"/>
                  </a:lnTo>
                  <a:lnTo>
                    <a:pt x="1357444" y="608923"/>
                  </a:lnTo>
                  <a:close/>
                </a:path>
                <a:path extrusionOk="0" h="2264409" w="1962784">
                  <a:moveTo>
                    <a:pt x="1494833" y="819346"/>
                  </a:moveTo>
                  <a:lnTo>
                    <a:pt x="1486069" y="825074"/>
                  </a:lnTo>
                  <a:lnTo>
                    <a:pt x="1554758" y="930285"/>
                  </a:lnTo>
                  <a:lnTo>
                    <a:pt x="1563522" y="924558"/>
                  </a:lnTo>
                  <a:lnTo>
                    <a:pt x="1494833" y="819346"/>
                  </a:lnTo>
                  <a:close/>
                </a:path>
                <a:path extrusionOk="0" h="2264409" w="1962784">
                  <a:moveTo>
                    <a:pt x="1632211" y="1029769"/>
                  </a:moveTo>
                  <a:lnTo>
                    <a:pt x="1623447" y="1035497"/>
                  </a:lnTo>
                  <a:lnTo>
                    <a:pt x="1692136" y="1140708"/>
                  </a:lnTo>
                  <a:lnTo>
                    <a:pt x="1700910" y="1134981"/>
                  </a:lnTo>
                  <a:lnTo>
                    <a:pt x="1632211" y="1029769"/>
                  </a:lnTo>
                  <a:close/>
                </a:path>
                <a:path extrusionOk="0" h="2264409" w="1962784">
                  <a:moveTo>
                    <a:pt x="1769599" y="1240192"/>
                  </a:moveTo>
                  <a:lnTo>
                    <a:pt x="1760835" y="1245920"/>
                  </a:lnTo>
                  <a:lnTo>
                    <a:pt x="1829524" y="1351131"/>
                  </a:lnTo>
                  <a:lnTo>
                    <a:pt x="1838288" y="1345404"/>
                  </a:lnTo>
                  <a:lnTo>
                    <a:pt x="1769599" y="1240192"/>
                  </a:lnTo>
                  <a:close/>
                </a:path>
                <a:path extrusionOk="0" h="2264409" w="1962784">
                  <a:moveTo>
                    <a:pt x="1906988" y="1450615"/>
                  </a:moveTo>
                  <a:lnTo>
                    <a:pt x="1898213" y="1456343"/>
                  </a:lnTo>
                  <a:lnTo>
                    <a:pt x="1903742" y="1464803"/>
                  </a:lnTo>
                  <a:lnTo>
                    <a:pt x="1918083" y="1488990"/>
                  </a:lnTo>
                  <a:lnTo>
                    <a:pt x="1930186" y="1514168"/>
                  </a:lnTo>
                  <a:lnTo>
                    <a:pt x="1940012" y="1540249"/>
                  </a:lnTo>
                  <a:lnTo>
                    <a:pt x="1947521" y="1567146"/>
                  </a:lnTo>
                  <a:lnTo>
                    <a:pt x="1957719" y="1564769"/>
                  </a:lnTo>
                  <a:lnTo>
                    <a:pt x="1944976" y="1522854"/>
                  </a:lnTo>
                  <a:lnTo>
                    <a:pt x="1919323" y="1469955"/>
                  </a:lnTo>
                  <a:lnTo>
                    <a:pt x="1912499" y="1459065"/>
                  </a:lnTo>
                  <a:lnTo>
                    <a:pt x="1906988" y="1450615"/>
                  </a:lnTo>
                  <a:close/>
                </a:path>
                <a:path extrusionOk="0" h="2264409" w="1962784">
                  <a:moveTo>
                    <a:pt x="1952076" y="1687990"/>
                  </a:moveTo>
                  <a:lnTo>
                    <a:pt x="1946033" y="1717921"/>
                  </a:lnTo>
                  <a:lnTo>
                    <a:pt x="1937241" y="1746959"/>
                  </a:lnTo>
                  <a:lnTo>
                    <a:pt x="1925736" y="1775004"/>
                  </a:lnTo>
                  <a:lnTo>
                    <a:pt x="1911553" y="1801955"/>
                  </a:lnTo>
                  <a:lnTo>
                    <a:pt x="1920579" y="1807264"/>
                  </a:lnTo>
                  <a:lnTo>
                    <a:pt x="1941060" y="1766113"/>
                  </a:lnTo>
                  <a:lnTo>
                    <a:pt x="1954288" y="1727601"/>
                  </a:lnTo>
                  <a:lnTo>
                    <a:pt x="1962421" y="1689613"/>
                  </a:lnTo>
                  <a:lnTo>
                    <a:pt x="1952076" y="1687990"/>
                  </a:lnTo>
                  <a:close/>
                </a:path>
                <a:path extrusionOk="0" h="2264409" w="1962784">
                  <a:moveTo>
                    <a:pt x="1831545" y="1892612"/>
                  </a:moveTo>
                  <a:lnTo>
                    <a:pt x="1727590" y="1961678"/>
                  </a:lnTo>
                  <a:lnTo>
                    <a:pt x="1733307" y="1970442"/>
                  </a:lnTo>
                  <a:lnTo>
                    <a:pt x="1824718" y="1910716"/>
                  </a:lnTo>
                  <a:lnTo>
                    <a:pt x="1831451" y="1905910"/>
                  </a:lnTo>
                  <a:lnTo>
                    <a:pt x="1837943" y="1900905"/>
                  </a:lnTo>
                  <a:lnTo>
                    <a:pt x="1831545" y="1892612"/>
                  </a:lnTo>
                  <a:close/>
                </a:path>
                <a:path extrusionOk="0" h="2264409" w="1962784">
                  <a:moveTo>
                    <a:pt x="1622379" y="2030367"/>
                  </a:moveTo>
                  <a:lnTo>
                    <a:pt x="1517167" y="2099056"/>
                  </a:lnTo>
                  <a:lnTo>
                    <a:pt x="1522884" y="2107831"/>
                  </a:lnTo>
                  <a:lnTo>
                    <a:pt x="1628096" y="2039131"/>
                  </a:lnTo>
                  <a:lnTo>
                    <a:pt x="1622379" y="2030367"/>
                  </a:lnTo>
                  <a:close/>
                </a:path>
                <a:path extrusionOk="0" h="2264409" w="1962784">
                  <a:moveTo>
                    <a:pt x="1411956" y="2167755"/>
                  </a:moveTo>
                  <a:lnTo>
                    <a:pt x="1359926" y="2201713"/>
                  </a:lnTo>
                  <a:lnTo>
                    <a:pt x="1319573" y="2224131"/>
                  </a:lnTo>
                  <a:lnTo>
                    <a:pt x="1305530" y="2230256"/>
                  </a:lnTo>
                  <a:lnTo>
                    <a:pt x="1309488" y="2239952"/>
                  </a:lnTo>
                  <a:lnTo>
                    <a:pt x="1347329" y="2221627"/>
                  </a:lnTo>
                  <a:lnTo>
                    <a:pt x="1417673" y="2176520"/>
                  </a:lnTo>
                  <a:lnTo>
                    <a:pt x="1411956" y="2167755"/>
                  </a:lnTo>
                  <a:close/>
                </a:path>
                <a:path extrusionOk="0" h="2264409" w="1962784">
                  <a:moveTo>
                    <a:pt x="1068029" y="2231544"/>
                  </a:moveTo>
                  <a:lnTo>
                    <a:pt x="1102578" y="2253715"/>
                  </a:lnTo>
                  <a:lnTo>
                    <a:pt x="1163963" y="2263543"/>
                  </a:lnTo>
                  <a:lnTo>
                    <a:pt x="1183324" y="2264234"/>
                  </a:lnTo>
                  <a:lnTo>
                    <a:pt x="1186989" y="2264234"/>
                  </a:lnTo>
                  <a:lnTo>
                    <a:pt x="1186937" y="2253763"/>
                  </a:lnTo>
                  <a:lnTo>
                    <a:pt x="1185439" y="2253763"/>
                  </a:lnTo>
                  <a:lnTo>
                    <a:pt x="1155357" y="2252365"/>
                  </a:lnTo>
                  <a:lnTo>
                    <a:pt x="1125694" y="2248182"/>
                  </a:lnTo>
                  <a:lnTo>
                    <a:pt x="1096551" y="2241236"/>
                  </a:lnTo>
                  <a:lnTo>
                    <a:pt x="1068029" y="2231544"/>
                  </a:lnTo>
                  <a:close/>
                </a:path>
                <a:path extrusionOk="0" h="2264409" w="1962784">
                  <a:moveTo>
                    <a:pt x="891500" y="2069130"/>
                  </a:moveTo>
                  <a:lnTo>
                    <a:pt x="915385" y="2124479"/>
                  </a:lnTo>
                  <a:lnTo>
                    <a:pt x="941943" y="2157455"/>
                  </a:lnTo>
                  <a:lnTo>
                    <a:pt x="958703" y="2174457"/>
                  </a:lnTo>
                  <a:lnTo>
                    <a:pt x="965886" y="2166845"/>
                  </a:lnTo>
                  <a:lnTo>
                    <a:pt x="952543" y="2153479"/>
                  </a:lnTo>
                  <a:lnTo>
                    <a:pt x="939982" y="2139314"/>
                  </a:lnTo>
                  <a:lnTo>
                    <a:pt x="928248" y="2124399"/>
                  </a:lnTo>
                  <a:lnTo>
                    <a:pt x="917385" y="2108783"/>
                  </a:lnTo>
                  <a:lnTo>
                    <a:pt x="891500" y="2069130"/>
                  </a:lnTo>
                  <a:close/>
                </a:path>
                <a:path extrusionOk="0" h="2264409" w="1962784">
                  <a:moveTo>
                    <a:pt x="754122" y="1858707"/>
                  </a:moveTo>
                  <a:lnTo>
                    <a:pt x="745348" y="1864435"/>
                  </a:lnTo>
                  <a:lnTo>
                    <a:pt x="814037" y="1969646"/>
                  </a:lnTo>
                  <a:lnTo>
                    <a:pt x="822811" y="1963919"/>
                  </a:lnTo>
                  <a:lnTo>
                    <a:pt x="754122" y="1858707"/>
                  </a:lnTo>
                  <a:close/>
                </a:path>
                <a:path extrusionOk="0" h="2264409" w="1962784">
                  <a:moveTo>
                    <a:pt x="616734" y="1648284"/>
                  </a:moveTo>
                  <a:lnTo>
                    <a:pt x="607970" y="1654012"/>
                  </a:lnTo>
                  <a:lnTo>
                    <a:pt x="676659" y="1759223"/>
                  </a:lnTo>
                  <a:lnTo>
                    <a:pt x="685423" y="1753496"/>
                  </a:lnTo>
                  <a:lnTo>
                    <a:pt x="616734" y="1648284"/>
                  </a:lnTo>
                  <a:close/>
                </a:path>
                <a:path extrusionOk="0" h="2264409" w="1962784">
                  <a:moveTo>
                    <a:pt x="479346" y="1437861"/>
                  </a:moveTo>
                  <a:lnTo>
                    <a:pt x="470581" y="1443589"/>
                  </a:lnTo>
                  <a:lnTo>
                    <a:pt x="539270" y="1548801"/>
                  </a:lnTo>
                  <a:lnTo>
                    <a:pt x="548045" y="1543073"/>
                  </a:lnTo>
                  <a:lnTo>
                    <a:pt x="479346" y="1437861"/>
                  </a:lnTo>
                  <a:close/>
                </a:path>
                <a:path extrusionOk="0" h="2264409" w="1962784">
                  <a:moveTo>
                    <a:pt x="341967" y="1227439"/>
                  </a:moveTo>
                  <a:lnTo>
                    <a:pt x="333193" y="1233166"/>
                  </a:lnTo>
                  <a:lnTo>
                    <a:pt x="401892" y="1338378"/>
                  </a:lnTo>
                  <a:lnTo>
                    <a:pt x="410656" y="1332650"/>
                  </a:lnTo>
                  <a:lnTo>
                    <a:pt x="341967" y="1227439"/>
                  </a:lnTo>
                  <a:close/>
                </a:path>
                <a:path extrusionOk="0" h="2264409" w="1962784">
                  <a:moveTo>
                    <a:pt x="204579" y="1017016"/>
                  </a:moveTo>
                  <a:lnTo>
                    <a:pt x="195815" y="1022743"/>
                  </a:lnTo>
                  <a:lnTo>
                    <a:pt x="264504" y="1127955"/>
                  </a:lnTo>
                  <a:lnTo>
                    <a:pt x="273278" y="1122227"/>
                  </a:lnTo>
                  <a:lnTo>
                    <a:pt x="204579" y="1017016"/>
                  </a:lnTo>
                  <a:close/>
                </a:path>
                <a:path extrusionOk="0" h="2264409" w="1962784">
                  <a:moveTo>
                    <a:pt x="67201" y="806593"/>
                  </a:moveTo>
                  <a:lnTo>
                    <a:pt x="58426" y="812320"/>
                  </a:lnTo>
                  <a:lnTo>
                    <a:pt x="127126" y="917532"/>
                  </a:lnTo>
                  <a:lnTo>
                    <a:pt x="135890" y="911804"/>
                  </a:lnTo>
                  <a:lnTo>
                    <a:pt x="67201" y="806593"/>
                  </a:lnTo>
                  <a:close/>
                </a:path>
                <a:path extrusionOk="0" h="2264409" w="1962784">
                  <a:moveTo>
                    <a:pt x="4082" y="573123"/>
                  </a:moveTo>
                  <a:lnTo>
                    <a:pt x="187" y="613771"/>
                  </a:lnTo>
                  <a:lnTo>
                    <a:pt x="0" y="625445"/>
                  </a:lnTo>
                  <a:lnTo>
                    <a:pt x="224" y="637136"/>
                  </a:lnTo>
                  <a:lnTo>
                    <a:pt x="5130" y="682890"/>
                  </a:lnTo>
                  <a:lnTo>
                    <a:pt x="8187" y="697947"/>
                  </a:lnTo>
                  <a:lnTo>
                    <a:pt x="18396" y="695622"/>
                  </a:lnTo>
                  <a:lnTo>
                    <a:pt x="13063" y="665663"/>
                  </a:lnTo>
                  <a:lnTo>
                    <a:pt x="10619" y="635461"/>
                  </a:lnTo>
                  <a:lnTo>
                    <a:pt x="11069" y="605123"/>
                  </a:lnTo>
                  <a:lnTo>
                    <a:pt x="14417" y="574757"/>
                  </a:lnTo>
                  <a:lnTo>
                    <a:pt x="4082" y="573123"/>
                  </a:lnTo>
                  <a:close/>
                </a:path>
                <a:path extrusionOk="0" h="2264409" w="1962784">
                  <a:moveTo>
                    <a:pt x="129545" y="362386"/>
                  </a:moveTo>
                  <a:lnTo>
                    <a:pt x="105060" y="383034"/>
                  </a:lnTo>
                  <a:lnTo>
                    <a:pt x="83024" y="405592"/>
                  </a:lnTo>
                  <a:lnTo>
                    <a:pt x="63479" y="429858"/>
                  </a:lnTo>
                  <a:lnTo>
                    <a:pt x="46469" y="455630"/>
                  </a:lnTo>
                  <a:lnTo>
                    <a:pt x="55474" y="460980"/>
                  </a:lnTo>
                  <a:lnTo>
                    <a:pt x="72262" y="435579"/>
                  </a:lnTo>
                  <a:lnTo>
                    <a:pt x="91309" y="412013"/>
                  </a:lnTo>
                  <a:lnTo>
                    <a:pt x="112545" y="390364"/>
                  </a:lnTo>
                  <a:lnTo>
                    <a:pt x="135900" y="370711"/>
                  </a:lnTo>
                  <a:lnTo>
                    <a:pt x="129545" y="362386"/>
                  </a:lnTo>
                  <a:close/>
                </a:path>
                <a:path extrusionOk="0" h="2264409" w="1962784">
                  <a:moveTo>
                    <a:pt x="339465" y="224254"/>
                  </a:moveTo>
                  <a:lnTo>
                    <a:pt x="234253" y="292943"/>
                  </a:lnTo>
                  <a:lnTo>
                    <a:pt x="239971" y="301708"/>
                  </a:lnTo>
                  <a:lnTo>
                    <a:pt x="345182" y="233019"/>
                  </a:lnTo>
                  <a:lnTo>
                    <a:pt x="339465" y="224254"/>
                  </a:lnTo>
                  <a:close/>
                </a:path>
                <a:path extrusionOk="0" h="2264409" w="1962784">
                  <a:moveTo>
                    <a:pt x="549888" y="86866"/>
                  </a:moveTo>
                  <a:lnTo>
                    <a:pt x="444676" y="155555"/>
                  </a:lnTo>
                  <a:lnTo>
                    <a:pt x="450394" y="164330"/>
                  </a:lnTo>
                  <a:lnTo>
                    <a:pt x="555605" y="95630"/>
                  </a:lnTo>
                  <a:lnTo>
                    <a:pt x="549888" y="86866"/>
                  </a:lnTo>
                  <a:close/>
                </a:path>
                <a:path extrusionOk="0" h="2264409" w="1962784">
                  <a:moveTo>
                    <a:pt x="780823" y="0"/>
                  </a:moveTo>
                  <a:lnTo>
                    <a:pt x="721914" y="5298"/>
                  </a:lnTo>
                  <a:lnTo>
                    <a:pt x="673913" y="17843"/>
                  </a:lnTo>
                  <a:lnTo>
                    <a:pt x="658209" y="23695"/>
                  </a:lnTo>
                  <a:lnTo>
                    <a:pt x="662115" y="33412"/>
                  </a:lnTo>
                  <a:lnTo>
                    <a:pt x="690879" y="23405"/>
                  </a:lnTo>
                  <a:lnTo>
                    <a:pt x="720322" y="16232"/>
                  </a:lnTo>
                  <a:lnTo>
                    <a:pt x="750339" y="11914"/>
                  </a:lnTo>
                  <a:lnTo>
                    <a:pt x="780823" y="10470"/>
                  </a:lnTo>
                  <a:lnTo>
                    <a:pt x="780823"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45" name="Google Shape;745;p25"/>
            <p:cNvSpPr/>
            <p:nvPr/>
          </p:nvSpPr>
          <p:spPr>
            <a:xfrm>
              <a:off x="8849486" y="5659070"/>
              <a:ext cx="1558925" cy="1640840"/>
            </a:xfrm>
            <a:custGeom>
              <a:rect b="b" l="l" r="r" t="t"/>
              <a:pathLst>
                <a:path extrusionOk="0" h="1640840" w="1558925">
                  <a:moveTo>
                    <a:pt x="779515" y="0"/>
                  </a:moveTo>
                  <a:lnTo>
                    <a:pt x="733217" y="3346"/>
                  </a:lnTo>
                  <a:lnTo>
                    <a:pt x="687373" y="13322"/>
                  </a:lnTo>
                  <a:lnTo>
                    <a:pt x="642689" y="30076"/>
                  </a:lnTo>
                  <a:lnTo>
                    <a:pt x="599872" y="53755"/>
                  </a:lnTo>
                  <a:lnTo>
                    <a:pt x="149728" y="347641"/>
                  </a:lnTo>
                  <a:lnTo>
                    <a:pt x="110826" y="377317"/>
                  </a:lnTo>
                  <a:lnTo>
                    <a:pt x="77514" y="411488"/>
                  </a:lnTo>
                  <a:lnTo>
                    <a:pt x="49941" y="449447"/>
                  </a:lnTo>
                  <a:lnTo>
                    <a:pt x="28254" y="490488"/>
                  </a:lnTo>
                  <a:lnTo>
                    <a:pt x="12602" y="533904"/>
                  </a:lnTo>
                  <a:lnTo>
                    <a:pt x="3135" y="578988"/>
                  </a:lnTo>
                  <a:lnTo>
                    <a:pt x="0" y="625032"/>
                  </a:lnTo>
                  <a:lnTo>
                    <a:pt x="3345" y="671329"/>
                  </a:lnTo>
                  <a:lnTo>
                    <a:pt x="13320" y="717174"/>
                  </a:lnTo>
                  <a:lnTo>
                    <a:pt x="30073" y="761858"/>
                  </a:lnTo>
                  <a:lnTo>
                    <a:pt x="53752" y="804675"/>
                  </a:lnTo>
                  <a:lnTo>
                    <a:pt x="501896" y="1491072"/>
                  </a:lnTo>
                  <a:lnTo>
                    <a:pt x="531571" y="1529975"/>
                  </a:lnTo>
                  <a:lnTo>
                    <a:pt x="565742" y="1563287"/>
                  </a:lnTo>
                  <a:lnTo>
                    <a:pt x="603702" y="1590860"/>
                  </a:lnTo>
                  <a:lnTo>
                    <a:pt x="644743" y="1612547"/>
                  </a:lnTo>
                  <a:lnTo>
                    <a:pt x="688159" y="1628199"/>
                  </a:lnTo>
                  <a:lnTo>
                    <a:pt x="733242" y="1637666"/>
                  </a:lnTo>
                  <a:lnTo>
                    <a:pt x="779286" y="1640801"/>
                  </a:lnTo>
                  <a:lnTo>
                    <a:pt x="825584" y="1637456"/>
                  </a:lnTo>
                  <a:lnTo>
                    <a:pt x="871428" y="1627481"/>
                  </a:lnTo>
                  <a:lnTo>
                    <a:pt x="916112" y="1610728"/>
                  </a:lnTo>
                  <a:lnTo>
                    <a:pt x="958929" y="1587049"/>
                  </a:lnTo>
                  <a:lnTo>
                    <a:pt x="1409072" y="1293162"/>
                  </a:lnTo>
                  <a:lnTo>
                    <a:pt x="1447974" y="1263487"/>
                  </a:lnTo>
                  <a:lnTo>
                    <a:pt x="1481286" y="1229316"/>
                  </a:lnTo>
                  <a:lnTo>
                    <a:pt x="1508860" y="1191356"/>
                  </a:lnTo>
                  <a:lnTo>
                    <a:pt x="1530547" y="1150315"/>
                  </a:lnTo>
                  <a:lnTo>
                    <a:pt x="1546199" y="1106898"/>
                  </a:lnTo>
                  <a:lnTo>
                    <a:pt x="1555666" y="1061814"/>
                  </a:lnTo>
                  <a:lnTo>
                    <a:pt x="1558801" y="1015769"/>
                  </a:lnTo>
                  <a:lnTo>
                    <a:pt x="1555456" y="969470"/>
                  </a:lnTo>
                  <a:lnTo>
                    <a:pt x="1545481" y="923624"/>
                  </a:lnTo>
                  <a:lnTo>
                    <a:pt x="1528728" y="878938"/>
                  </a:lnTo>
                  <a:lnTo>
                    <a:pt x="1505048" y="836119"/>
                  </a:lnTo>
                  <a:lnTo>
                    <a:pt x="1056905" y="149731"/>
                  </a:lnTo>
                  <a:lnTo>
                    <a:pt x="1027230" y="110827"/>
                  </a:lnTo>
                  <a:lnTo>
                    <a:pt x="993059" y="77513"/>
                  </a:lnTo>
                  <a:lnTo>
                    <a:pt x="955099" y="49939"/>
                  </a:lnTo>
                  <a:lnTo>
                    <a:pt x="914058" y="28252"/>
                  </a:lnTo>
                  <a:lnTo>
                    <a:pt x="870642" y="12601"/>
                  </a:lnTo>
                  <a:lnTo>
                    <a:pt x="825559" y="3134"/>
                  </a:lnTo>
                  <a:lnTo>
                    <a:pt x="779515" y="0"/>
                  </a:lnTo>
                  <a:close/>
                </a:path>
              </a:pathLst>
            </a:custGeom>
            <a:solidFill>
              <a:srgbClr val="F2F2F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46" name="Google Shape;746;p25"/>
            <p:cNvSpPr/>
            <p:nvPr/>
          </p:nvSpPr>
          <p:spPr>
            <a:xfrm>
              <a:off x="8849546" y="5659068"/>
              <a:ext cx="1553845" cy="1640840"/>
            </a:xfrm>
            <a:custGeom>
              <a:rect b="b" l="l" r="r" t="t"/>
              <a:pathLst>
                <a:path extrusionOk="0" h="1640840" w="1553845">
                  <a:moveTo>
                    <a:pt x="780028" y="0"/>
                  </a:moveTo>
                  <a:lnTo>
                    <a:pt x="733053" y="3365"/>
                  </a:lnTo>
                  <a:lnTo>
                    <a:pt x="682287" y="14847"/>
                  </a:lnTo>
                  <a:lnTo>
                    <a:pt x="657414" y="23706"/>
                  </a:lnTo>
                  <a:lnTo>
                    <a:pt x="661320" y="33423"/>
                  </a:lnTo>
                  <a:lnTo>
                    <a:pt x="690082" y="23413"/>
                  </a:lnTo>
                  <a:lnTo>
                    <a:pt x="719523" y="16237"/>
                  </a:lnTo>
                  <a:lnTo>
                    <a:pt x="749540" y="11916"/>
                  </a:lnTo>
                  <a:lnTo>
                    <a:pt x="780028" y="10470"/>
                  </a:lnTo>
                  <a:lnTo>
                    <a:pt x="780028" y="0"/>
                  </a:lnTo>
                  <a:close/>
                </a:path>
                <a:path extrusionOk="0" h="1640840" w="1553845">
                  <a:moveTo>
                    <a:pt x="785190" y="0"/>
                  </a:moveTo>
                  <a:lnTo>
                    <a:pt x="780028" y="0"/>
                  </a:lnTo>
                  <a:lnTo>
                    <a:pt x="780028" y="10470"/>
                  </a:lnTo>
                  <a:lnTo>
                    <a:pt x="784876" y="10470"/>
                  </a:lnTo>
                  <a:lnTo>
                    <a:pt x="789714" y="10575"/>
                  </a:lnTo>
                  <a:lnTo>
                    <a:pt x="794551" y="10795"/>
                  </a:lnTo>
                  <a:lnTo>
                    <a:pt x="795022" y="335"/>
                  </a:lnTo>
                  <a:lnTo>
                    <a:pt x="790112" y="115"/>
                  </a:lnTo>
                  <a:lnTo>
                    <a:pt x="785190" y="0"/>
                  </a:lnTo>
                  <a:close/>
                </a:path>
                <a:path extrusionOk="0" h="1640840" w="1553845">
                  <a:moveTo>
                    <a:pt x="916506" y="29370"/>
                  </a:moveTo>
                  <a:lnTo>
                    <a:pt x="912202" y="38920"/>
                  </a:lnTo>
                  <a:lnTo>
                    <a:pt x="939391" y="52776"/>
                  </a:lnTo>
                  <a:lnTo>
                    <a:pt x="964969" y="69063"/>
                  </a:lnTo>
                  <a:lnTo>
                    <a:pt x="988848" y="87717"/>
                  </a:lnTo>
                  <a:lnTo>
                    <a:pt x="1010943" y="108677"/>
                  </a:lnTo>
                  <a:lnTo>
                    <a:pt x="1018503" y="101431"/>
                  </a:lnTo>
                  <a:lnTo>
                    <a:pt x="995365" y="79530"/>
                  </a:lnTo>
                  <a:lnTo>
                    <a:pt x="970512" y="60190"/>
                  </a:lnTo>
                  <a:lnTo>
                    <a:pt x="944155" y="43455"/>
                  </a:lnTo>
                  <a:lnTo>
                    <a:pt x="916506" y="29370"/>
                  </a:lnTo>
                  <a:close/>
                </a:path>
                <a:path extrusionOk="0" h="1640840" w="1553845">
                  <a:moveTo>
                    <a:pt x="1091778" y="203239"/>
                  </a:moveTo>
                  <a:lnTo>
                    <a:pt x="1083014" y="208967"/>
                  </a:lnTo>
                  <a:lnTo>
                    <a:pt x="1151703" y="314178"/>
                  </a:lnTo>
                  <a:lnTo>
                    <a:pt x="1160467" y="308451"/>
                  </a:lnTo>
                  <a:lnTo>
                    <a:pt x="1091778" y="203239"/>
                  </a:lnTo>
                  <a:close/>
                </a:path>
                <a:path extrusionOk="0" h="1640840" w="1553845">
                  <a:moveTo>
                    <a:pt x="1229156" y="413662"/>
                  </a:moveTo>
                  <a:lnTo>
                    <a:pt x="1220392" y="419390"/>
                  </a:lnTo>
                  <a:lnTo>
                    <a:pt x="1289081" y="524601"/>
                  </a:lnTo>
                  <a:lnTo>
                    <a:pt x="1297855" y="518874"/>
                  </a:lnTo>
                  <a:lnTo>
                    <a:pt x="1229156" y="413662"/>
                  </a:lnTo>
                  <a:close/>
                </a:path>
                <a:path extrusionOk="0" h="1640840" w="1553845">
                  <a:moveTo>
                    <a:pt x="1366544" y="624085"/>
                  </a:moveTo>
                  <a:lnTo>
                    <a:pt x="1357780" y="629813"/>
                  </a:lnTo>
                  <a:lnTo>
                    <a:pt x="1426469" y="735024"/>
                  </a:lnTo>
                  <a:lnTo>
                    <a:pt x="1435233" y="729297"/>
                  </a:lnTo>
                  <a:lnTo>
                    <a:pt x="1366544" y="624085"/>
                  </a:lnTo>
                  <a:close/>
                </a:path>
                <a:path extrusionOk="0" h="1640840" w="1553845">
                  <a:moveTo>
                    <a:pt x="1503933" y="834508"/>
                  </a:moveTo>
                  <a:lnTo>
                    <a:pt x="1495158" y="840236"/>
                  </a:lnTo>
                  <a:lnTo>
                    <a:pt x="1496216" y="841848"/>
                  </a:lnTo>
                  <a:lnTo>
                    <a:pt x="1511505" y="867806"/>
                  </a:lnTo>
                  <a:lnTo>
                    <a:pt x="1524208" y="894869"/>
                  </a:lnTo>
                  <a:lnTo>
                    <a:pt x="1534286" y="922939"/>
                  </a:lnTo>
                  <a:lnTo>
                    <a:pt x="1541701" y="951918"/>
                  </a:lnTo>
                  <a:lnTo>
                    <a:pt x="1551952" y="949803"/>
                  </a:lnTo>
                  <a:lnTo>
                    <a:pt x="1540120" y="907207"/>
                  </a:lnTo>
                  <a:lnTo>
                    <a:pt x="1522922" y="867104"/>
                  </a:lnTo>
                  <a:lnTo>
                    <a:pt x="1504917" y="836026"/>
                  </a:lnTo>
                  <a:lnTo>
                    <a:pt x="1503933" y="834508"/>
                  </a:lnTo>
                  <a:close/>
                </a:path>
                <a:path extrusionOk="0" h="1640840" w="1553845">
                  <a:moveTo>
                    <a:pt x="1521131" y="863628"/>
                  </a:moveTo>
                  <a:close/>
                </a:path>
                <a:path extrusionOk="0" h="1640840" w="1553845">
                  <a:moveTo>
                    <a:pt x="1513486" y="849858"/>
                  </a:moveTo>
                  <a:close/>
                </a:path>
                <a:path extrusionOk="0" h="1640840" w="1553845">
                  <a:moveTo>
                    <a:pt x="1543251" y="1072846"/>
                  </a:moveTo>
                  <a:lnTo>
                    <a:pt x="1536472" y="1102629"/>
                  </a:lnTo>
                  <a:lnTo>
                    <a:pt x="1526967" y="1131443"/>
                  </a:lnTo>
                  <a:lnTo>
                    <a:pt x="1514775" y="1159190"/>
                  </a:lnTo>
                  <a:lnTo>
                    <a:pt x="1499933" y="1185775"/>
                  </a:lnTo>
                  <a:lnTo>
                    <a:pt x="1508823" y="1191304"/>
                  </a:lnTo>
                  <a:lnTo>
                    <a:pt x="1530406" y="1150493"/>
                  </a:lnTo>
                  <a:lnTo>
                    <a:pt x="1545201" y="1110133"/>
                  </a:lnTo>
                  <a:lnTo>
                    <a:pt x="1553565" y="1074689"/>
                  </a:lnTo>
                  <a:lnTo>
                    <a:pt x="1543251" y="1072846"/>
                  </a:lnTo>
                  <a:close/>
                </a:path>
                <a:path extrusionOk="0" h="1640840" w="1553845">
                  <a:moveTo>
                    <a:pt x="1417705" y="1274411"/>
                  </a:moveTo>
                  <a:lnTo>
                    <a:pt x="1413014" y="1277845"/>
                  </a:lnTo>
                  <a:lnTo>
                    <a:pt x="1408166" y="1281207"/>
                  </a:lnTo>
                  <a:lnTo>
                    <a:pt x="1313227" y="1343194"/>
                  </a:lnTo>
                  <a:lnTo>
                    <a:pt x="1318944" y="1351958"/>
                  </a:lnTo>
                  <a:lnTo>
                    <a:pt x="1418616" y="1286641"/>
                  </a:lnTo>
                  <a:lnTo>
                    <a:pt x="1422155" y="1284138"/>
                  </a:lnTo>
                  <a:lnTo>
                    <a:pt x="1423893" y="1282861"/>
                  </a:lnTo>
                  <a:lnTo>
                    <a:pt x="1417705" y="1274411"/>
                  </a:lnTo>
                  <a:close/>
                </a:path>
                <a:path extrusionOk="0" h="1640840" w="1553845">
                  <a:moveTo>
                    <a:pt x="1208015" y="1411883"/>
                  </a:moveTo>
                  <a:lnTo>
                    <a:pt x="1102804" y="1480572"/>
                  </a:lnTo>
                  <a:lnTo>
                    <a:pt x="1108521" y="1489347"/>
                  </a:lnTo>
                  <a:lnTo>
                    <a:pt x="1213732" y="1420647"/>
                  </a:lnTo>
                  <a:lnTo>
                    <a:pt x="1208015" y="1411883"/>
                  </a:lnTo>
                  <a:close/>
                </a:path>
                <a:path extrusionOk="0" h="1640840" w="1553845">
                  <a:moveTo>
                    <a:pt x="997592" y="1549272"/>
                  </a:moveTo>
                  <a:lnTo>
                    <a:pt x="953143" y="1578287"/>
                  </a:lnTo>
                  <a:lnTo>
                    <a:pt x="906796" y="1603414"/>
                  </a:lnTo>
                  <a:lnTo>
                    <a:pt x="890590" y="1610024"/>
                  </a:lnTo>
                  <a:lnTo>
                    <a:pt x="894276" y="1619825"/>
                  </a:lnTo>
                  <a:lnTo>
                    <a:pt x="932955" y="1602359"/>
                  </a:lnTo>
                  <a:lnTo>
                    <a:pt x="1003309" y="1558036"/>
                  </a:lnTo>
                  <a:lnTo>
                    <a:pt x="997592" y="1549272"/>
                  </a:lnTo>
                  <a:close/>
                </a:path>
                <a:path extrusionOk="0" h="1640840" w="1553845">
                  <a:moveTo>
                    <a:pt x="653131" y="1604799"/>
                  </a:moveTo>
                  <a:lnTo>
                    <a:pt x="708856" y="1633375"/>
                  </a:lnTo>
                  <a:lnTo>
                    <a:pt x="771149" y="1640724"/>
                  </a:lnTo>
                  <a:lnTo>
                    <a:pt x="771390" y="1630254"/>
                  </a:lnTo>
                  <a:lnTo>
                    <a:pt x="740964" y="1628129"/>
                  </a:lnTo>
                  <a:lnTo>
                    <a:pt x="711043" y="1623165"/>
                  </a:lnTo>
                  <a:lnTo>
                    <a:pt x="681731" y="1615382"/>
                  </a:lnTo>
                  <a:lnTo>
                    <a:pt x="653131" y="1604799"/>
                  </a:lnTo>
                  <a:close/>
                </a:path>
                <a:path extrusionOk="0" h="1640840" w="1553845">
                  <a:moveTo>
                    <a:pt x="479765" y="1438123"/>
                  </a:moveTo>
                  <a:lnTo>
                    <a:pt x="471001" y="1443851"/>
                  </a:lnTo>
                  <a:lnTo>
                    <a:pt x="504434" y="1494991"/>
                  </a:lnTo>
                  <a:lnTo>
                    <a:pt x="536800" y="1535806"/>
                  </a:lnTo>
                  <a:lnTo>
                    <a:pt x="545428" y="1544727"/>
                  </a:lnTo>
                  <a:lnTo>
                    <a:pt x="552820" y="1537314"/>
                  </a:lnTo>
                  <a:lnTo>
                    <a:pt x="541306" y="1525215"/>
                  </a:lnTo>
                  <a:lnTo>
                    <a:pt x="530407" y="1512493"/>
                  </a:lnTo>
                  <a:lnTo>
                    <a:pt x="520161" y="1499189"/>
                  </a:lnTo>
                  <a:lnTo>
                    <a:pt x="510602" y="1485347"/>
                  </a:lnTo>
                  <a:lnTo>
                    <a:pt x="479765" y="1438123"/>
                  </a:lnTo>
                  <a:close/>
                </a:path>
                <a:path extrusionOk="0" h="1640840" w="1553845">
                  <a:moveTo>
                    <a:pt x="504424" y="1494980"/>
                  </a:moveTo>
                  <a:close/>
                </a:path>
                <a:path extrusionOk="0" h="1640840" w="1553845">
                  <a:moveTo>
                    <a:pt x="342387" y="1227700"/>
                  </a:moveTo>
                  <a:lnTo>
                    <a:pt x="333612" y="1233428"/>
                  </a:lnTo>
                  <a:lnTo>
                    <a:pt x="402312" y="1338639"/>
                  </a:lnTo>
                  <a:lnTo>
                    <a:pt x="411076" y="1332912"/>
                  </a:lnTo>
                  <a:lnTo>
                    <a:pt x="342387" y="1227700"/>
                  </a:lnTo>
                  <a:close/>
                </a:path>
                <a:path extrusionOk="0" h="1640840" w="1553845">
                  <a:moveTo>
                    <a:pt x="204998" y="1017277"/>
                  </a:moveTo>
                  <a:lnTo>
                    <a:pt x="196234" y="1023005"/>
                  </a:lnTo>
                  <a:lnTo>
                    <a:pt x="264923" y="1128216"/>
                  </a:lnTo>
                  <a:lnTo>
                    <a:pt x="273688" y="1122489"/>
                  </a:lnTo>
                  <a:lnTo>
                    <a:pt x="204998" y="1017277"/>
                  </a:lnTo>
                  <a:close/>
                </a:path>
                <a:path extrusionOk="0" h="1640840" w="1553845">
                  <a:moveTo>
                    <a:pt x="67620" y="806855"/>
                  </a:moveTo>
                  <a:lnTo>
                    <a:pt x="58846" y="812582"/>
                  </a:lnTo>
                  <a:lnTo>
                    <a:pt x="127545" y="917794"/>
                  </a:lnTo>
                  <a:lnTo>
                    <a:pt x="136309" y="912066"/>
                  </a:lnTo>
                  <a:lnTo>
                    <a:pt x="67620" y="806855"/>
                  </a:lnTo>
                  <a:close/>
                </a:path>
                <a:path extrusionOk="0" h="1640840" w="1553845">
                  <a:moveTo>
                    <a:pt x="3884" y="573511"/>
                  </a:moveTo>
                  <a:lnTo>
                    <a:pt x="157" y="612347"/>
                  </a:lnTo>
                  <a:lnTo>
                    <a:pt x="0" y="617729"/>
                  </a:lnTo>
                  <a:lnTo>
                    <a:pt x="20" y="632818"/>
                  </a:lnTo>
                  <a:lnTo>
                    <a:pt x="3528" y="672963"/>
                  </a:lnTo>
                  <a:lnTo>
                    <a:pt x="8324" y="698324"/>
                  </a:lnTo>
                  <a:lnTo>
                    <a:pt x="18522" y="695978"/>
                  </a:lnTo>
                  <a:lnTo>
                    <a:pt x="13110" y="666032"/>
                  </a:lnTo>
                  <a:lnTo>
                    <a:pt x="10744" y="637708"/>
                  </a:lnTo>
                  <a:lnTo>
                    <a:pt x="10810" y="617729"/>
                  </a:lnTo>
                  <a:lnTo>
                    <a:pt x="10960" y="605500"/>
                  </a:lnTo>
                  <a:lnTo>
                    <a:pt x="14229" y="575123"/>
                  </a:lnTo>
                  <a:lnTo>
                    <a:pt x="3884" y="573511"/>
                  </a:lnTo>
                  <a:close/>
                </a:path>
                <a:path extrusionOk="0" h="1640840" w="1553845">
                  <a:moveTo>
                    <a:pt x="157" y="612358"/>
                  </a:moveTo>
                  <a:close/>
                </a:path>
                <a:path extrusionOk="0" h="1640840" w="1553845">
                  <a:moveTo>
                    <a:pt x="128791" y="362449"/>
                  </a:moveTo>
                  <a:lnTo>
                    <a:pt x="104362" y="383158"/>
                  </a:lnTo>
                  <a:lnTo>
                    <a:pt x="82384" y="405772"/>
                  </a:lnTo>
                  <a:lnTo>
                    <a:pt x="62904" y="430091"/>
                  </a:lnTo>
                  <a:lnTo>
                    <a:pt x="45967" y="455912"/>
                  </a:lnTo>
                  <a:lnTo>
                    <a:pt x="54972" y="461242"/>
                  </a:lnTo>
                  <a:lnTo>
                    <a:pt x="71693" y="435792"/>
                  </a:lnTo>
                  <a:lnTo>
                    <a:pt x="90680" y="412173"/>
                  </a:lnTo>
                  <a:lnTo>
                    <a:pt x="111862" y="390466"/>
                  </a:lnTo>
                  <a:lnTo>
                    <a:pt x="135168" y="370753"/>
                  </a:lnTo>
                  <a:lnTo>
                    <a:pt x="128791" y="362449"/>
                  </a:lnTo>
                  <a:close/>
                </a:path>
                <a:path extrusionOk="0" h="1640840" w="1553845">
                  <a:moveTo>
                    <a:pt x="338659" y="224254"/>
                  </a:moveTo>
                  <a:lnTo>
                    <a:pt x="233448" y="292943"/>
                  </a:lnTo>
                  <a:lnTo>
                    <a:pt x="239175" y="301718"/>
                  </a:lnTo>
                  <a:lnTo>
                    <a:pt x="344387" y="233019"/>
                  </a:lnTo>
                  <a:lnTo>
                    <a:pt x="338659" y="224254"/>
                  </a:lnTo>
                  <a:close/>
                </a:path>
                <a:path extrusionOk="0" h="1640840" w="1553845">
                  <a:moveTo>
                    <a:pt x="549082" y="86866"/>
                  </a:moveTo>
                  <a:lnTo>
                    <a:pt x="443871" y="155565"/>
                  </a:lnTo>
                  <a:lnTo>
                    <a:pt x="449598" y="164330"/>
                  </a:lnTo>
                  <a:lnTo>
                    <a:pt x="554810" y="95641"/>
                  </a:lnTo>
                  <a:lnTo>
                    <a:pt x="549082" y="86866"/>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47" name="Google Shape;747;p25"/>
            <p:cNvSpPr/>
            <p:nvPr/>
          </p:nvSpPr>
          <p:spPr>
            <a:xfrm>
              <a:off x="7312390" y="7805216"/>
              <a:ext cx="2386964" cy="1931034"/>
            </a:xfrm>
            <a:custGeom>
              <a:rect b="b" l="l" r="r" t="t"/>
              <a:pathLst>
                <a:path extrusionOk="0" h="1931034" w="2386964">
                  <a:moveTo>
                    <a:pt x="2056261" y="0"/>
                  </a:moveTo>
                  <a:lnTo>
                    <a:pt x="330220" y="0"/>
                  </a:lnTo>
                  <a:lnTo>
                    <a:pt x="281423" y="3580"/>
                  </a:lnTo>
                  <a:lnTo>
                    <a:pt x="234849" y="13981"/>
                  </a:lnTo>
                  <a:lnTo>
                    <a:pt x="191009" y="30692"/>
                  </a:lnTo>
                  <a:lnTo>
                    <a:pt x="150413" y="53201"/>
                  </a:lnTo>
                  <a:lnTo>
                    <a:pt x="113573" y="80998"/>
                  </a:lnTo>
                  <a:lnTo>
                    <a:pt x="80998" y="113573"/>
                  </a:lnTo>
                  <a:lnTo>
                    <a:pt x="53201" y="150413"/>
                  </a:lnTo>
                  <a:lnTo>
                    <a:pt x="30692" y="191009"/>
                  </a:lnTo>
                  <a:lnTo>
                    <a:pt x="13981" y="234849"/>
                  </a:lnTo>
                  <a:lnTo>
                    <a:pt x="3580" y="281423"/>
                  </a:lnTo>
                  <a:lnTo>
                    <a:pt x="0" y="330220"/>
                  </a:lnTo>
                  <a:lnTo>
                    <a:pt x="0" y="1600726"/>
                  </a:lnTo>
                  <a:lnTo>
                    <a:pt x="3580" y="1649522"/>
                  </a:lnTo>
                  <a:lnTo>
                    <a:pt x="13981" y="1696096"/>
                  </a:lnTo>
                  <a:lnTo>
                    <a:pt x="30692" y="1739936"/>
                  </a:lnTo>
                  <a:lnTo>
                    <a:pt x="53201" y="1780532"/>
                  </a:lnTo>
                  <a:lnTo>
                    <a:pt x="80998" y="1817373"/>
                  </a:lnTo>
                  <a:lnTo>
                    <a:pt x="113573" y="1849947"/>
                  </a:lnTo>
                  <a:lnTo>
                    <a:pt x="150413" y="1877744"/>
                  </a:lnTo>
                  <a:lnTo>
                    <a:pt x="191009" y="1900254"/>
                  </a:lnTo>
                  <a:lnTo>
                    <a:pt x="234849" y="1916964"/>
                  </a:lnTo>
                  <a:lnTo>
                    <a:pt x="281423" y="1927365"/>
                  </a:lnTo>
                  <a:lnTo>
                    <a:pt x="330220" y="1930946"/>
                  </a:lnTo>
                  <a:lnTo>
                    <a:pt x="2056261" y="1930946"/>
                  </a:lnTo>
                  <a:lnTo>
                    <a:pt x="2105058" y="1927365"/>
                  </a:lnTo>
                  <a:lnTo>
                    <a:pt x="2151632" y="1916964"/>
                  </a:lnTo>
                  <a:lnTo>
                    <a:pt x="2195472" y="1900254"/>
                  </a:lnTo>
                  <a:lnTo>
                    <a:pt x="2236068" y="1877744"/>
                  </a:lnTo>
                  <a:lnTo>
                    <a:pt x="2272909" y="1849947"/>
                  </a:lnTo>
                  <a:lnTo>
                    <a:pt x="2305483" y="1817373"/>
                  </a:lnTo>
                  <a:lnTo>
                    <a:pt x="2333280" y="1780532"/>
                  </a:lnTo>
                  <a:lnTo>
                    <a:pt x="2355790" y="1739936"/>
                  </a:lnTo>
                  <a:lnTo>
                    <a:pt x="2372500" y="1696096"/>
                  </a:lnTo>
                  <a:lnTo>
                    <a:pt x="2382901" y="1649522"/>
                  </a:lnTo>
                  <a:lnTo>
                    <a:pt x="2386482" y="1600726"/>
                  </a:lnTo>
                  <a:lnTo>
                    <a:pt x="2386482" y="330220"/>
                  </a:lnTo>
                  <a:lnTo>
                    <a:pt x="2382901" y="281423"/>
                  </a:lnTo>
                  <a:lnTo>
                    <a:pt x="2372500" y="234849"/>
                  </a:lnTo>
                  <a:lnTo>
                    <a:pt x="2355790" y="191009"/>
                  </a:lnTo>
                  <a:lnTo>
                    <a:pt x="2333280" y="150413"/>
                  </a:lnTo>
                  <a:lnTo>
                    <a:pt x="2305483" y="113573"/>
                  </a:lnTo>
                  <a:lnTo>
                    <a:pt x="2272909" y="80998"/>
                  </a:lnTo>
                  <a:lnTo>
                    <a:pt x="2236068" y="53201"/>
                  </a:lnTo>
                  <a:lnTo>
                    <a:pt x="2195472" y="30692"/>
                  </a:lnTo>
                  <a:lnTo>
                    <a:pt x="2151632" y="13981"/>
                  </a:lnTo>
                  <a:lnTo>
                    <a:pt x="2105058" y="3580"/>
                  </a:lnTo>
                  <a:lnTo>
                    <a:pt x="2056261" y="0"/>
                  </a:lnTo>
                  <a:close/>
                </a:path>
              </a:pathLst>
            </a:custGeom>
            <a:solidFill>
              <a:srgbClr val="F2F2F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48" name="Google Shape;748;p25"/>
            <p:cNvSpPr/>
            <p:nvPr/>
          </p:nvSpPr>
          <p:spPr>
            <a:xfrm>
              <a:off x="7312390" y="7805221"/>
              <a:ext cx="2386965" cy="1931034"/>
            </a:xfrm>
            <a:custGeom>
              <a:rect b="b" l="l" r="r" t="t"/>
              <a:pathLst>
                <a:path extrusionOk="0" h="1931034" w="2386965">
                  <a:moveTo>
                    <a:pt x="2058220" y="0"/>
                  </a:moveTo>
                  <a:lnTo>
                    <a:pt x="2056261" y="0"/>
                  </a:lnTo>
                  <a:lnTo>
                    <a:pt x="2056261" y="10470"/>
                  </a:lnTo>
                  <a:lnTo>
                    <a:pt x="2062688" y="10535"/>
                  </a:lnTo>
                  <a:lnTo>
                    <a:pt x="2069121" y="10727"/>
                  </a:lnTo>
                  <a:lnTo>
                    <a:pt x="2075541" y="11045"/>
                  </a:lnTo>
                  <a:lnTo>
                    <a:pt x="2081926" y="11486"/>
                  </a:lnTo>
                  <a:lnTo>
                    <a:pt x="2082763" y="1047"/>
                  </a:lnTo>
                  <a:lnTo>
                    <a:pt x="2076690" y="565"/>
                  </a:lnTo>
                  <a:lnTo>
                    <a:pt x="2070565" y="251"/>
                  </a:lnTo>
                  <a:lnTo>
                    <a:pt x="2059528" y="10"/>
                  </a:lnTo>
                  <a:lnTo>
                    <a:pt x="2058220" y="0"/>
                  </a:lnTo>
                  <a:close/>
                </a:path>
                <a:path extrusionOk="0" h="1931034" w="2386965">
                  <a:moveTo>
                    <a:pt x="2056261" y="0"/>
                  </a:moveTo>
                  <a:lnTo>
                    <a:pt x="1930611" y="0"/>
                  </a:lnTo>
                  <a:lnTo>
                    <a:pt x="1930611" y="10470"/>
                  </a:lnTo>
                  <a:lnTo>
                    <a:pt x="2056261" y="10470"/>
                  </a:lnTo>
                  <a:lnTo>
                    <a:pt x="2056261" y="0"/>
                  </a:lnTo>
                  <a:close/>
                </a:path>
                <a:path extrusionOk="0" h="1931034" w="2386965">
                  <a:moveTo>
                    <a:pt x="2203116" y="34365"/>
                  </a:moveTo>
                  <a:lnTo>
                    <a:pt x="2198456" y="43747"/>
                  </a:lnTo>
                  <a:lnTo>
                    <a:pt x="2225053" y="58577"/>
                  </a:lnTo>
                  <a:lnTo>
                    <a:pt x="2250003" y="75788"/>
                  </a:lnTo>
                  <a:lnTo>
                    <a:pt x="2273224" y="95316"/>
                  </a:lnTo>
                  <a:lnTo>
                    <a:pt x="2294631" y="117095"/>
                  </a:lnTo>
                  <a:lnTo>
                    <a:pt x="2302432" y="110111"/>
                  </a:lnTo>
                  <a:lnTo>
                    <a:pt x="2268978" y="77631"/>
                  </a:lnTo>
                  <a:lnTo>
                    <a:pt x="2237417" y="54082"/>
                  </a:lnTo>
                  <a:lnTo>
                    <a:pt x="2220591" y="43726"/>
                  </a:lnTo>
                  <a:lnTo>
                    <a:pt x="2203116" y="34365"/>
                  </a:lnTo>
                  <a:close/>
                </a:path>
                <a:path extrusionOk="0" h="1931034" w="2386965">
                  <a:moveTo>
                    <a:pt x="2366650" y="217228"/>
                  </a:moveTo>
                  <a:lnTo>
                    <a:pt x="2356807" y="220820"/>
                  </a:lnTo>
                  <a:lnTo>
                    <a:pt x="2365184" y="247389"/>
                  </a:lnTo>
                  <a:lnTo>
                    <a:pt x="2371188" y="274542"/>
                  </a:lnTo>
                  <a:lnTo>
                    <a:pt x="2374802" y="302184"/>
                  </a:lnTo>
                  <a:lnTo>
                    <a:pt x="2376011" y="330220"/>
                  </a:lnTo>
                  <a:lnTo>
                    <a:pt x="2376011" y="340576"/>
                  </a:lnTo>
                  <a:lnTo>
                    <a:pt x="2386482" y="340576"/>
                  </a:lnTo>
                  <a:lnTo>
                    <a:pt x="2385046" y="299184"/>
                  </a:lnTo>
                  <a:lnTo>
                    <a:pt x="2378517" y="257797"/>
                  </a:lnTo>
                  <a:lnTo>
                    <a:pt x="2368699" y="223029"/>
                  </a:lnTo>
                  <a:lnTo>
                    <a:pt x="2366650" y="217228"/>
                  </a:lnTo>
                  <a:close/>
                </a:path>
                <a:path extrusionOk="0" h="1931034" w="2386965">
                  <a:moveTo>
                    <a:pt x="2368772" y="223239"/>
                  </a:moveTo>
                  <a:close/>
                </a:path>
                <a:path extrusionOk="0" h="1931034" w="2386965">
                  <a:moveTo>
                    <a:pt x="2386482" y="466226"/>
                  </a:moveTo>
                  <a:lnTo>
                    <a:pt x="2376011" y="466226"/>
                  </a:lnTo>
                  <a:lnTo>
                    <a:pt x="2376011" y="591877"/>
                  </a:lnTo>
                  <a:lnTo>
                    <a:pt x="2386482" y="591877"/>
                  </a:lnTo>
                  <a:lnTo>
                    <a:pt x="2386482" y="466226"/>
                  </a:lnTo>
                  <a:close/>
                </a:path>
                <a:path extrusionOk="0" h="1931034" w="2386965">
                  <a:moveTo>
                    <a:pt x="2386482" y="717527"/>
                  </a:moveTo>
                  <a:lnTo>
                    <a:pt x="2376011" y="717527"/>
                  </a:lnTo>
                  <a:lnTo>
                    <a:pt x="2376011" y="843178"/>
                  </a:lnTo>
                  <a:lnTo>
                    <a:pt x="2386482" y="843178"/>
                  </a:lnTo>
                  <a:lnTo>
                    <a:pt x="2386482" y="717527"/>
                  </a:lnTo>
                  <a:close/>
                </a:path>
                <a:path extrusionOk="0" h="1931034" w="2386965">
                  <a:moveTo>
                    <a:pt x="2386482" y="968829"/>
                  </a:moveTo>
                  <a:lnTo>
                    <a:pt x="2376011" y="968829"/>
                  </a:lnTo>
                  <a:lnTo>
                    <a:pt x="2376011" y="1094479"/>
                  </a:lnTo>
                  <a:lnTo>
                    <a:pt x="2386482" y="1094479"/>
                  </a:lnTo>
                  <a:lnTo>
                    <a:pt x="2386482" y="968829"/>
                  </a:lnTo>
                  <a:close/>
                </a:path>
                <a:path extrusionOk="0" h="1931034" w="2386965">
                  <a:moveTo>
                    <a:pt x="2386482" y="1220130"/>
                  </a:moveTo>
                  <a:lnTo>
                    <a:pt x="2376011" y="1220130"/>
                  </a:lnTo>
                  <a:lnTo>
                    <a:pt x="2376011" y="1345781"/>
                  </a:lnTo>
                  <a:lnTo>
                    <a:pt x="2386482" y="1345781"/>
                  </a:lnTo>
                  <a:lnTo>
                    <a:pt x="2386482" y="1220130"/>
                  </a:lnTo>
                  <a:close/>
                </a:path>
                <a:path extrusionOk="0" h="1931034" w="2386965">
                  <a:moveTo>
                    <a:pt x="2386482" y="1471431"/>
                  </a:moveTo>
                  <a:lnTo>
                    <a:pt x="2376011" y="1471431"/>
                  </a:lnTo>
                  <a:lnTo>
                    <a:pt x="2376011" y="1597082"/>
                  </a:lnTo>
                  <a:lnTo>
                    <a:pt x="2386482" y="1597082"/>
                  </a:lnTo>
                  <a:lnTo>
                    <a:pt x="2386482" y="1471431"/>
                  </a:lnTo>
                  <a:close/>
                </a:path>
                <a:path extrusionOk="0" h="1931034" w="2386965">
                  <a:moveTo>
                    <a:pt x="2354525" y="1716209"/>
                  </a:moveTo>
                  <a:lnTo>
                    <a:pt x="2342193" y="1744036"/>
                  </a:lnTo>
                  <a:lnTo>
                    <a:pt x="2327332" y="1770443"/>
                  </a:lnTo>
                  <a:lnTo>
                    <a:pt x="2309997" y="1795342"/>
                  </a:lnTo>
                  <a:lnTo>
                    <a:pt x="2290244" y="1818646"/>
                  </a:lnTo>
                  <a:lnTo>
                    <a:pt x="2297909" y="1825787"/>
                  </a:lnTo>
                  <a:lnTo>
                    <a:pt x="2331604" y="1783087"/>
                  </a:lnTo>
                  <a:lnTo>
                    <a:pt x="2351092" y="1749617"/>
                  </a:lnTo>
                  <a:lnTo>
                    <a:pt x="2364284" y="1719989"/>
                  </a:lnTo>
                  <a:lnTo>
                    <a:pt x="2354525" y="1716209"/>
                  </a:lnTo>
                  <a:close/>
                </a:path>
                <a:path extrusionOk="0" h="1931034" w="2386965">
                  <a:moveTo>
                    <a:pt x="2192603" y="1890026"/>
                  </a:moveTo>
                  <a:lnTo>
                    <a:pt x="2164496" y="1901701"/>
                  </a:lnTo>
                  <a:lnTo>
                    <a:pt x="2135531" y="1910591"/>
                  </a:lnTo>
                  <a:lnTo>
                    <a:pt x="2105813" y="1916669"/>
                  </a:lnTo>
                  <a:lnTo>
                    <a:pt x="2075444" y="1919910"/>
                  </a:lnTo>
                  <a:lnTo>
                    <a:pt x="2076062" y="1930360"/>
                  </a:lnTo>
                  <a:lnTo>
                    <a:pt x="2121600" y="1924475"/>
                  </a:lnTo>
                  <a:lnTo>
                    <a:pt x="2165388" y="1912483"/>
                  </a:lnTo>
                  <a:lnTo>
                    <a:pt x="2197074" y="1899502"/>
                  </a:lnTo>
                  <a:lnTo>
                    <a:pt x="2192603" y="1890026"/>
                  </a:lnTo>
                  <a:close/>
                </a:path>
                <a:path extrusionOk="0" h="1931034" w="2386965">
                  <a:moveTo>
                    <a:pt x="1950422" y="1920475"/>
                  </a:moveTo>
                  <a:lnTo>
                    <a:pt x="1824771" y="1920475"/>
                  </a:lnTo>
                  <a:lnTo>
                    <a:pt x="1824771" y="1930946"/>
                  </a:lnTo>
                  <a:lnTo>
                    <a:pt x="1950422" y="1930946"/>
                  </a:lnTo>
                  <a:lnTo>
                    <a:pt x="1950422" y="1920475"/>
                  </a:lnTo>
                  <a:close/>
                </a:path>
                <a:path extrusionOk="0" h="1931034" w="2386965">
                  <a:moveTo>
                    <a:pt x="1699121" y="1920475"/>
                  </a:moveTo>
                  <a:lnTo>
                    <a:pt x="1573470" y="1920475"/>
                  </a:lnTo>
                  <a:lnTo>
                    <a:pt x="1573470" y="1930946"/>
                  </a:lnTo>
                  <a:lnTo>
                    <a:pt x="1699121" y="1930946"/>
                  </a:lnTo>
                  <a:lnTo>
                    <a:pt x="1699121" y="1920475"/>
                  </a:lnTo>
                  <a:close/>
                </a:path>
                <a:path extrusionOk="0" h="1931034" w="2386965">
                  <a:moveTo>
                    <a:pt x="1447819" y="1920475"/>
                  </a:moveTo>
                  <a:lnTo>
                    <a:pt x="1322169" y="1920475"/>
                  </a:lnTo>
                  <a:lnTo>
                    <a:pt x="1322169" y="1930946"/>
                  </a:lnTo>
                  <a:lnTo>
                    <a:pt x="1447819" y="1930946"/>
                  </a:lnTo>
                  <a:lnTo>
                    <a:pt x="1447819" y="1920475"/>
                  </a:lnTo>
                  <a:close/>
                </a:path>
                <a:path extrusionOk="0" h="1931034" w="2386965">
                  <a:moveTo>
                    <a:pt x="1196518" y="1920475"/>
                  </a:moveTo>
                  <a:lnTo>
                    <a:pt x="1070867" y="1920475"/>
                  </a:lnTo>
                  <a:lnTo>
                    <a:pt x="1070867" y="1930946"/>
                  </a:lnTo>
                  <a:lnTo>
                    <a:pt x="1196518" y="1930946"/>
                  </a:lnTo>
                  <a:lnTo>
                    <a:pt x="1196518" y="1920475"/>
                  </a:lnTo>
                  <a:close/>
                </a:path>
                <a:path extrusionOk="0" h="1931034" w="2386965">
                  <a:moveTo>
                    <a:pt x="945217" y="1920475"/>
                  </a:moveTo>
                  <a:lnTo>
                    <a:pt x="819566" y="1920475"/>
                  </a:lnTo>
                  <a:lnTo>
                    <a:pt x="819566" y="1930946"/>
                  </a:lnTo>
                  <a:lnTo>
                    <a:pt x="945217" y="1930946"/>
                  </a:lnTo>
                  <a:lnTo>
                    <a:pt x="945217" y="1920475"/>
                  </a:lnTo>
                  <a:close/>
                </a:path>
                <a:path extrusionOk="0" h="1931034" w="2386965">
                  <a:moveTo>
                    <a:pt x="693916" y="1920475"/>
                  </a:moveTo>
                  <a:lnTo>
                    <a:pt x="568265" y="1920475"/>
                  </a:lnTo>
                  <a:lnTo>
                    <a:pt x="568265" y="1930946"/>
                  </a:lnTo>
                  <a:lnTo>
                    <a:pt x="693916" y="1930946"/>
                  </a:lnTo>
                  <a:lnTo>
                    <a:pt x="693916" y="1920475"/>
                  </a:lnTo>
                  <a:close/>
                </a:path>
                <a:path extrusionOk="0" h="1931034" w="2386965">
                  <a:moveTo>
                    <a:pt x="317372" y="1920213"/>
                  </a:moveTo>
                  <a:lnTo>
                    <a:pt x="316964" y="1930684"/>
                  </a:lnTo>
                  <a:lnTo>
                    <a:pt x="326408" y="1930925"/>
                  </a:lnTo>
                  <a:lnTo>
                    <a:pt x="329131" y="1930946"/>
                  </a:lnTo>
                  <a:lnTo>
                    <a:pt x="442614" y="1930946"/>
                  </a:lnTo>
                  <a:lnTo>
                    <a:pt x="442614" y="1920475"/>
                  </a:lnTo>
                  <a:lnTo>
                    <a:pt x="325916" y="1920475"/>
                  </a:lnTo>
                  <a:lnTo>
                    <a:pt x="321634" y="1920381"/>
                  </a:lnTo>
                  <a:lnTo>
                    <a:pt x="317372" y="1920213"/>
                  </a:lnTo>
                  <a:close/>
                </a:path>
                <a:path extrusionOk="0" h="1931034" w="2386965">
                  <a:moveTo>
                    <a:pt x="187632" y="1886602"/>
                  </a:moveTo>
                  <a:lnTo>
                    <a:pt x="164832" y="1886602"/>
                  </a:lnTo>
                  <a:lnTo>
                    <a:pt x="176340" y="1892968"/>
                  </a:lnTo>
                  <a:lnTo>
                    <a:pt x="182570" y="1896256"/>
                  </a:lnTo>
                  <a:lnTo>
                    <a:pt x="188905" y="1899345"/>
                  </a:lnTo>
                  <a:lnTo>
                    <a:pt x="195355" y="1902235"/>
                  </a:lnTo>
                  <a:lnTo>
                    <a:pt x="199637" y="1892675"/>
                  </a:lnTo>
                  <a:lnTo>
                    <a:pt x="187632" y="1886602"/>
                  </a:lnTo>
                  <a:close/>
                </a:path>
                <a:path extrusionOk="0" h="1931034" w="2386965">
                  <a:moveTo>
                    <a:pt x="119691" y="1841169"/>
                  </a:moveTo>
                  <a:lnTo>
                    <a:pt x="103881" y="1841169"/>
                  </a:lnTo>
                  <a:lnTo>
                    <a:pt x="104248" y="1841514"/>
                  </a:lnTo>
                  <a:lnTo>
                    <a:pt x="118095" y="1853807"/>
                  </a:lnTo>
                  <a:lnTo>
                    <a:pt x="132618" y="1865316"/>
                  </a:lnTo>
                  <a:lnTo>
                    <a:pt x="147786" y="1876010"/>
                  </a:lnTo>
                  <a:lnTo>
                    <a:pt x="164843" y="1886612"/>
                  </a:lnTo>
                  <a:lnTo>
                    <a:pt x="187632" y="1886602"/>
                  </a:lnTo>
                  <a:lnTo>
                    <a:pt x="172472" y="1878933"/>
                  </a:lnTo>
                  <a:lnTo>
                    <a:pt x="146854" y="1862737"/>
                  </a:lnTo>
                  <a:lnTo>
                    <a:pt x="122869" y="1844153"/>
                  </a:lnTo>
                  <a:lnTo>
                    <a:pt x="119691" y="1841169"/>
                  </a:lnTo>
                  <a:close/>
                </a:path>
                <a:path extrusionOk="0" h="1931034" w="2386965">
                  <a:moveTo>
                    <a:pt x="119513" y="1841001"/>
                  </a:moveTo>
                  <a:lnTo>
                    <a:pt x="103703" y="1841001"/>
                  </a:lnTo>
                  <a:lnTo>
                    <a:pt x="103892" y="1841179"/>
                  </a:lnTo>
                  <a:lnTo>
                    <a:pt x="119691" y="1841169"/>
                  </a:lnTo>
                  <a:lnTo>
                    <a:pt x="119513" y="1841001"/>
                  </a:lnTo>
                  <a:close/>
                </a:path>
                <a:path extrusionOk="0" h="1931034" w="2386965">
                  <a:moveTo>
                    <a:pt x="100604" y="1823242"/>
                  </a:moveTo>
                  <a:lnTo>
                    <a:pt x="93086" y="1830530"/>
                  </a:lnTo>
                  <a:lnTo>
                    <a:pt x="95149" y="1832635"/>
                  </a:lnTo>
                  <a:lnTo>
                    <a:pt x="102290" y="1839661"/>
                  </a:lnTo>
                  <a:lnTo>
                    <a:pt x="103714" y="1841012"/>
                  </a:lnTo>
                  <a:lnTo>
                    <a:pt x="119513" y="1841001"/>
                  </a:lnTo>
                  <a:lnTo>
                    <a:pt x="100604" y="1823242"/>
                  </a:lnTo>
                  <a:close/>
                </a:path>
                <a:path extrusionOk="0" h="1931034" w="2386965">
                  <a:moveTo>
                    <a:pt x="10481" y="1603542"/>
                  </a:moveTo>
                  <a:lnTo>
                    <a:pt x="10" y="1603637"/>
                  </a:lnTo>
                  <a:lnTo>
                    <a:pt x="685" y="1622175"/>
                  </a:lnTo>
                  <a:lnTo>
                    <a:pt x="2363" y="1640440"/>
                  </a:lnTo>
                  <a:lnTo>
                    <a:pt x="9486" y="1679613"/>
                  </a:lnTo>
                  <a:lnTo>
                    <a:pt x="20986" y="1716815"/>
                  </a:lnTo>
                  <a:lnTo>
                    <a:pt x="24627" y="1726073"/>
                  </a:lnTo>
                  <a:lnTo>
                    <a:pt x="34313" y="1722094"/>
                  </a:lnTo>
                  <a:lnTo>
                    <a:pt x="24119" y="1693463"/>
                  </a:lnTo>
                  <a:lnTo>
                    <a:pt x="16735" y="1664090"/>
                  </a:lnTo>
                  <a:lnTo>
                    <a:pt x="12181" y="1634081"/>
                  </a:lnTo>
                  <a:lnTo>
                    <a:pt x="10481" y="1603542"/>
                  </a:lnTo>
                  <a:close/>
                </a:path>
                <a:path extrusionOk="0" h="1931034" w="2386965">
                  <a:moveTo>
                    <a:pt x="10470" y="1352325"/>
                  </a:moveTo>
                  <a:lnTo>
                    <a:pt x="0" y="1352325"/>
                  </a:lnTo>
                  <a:lnTo>
                    <a:pt x="0" y="1477975"/>
                  </a:lnTo>
                  <a:lnTo>
                    <a:pt x="10470" y="1477975"/>
                  </a:lnTo>
                  <a:lnTo>
                    <a:pt x="10470" y="1352325"/>
                  </a:lnTo>
                  <a:close/>
                </a:path>
                <a:path extrusionOk="0" h="1931034" w="2386965">
                  <a:moveTo>
                    <a:pt x="10470" y="1101024"/>
                  </a:moveTo>
                  <a:lnTo>
                    <a:pt x="0" y="1101024"/>
                  </a:lnTo>
                  <a:lnTo>
                    <a:pt x="0" y="1226674"/>
                  </a:lnTo>
                  <a:lnTo>
                    <a:pt x="10470" y="1226674"/>
                  </a:lnTo>
                  <a:lnTo>
                    <a:pt x="10470" y="1101024"/>
                  </a:lnTo>
                  <a:close/>
                </a:path>
                <a:path extrusionOk="0" h="1931034" w="2386965">
                  <a:moveTo>
                    <a:pt x="10470" y="849722"/>
                  </a:moveTo>
                  <a:lnTo>
                    <a:pt x="0" y="849722"/>
                  </a:lnTo>
                  <a:lnTo>
                    <a:pt x="0" y="975373"/>
                  </a:lnTo>
                  <a:lnTo>
                    <a:pt x="10470" y="975373"/>
                  </a:lnTo>
                  <a:lnTo>
                    <a:pt x="10470" y="849722"/>
                  </a:lnTo>
                  <a:close/>
                </a:path>
                <a:path extrusionOk="0" h="1931034" w="2386965">
                  <a:moveTo>
                    <a:pt x="10470" y="598421"/>
                  </a:moveTo>
                  <a:lnTo>
                    <a:pt x="0" y="598421"/>
                  </a:lnTo>
                  <a:lnTo>
                    <a:pt x="0" y="724072"/>
                  </a:lnTo>
                  <a:lnTo>
                    <a:pt x="10470" y="724072"/>
                  </a:lnTo>
                  <a:lnTo>
                    <a:pt x="10470" y="598421"/>
                  </a:lnTo>
                  <a:close/>
                </a:path>
                <a:path extrusionOk="0" h="1931034" w="2386965">
                  <a:moveTo>
                    <a:pt x="10470" y="347120"/>
                  </a:moveTo>
                  <a:lnTo>
                    <a:pt x="0" y="347120"/>
                  </a:lnTo>
                  <a:lnTo>
                    <a:pt x="0" y="472770"/>
                  </a:lnTo>
                  <a:lnTo>
                    <a:pt x="10470" y="472770"/>
                  </a:lnTo>
                  <a:lnTo>
                    <a:pt x="10470" y="347120"/>
                  </a:lnTo>
                  <a:close/>
                </a:path>
                <a:path extrusionOk="0" h="1931034" w="2386965">
                  <a:moveTo>
                    <a:pt x="79735" y="115033"/>
                  </a:moveTo>
                  <a:lnTo>
                    <a:pt x="60533" y="139613"/>
                  </a:lnTo>
                  <a:lnTo>
                    <a:pt x="43680" y="165972"/>
                  </a:lnTo>
                  <a:lnTo>
                    <a:pt x="29334" y="193955"/>
                  </a:lnTo>
                  <a:lnTo>
                    <a:pt x="17653" y="223406"/>
                  </a:lnTo>
                  <a:lnTo>
                    <a:pt x="27569" y="226788"/>
                  </a:lnTo>
                  <a:lnTo>
                    <a:pt x="38761" y="198491"/>
                  </a:lnTo>
                  <a:lnTo>
                    <a:pt x="52544" y="171509"/>
                  </a:lnTo>
                  <a:lnTo>
                    <a:pt x="68865" y="145934"/>
                  </a:lnTo>
                  <a:lnTo>
                    <a:pt x="87672" y="121860"/>
                  </a:lnTo>
                  <a:lnTo>
                    <a:pt x="79735" y="115033"/>
                  </a:lnTo>
                  <a:close/>
                </a:path>
                <a:path extrusionOk="0" h="1931034" w="2386965">
                  <a:moveTo>
                    <a:pt x="297205" y="1633"/>
                  </a:moveTo>
                  <a:lnTo>
                    <a:pt x="255981" y="8376"/>
                  </a:lnTo>
                  <a:lnTo>
                    <a:pt x="217595" y="19706"/>
                  </a:lnTo>
                  <a:lnTo>
                    <a:pt x="177533" y="37349"/>
                  </a:lnTo>
                  <a:lnTo>
                    <a:pt x="182381" y="46626"/>
                  </a:lnTo>
                  <a:lnTo>
                    <a:pt x="210028" y="33819"/>
                  </a:lnTo>
                  <a:lnTo>
                    <a:pt x="238619" y="23767"/>
                  </a:lnTo>
                  <a:lnTo>
                    <a:pt x="268057" y="16501"/>
                  </a:lnTo>
                  <a:lnTo>
                    <a:pt x="298242" y="12051"/>
                  </a:lnTo>
                  <a:lnTo>
                    <a:pt x="297205" y="1633"/>
                  </a:lnTo>
                  <a:close/>
                </a:path>
                <a:path extrusionOk="0" h="1931034" w="2386965">
                  <a:moveTo>
                    <a:pt x="548454" y="0"/>
                  </a:moveTo>
                  <a:lnTo>
                    <a:pt x="422803" y="0"/>
                  </a:lnTo>
                  <a:lnTo>
                    <a:pt x="422803" y="10470"/>
                  </a:lnTo>
                  <a:lnTo>
                    <a:pt x="548454" y="10470"/>
                  </a:lnTo>
                  <a:lnTo>
                    <a:pt x="548454" y="0"/>
                  </a:lnTo>
                  <a:close/>
                </a:path>
                <a:path extrusionOk="0" h="1931034" w="2386965">
                  <a:moveTo>
                    <a:pt x="799755" y="0"/>
                  </a:moveTo>
                  <a:lnTo>
                    <a:pt x="674105" y="0"/>
                  </a:lnTo>
                  <a:lnTo>
                    <a:pt x="674105" y="10470"/>
                  </a:lnTo>
                  <a:lnTo>
                    <a:pt x="799755" y="10470"/>
                  </a:lnTo>
                  <a:lnTo>
                    <a:pt x="799755" y="0"/>
                  </a:lnTo>
                  <a:close/>
                </a:path>
                <a:path extrusionOk="0" h="1931034" w="2386965">
                  <a:moveTo>
                    <a:pt x="1051057" y="0"/>
                  </a:moveTo>
                  <a:lnTo>
                    <a:pt x="925406" y="0"/>
                  </a:lnTo>
                  <a:lnTo>
                    <a:pt x="925406" y="10470"/>
                  </a:lnTo>
                  <a:lnTo>
                    <a:pt x="1051057" y="10470"/>
                  </a:lnTo>
                  <a:lnTo>
                    <a:pt x="1051057" y="0"/>
                  </a:lnTo>
                  <a:close/>
                </a:path>
                <a:path extrusionOk="0" h="1931034" w="2386965">
                  <a:moveTo>
                    <a:pt x="1302358" y="0"/>
                  </a:moveTo>
                  <a:lnTo>
                    <a:pt x="1176707" y="0"/>
                  </a:lnTo>
                  <a:lnTo>
                    <a:pt x="1176707" y="10470"/>
                  </a:lnTo>
                  <a:lnTo>
                    <a:pt x="1302358" y="10470"/>
                  </a:lnTo>
                  <a:lnTo>
                    <a:pt x="1302358" y="0"/>
                  </a:lnTo>
                  <a:close/>
                </a:path>
                <a:path extrusionOk="0" h="1931034" w="2386965">
                  <a:moveTo>
                    <a:pt x="1553659" y="0"/>
                  </a:moveTo>
                  <a:lnTo>
                    <a:pt x="1428008" y="0"/>
                  </a:lnTo>
                  <a:lnTo>
                    <a:pt x="1428008" y="10470"/>
                  </a:lnTo>
                  <a:lnTo>
                    <a:pt x="1553659" y="10470"/>
                  </a:lnTo>
                  <a:lnTo>
                    <a:pt x="1553659" y="0"/>
                  </a:lnTo>
                  <a:close/>
                </a:path>
                <a:path extrusionOk="0" h="1931034" w="2386965">
                  <a:moveTo>
                    <a:pt x="1804960" y="0"/>
                  </a:moveTo>
                  <a:lnTo>
                    <a:pt x="1679310" y="0"/>
                  </a:lnTo>
                  <a:lnTo>
                    <a:pt x="1679310" y="10470"/>
                  </a:lnTo>
                  <a:lnTo>
                    <a:pt x="1804960" y="10470"/>
                  </a:lnTo>
                  <a:lnTo>
                    <a:pt x="1804960"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49" name="Google Shape;749;p25"/>
            <p:cNvSpPr/>
            <p:nvPr/>
          </p:nvSpPr>
          <p:spPr>
            <a:xfrm>
              <a:off x="9624676" y="5076286"/>
              <a:ext cx="3402330" cy="4162425"/>
            </a:xfrm>
            <a:custGeom>
              <a:rect b="b" l="l" r="r" t="t"/>
              <a:pathLst>
                <a:path extrusionOk="0" h="4162425" w="3402330">
                  <a:moveTo>
                    <a:pt x="3401885" y="4161810"/>
                  </a:moveTo>
                  <a:lnTo>
                    <a:pt x="843974" y="0"/>
                  </a:lnTo>
                  <a:lnTo>
                    <a:pt x="0" y="1357382"/>
                  </a:lnTo>
                </a:path>
              </a:pathLst>
            </a:custGeom>
            <a:noFill/>
            <a:ln cap="flat" cmpd="sng" w="10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50" name="Google Shape;750;p25"/>
            <p:cNvSpPr/>
            <p:nvPr/>
          </p:nvSpPr>
          <p:spPr>
            <a:xfrm>
              <a:off x="9285760" y="6094754"/>
              <a:ext cx="678179" cy="678179"/>
            </a:xfrm>
            <a:custGeom>
              <a:rect b="b" l="l" r="r" t="t"/>
              <a:pathLst>
                <a:path extrusionOk="0" h="678179" w="678179">
                  <a:moveTo>
                    <a:pt x="338921" y="0"/>
                  </a:moveTo>
                  <a:lnTo>
                    <a:pt x="292994" y="3099"/>
                  </a:lnTo>
                  <a:lnTo>
                    <a:pt x="248925" y="12126"/>
                  </a:lnTo>
                  <a:lnTo>
                    <a:pt x="207123" y="26674"/>
                  </a:lnTo>
                  <a:lnTo>
                    <a:pt x="167993" y="46335"/>
                  </a:lnTo>
                  <a:lnTo>
                    <a:pt x="131942" y="70704"/>
                  </a:lnTo>
                  <a:lnTo>
                    <a:pt x="99379" y="99373"/>
                  </a:lnTo>
                  <a:lnTo>
                    <a:pt x="70708" y="131936"/>
                  </a:lnTo>
                  <a:lnTo>
                    <a:pt x="46338" y="167985"/>
                  </a:lnTo>
                  <a:lnTo>
                    <a:pt x="26675" y="207114"/>
                  </a:lnTo>
                  <a:lnTo>
                    <a:pt x="12127" y="248916"/>
                  </a:lnTo>
                  <a:lnTo>
                    <a:pt x="3099" y="292984"/>
                  </a:lnTo>
                  <a:lnTo>
                    <a:pt x="0" y="338911"/>
                  </a:lnTo>
                  <a:lnTo>
                    <a:pt x="3099" y="384836"/>
                  </a:lnTo>
                  <a:lnTo>
                    <a:pt x="12127" y="428903"/>
                  </a:lnTo>
                  <a:lnTo>
                    <a:pt x="26675" y="470705"/>
                  </a:lnTo>
                  <a:lnTo>
                    <a:pt x="46338" y="509834"/>
                  </a:lnTo>
                  <a:lnTo>
                    <a:pt x="70708" y="545885"/>
                  </a:lnTo>
                  <a:lnTo>
                    <a:pt x="99379" y="578449"/>
                  </a:lnTo>
                  <a:lnTo>
                    <a:pt x="131942" y="607120"/>
                  </a:lnTo>
                  <a:lnTo>
                    <a:pt x="167993" y="631491"/>
                  </a:lnTo>
                  <a:lnTo>
                    <a:pt x="207123" y="651155"/>
                  </a:lnTo>
                  <a:lnTo>
                    <a:pt x="248925" y="665704"/>
                  </a:lnTo>
                  <a:lnTo>
                    <a:pt x="292994" y="674732"/>
                  </a:lnTo>
                  <a:lnTo>
                    <a:pt x="338921" y="677832"/>
                  </a:lnTo>
                  <a:lnTo>
                    <a:pt x="384848" y="674732"/>
                  </a:lnTo>
                  <a:lnTo>
                    <a:pt x="428917" y="665704"/>
                  </a:lnTo>
                  <a:lnTo>
                    <a:pt x="470719" y="651155"/>
                  </a:lnTo>
                  <a:lnTo>
                    <a:pt x="509849" y="631491"/>
                  </a:lnTo>
                  <a:lnTo>
                    <a:pt x="545900" y="607120"/>
                  </a:lnTo>
                  <a:lnTo>
                    <a:pt x="578464" y="578449"/>
                  </a:lnTo>
                  <a:lnTo>
                    <a:pt x="607134" y="545885"/>
                  </a:lnTo>
                  <a:lnTo>
                    <a:pt x="631504" y="509834"/>
                  </a:lnTo>
                  <a:lnTo>
                    <a:pt x="651167" y="470705"/>
                  </a:lnTo>
                  <a:lnTo>
                    <a:pt x="665716" y="428903"/>
                  </a:lnTo>
                  <a:lnTo>
                    <a:pt x="674743" y="384836"/>
                  </a:lnTo>
                  <a:lnTo>
                    <a:pt x="677843" y="338911"/>
                  </a:lnTo>
                  <a:lnTo>
                    <a:pt x="674743" y="292984"/>
                  </a:lnTo>
                  <a:lnTo>
                    <a:pt x="665716" y="248916"/>
                  </a:lnTo>
                  <a:lnTo>
                    <a:pt x="651167" y="207114"/>
                  </a:lnTo>
                  <a:lnTo>
                    <a:pt x="631504" y="167985"/>
                  </a:lnTo>
                  <a:lnTo>
                    <a:pt x="607134" y="131936"/>
                  </a:lnTo>
                  <a:lnTo>
                    <a:pt x="578464" y="99373"/>
                  </a:lnTo>
                  <a:lnTo>
                    <a:pt x="545900" y="70704"/>
                  </a:lnTo>
                  <a:lnTo>
                    <a:pt x="509849" y="46335"/>
                  </a:lnTo>
                  <a:lnTo>
                    <a:pt x="470719" y="26674"/>
                  </a:lnTo>
                  <a:lnTo>
                    <a:pt x="428917" y="12126"/>
                  </a:lnTo>
                  <a:lnTo>
                    <a:pt x="384848" y="3099"/>
                  </a:lnTo>
                  <a:lnTo>
                    <a:pt x="338921"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51" name="Google Shape;751;p25"/>
            <p:cNvSpPr/>
            <p:nvPr/>
          </p:nvSpPr>
          <p:spPr>
            <a:xfrm>
              <a:off x="9280525" y="6089514"/>
              <a:ext cx="688340" cy="688340"/>
            </a:xfrm>
            <a:custGeom>
              <a:rect b="b" l="l" r="r" t="t"/>
              <a:pathLst>
                <a:path extrusionOk="0" h="688340" w="688340">
                  <a:moveTo>
                    <a:pt x="344157" y="0"/>
                  </a:moveTo>
                  <a:lnTo>
                    <a:pt x="297458" y="3141"/>
                  </a:lnTo>
                  <a:lnTo>
                    <a:pt x="252668" y="12293"/>
                  </a:lnTo>
                  <a:lnTo>
                    <a:pt x="210197" y="27044"/>
                  </a:lnTo>
                  <a:lnTo>
                    <a:pt x="170456" y="46986"/>
                  </a:lnTo>
                  <a:lnTo>
                    <a:pt x="133855" y="71707"/>
                  </a:lnTo>
                  <a:lnTo>
                    <a:pt x="100803" y="100799"/>
                  </a:lnTo>
                  <a:lnTo>
                    <a:pt x="71711" y="133850"/>
                  </a:lnTo>
                  <a:lnTo>
                    <a:pt x="46988" y="170452"/>
                  </a:lnTo>
                  <a:lnTo>
                    <a:pt x="27046" y="210193"/>
                  </a:lnTo>
                  <a:lnTo>
                    <a:pt x="12293" y="252664"/>
                  </a:lnTo>
                  <a:lnTo>
                    <a:pt x="3141" y="297455"/>
                  </a:lnTo>
                  <a:lnTo>
                    <a:pt x="0" y="344157"/>
                  </a:lnTo>
                  <a:lnTo>
                    <a:pt x="3141" y="390855"/>
                  </a:lnTo>
                  <a:lnTo>
                    <a:pt x="12293" y="435645"/>
                  </a:lnTo>
                  <a:lnTo>
                    <a:pt x="27046" y="478114"/>
                  </a:lnTo>
                  <a:lnTo>
                    <a:pt x="46988" y="517854"/>
                  </a:lnTo>
                  <a:lnTo>
                    <a:pt x="71711" y="554455"/>
                  </a:lnTo>
                  <a:lnTo>
                    <a:pt x="100803" y="587505"/>
                  </a:lnTo>
                  <a:lnTo>
                    <a:pt x="133855" y="616596"/>
                  </a:lnTo>
                  <a:lnTo>
                    <a:pt x="170456" y="641317"/>
                  </a:lnTo>
                  <a:lnTo>
                    <a:pt x="210197" y="661258"/>
                  </a:lnTo>
                  <a:lnTo>
                    <a:pt x="252668" y="676010"/>
                  </a:lnTo>
                  <a:lnTo>
                    <a:pt x="297458" y="685162"/>
                  </a:lnTo>
                  <a:lnTo>
                    <a:pt x="344157" y="688303"/>
                  </a:lnTo>
                  <a:lnTo>
                    <a:pt x="390856" y="685162"/>
                  </a:lnTo>
                  <a:lnTo>
                    <a:pt x="426726" y="677832"/>
                  </a:lnTo>
                  <a:lnTo>
                    <a:pt x="344157" y="677832"/>
                  </a:lnTo>
                  <a:lnTo>
                    <a:pt x="294913" y="674208"/>
                  </a:lnTo>
                  <a:lnTo>
                    <a:pt x="247891" y="663681"/>
                  </a:lnTo>
                  <a:lnTo>
                    <a:pt x="203611" y="646773"/>
                  </a:lnTo>
                  <a:lnTo>
                    <a:pt x="162591" y="624002"/>
                  </a:lnTo>
                  <a:lnTo>
                    <a:pt x="125354" y="595889"/>
                  </a:lnTo>
                  <a:lnTo>
                    <a:pt x="92418" y="562955"/>
                  </a:lnTo>
                  <a:lnTo>
                    <a:pt x="64304" y="525719"/>
                  </a:lnTo>
                  <a:lnTo>
                    <a:pt x="41532" y="484700"/>
                  </a:lnTo>
                  <a:lnTo>
                    <a:pt x="24622" y="440421"/>
                  </a:lnTo>
                  <a:lnTo>
                    <a:pt x="14095" y="393399"/>
                  </a:lnTo>
                  <a:lnTo>
                    <a:pt x="10470" y="344157"/>
                  </a:lnTo>
                  <a:lnTo>
                    <a:pt x="14095" y="294913"/>
                  </a:lnTo>
                  <a:lnTo>
                    <a:pt x="24622" y="247891"/>
                  </a:lnTo>
                  <a:lnTo>
                    <a:pt x="41532" y="203611"/>
                  </a:lnTo>
                  <a:lnTo>
                    <a:pt x="64304" y="162591"/>
                  </a:lnTo>
                  <a:lnTo>
                    <a:pt x="92418" y="125354"/>
                  </a:lnTo>
                  <a:lnTo>
                    <a:pt x="125354" y="92418"/>
                  </a:lnTo>
                  <a:lnTo>
                    <a:pt x="162591" y="64304"/>
                  </a:lnTo>
                  <a:lnTo>
                    <a:pt x="203611" y="41532"/>
                  </a:lnTo>
                  <a:lnTo>
                    <a:pt x="247891" y="24622"/>
                  </a:lnTo>
                  <a:lnTo>
                    <a:pt x="294913" y="14095"/>
                  </a:lnTo>
                  <a:lnTo>
                    <a:pt x="344157" y="10470"/>
                  </a:lnTo>
                  <a:lnTo>
                    <a:pt x="426726" y="10470"/>
                  </a:lnTo>
                  <a:lnTo>
                    <a:pt x="390856" y="3141"/>
                  </a:lnTo>
                  <a:lnTo>
                    <a:pt x="344157" y="0"/>
                  </a:lnTo>
                  <a:close/>
                </a:path>
                <a:path extrusionOk="0" h="688340" w="688340">
                  <a:moveTo>
                    <a:pt x="426726" y="10470"/>
                  </a:moveTo>
                  <a:lnTo>
                    <a:pt x="344157" y="10470"/>
                  </a:lnTo>
                  <a:lnTo>
                    <a:pt x="393400" y="14095"/>
                  </a:lnTo>
                  <a:lnTo>
                    <a:pt x="440422" y="24622"/>
                  </a:lnTo>
                  <a:lnTo>
                    <a:pt x="484702" y="41532"/>
                  </a:lnTo>
                  <a:lnTo>
                    <a:pt x="525722" y="64304"/>
                  </a:lnTo>
                  <a:lnTo>
                    <a:pt x="562959" y="92418"/>
                  </a:lnTo>
                  <a:lnTo>
                    <a:pt x="595895" y="125354"/>
                  </a:lnTo>
                  <a:lnTo>
                    <a:pt x="624009" y="162591"/>
                  </a:lnTo>
                  <a:lnTo>
                    <a:pt x="646781" y="203611"/>
                  </a:lnTo>
                  <a:lnTo>
                    <a:pt x="663691" y="247891"/>
                  </a:lnTo>
                  <a:lnTo>
                    <a:pt x="674218" y="294913"/>
                  </a:lnTo>
                  <a:lnTo>
                    <a:pt x="677843" y="344157"/>
                  </a:lnTo>
                  <a:lnTo>
                    <a:pt x="674218" y="393399"/>
                  </a:lnTo>
                  <a:lnTo>
                    <a:pt x="663691" y="440421"/>
                  </a:lnTo>
                  <a:lnTo>
                    <a:pt x="646781" y="484700"/>
                  </a:lnTo>
                  <a:lnTo>
                    <a:pt x="624009" y="525719"/>
                  </a:lnTo>
                  <a:lnTo>
                    <a:pt x="595895" y="562955"/>
                  </a:lnTo>
                  <a:lnTo>
                    <a:pt x="562959" y="595889"/>
                  </a:lnTo>
                  <a:lnTo>
                    <a:pt x="525722" y="624002"/>
                  </a:lnTo>
                  <a:lnTo>
                    <a:pt x="484702" y="646773"/>
                  </a:lnTo>
                  <a:lnTo>
                    <a:pt x="440422" y="663681"/>
                  </a:lnTo>
                  <a:lnTo>
                    <a:pt x="393400" y="674208"/>
                  </a:lnTo>
                  <a:lnTo>
                    <a:pt x="344157" y="677832"/>
                  </a:lnTo>
                  <a:lnTo>
                    <a:pt x="426726" y="677832"/>
                  </a:lnTo>
                  <a:lnTo>
                    <a:pt x="478116" y="661258"/>
                  </a:lnTo>
                  <a:lnTo>
                    <a:pt x="517857" y="641317"/>
                  </a:lnTo>
                  <a:lnTo>
                    <a:pt x="554458" y="616596"/>
                  </a:lnTo>
                  <a:lnTo>
                    <a:pt x="587510" y="587505"/>
                  </a:lnTo>
                  <a:lnTo>
                    <a:pt x="616603" y="554455"/>
                  </a:lnTo>
                  <a:lnTo>
                    <a:pt x="641325" y="517854"/>
                  </a:lnTo>
                  <a:lnTo>
                    <a:pt x="661267" y="478114"/>
                  </a:lnTo>
                  <a:lnTo>
                    <a:pt x="676020" y="435645"/>
                  </a:lnTo>
                  <a:lnTo>
                    <a:pt x="685172" y="390855"/>
                  </a:lnTo>
                  <a:lnTo>
                    <a:pt x="688314" y="344157"/>
                  </a:lnTo>
                  <a:lnTo>
                    <a:pt x="685172" y="297455"/>
                  </a:lnTo>
                  <a:lnTo>
                    <a:pt x="676020" y="252664"/>
                  </a:lnTo>
                  <a:lnTo>
                    <a:pt x="661267" y="210193"/>
                  </a:lnTo>
                  <a:lnTo>
                    <a:pt x="641325" y="170452"/>
                  </a:lnTo>
                  <a:lnTo>
                    <a:pt x="616603" y="133850"/>
                  </a:lnTo>
                  <a:lnTo>
                    <a:pt x="587510" y="100799"/>
                  </a:lnTo>
                  <a:lnTo>
                    <a:pt x="554458" y="71707"/>
                  </a:lnTo>
                  <a:lnTo>
                    <a:pt x="517857" y="46986"/>
                  </a:lnTo>
                  <a:lnTo>
                    <a:pt x="478116" y="27044"/>
                  </a:lnTo>
                  <a:lnTo>
                    <a:pt x="435645" y="12293"/>
                  </a:lnTo>
                  <a:lnTo>
                    <a:pt x="426726" y="1047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52" name="Google Shape;752;p25"/>
            <p:cNvSpPr/>
            <p:nvPr/>
          </p:nvSpPr>
          <p:spPr>
            <a:xfrm>
              <a:off x="11121425" y="6260282"/>
              <a:ext cx="347345" cy="347345"/>
            </a:xfrm>
            <a:custGeom>
              <a:rect b="b" l="l" r="r" t="t"/>
              <a:pathLst>
                <a:path extrusionOk="0" h="347345" w="347345">
                  <a:moveTo>
                    <a:pt x="173387" y="0"/>
                  </a:moveTo>
                  <a:lnTo>
                    <a:pt x="127346" y="6203"/>
                  </a:lnTo>
                  <a:lnTo>
                    <a:pt x="85941" y="23705"/>
                  </a:lnTo>
                  <a:lnTo>
                    <a:pt x="50840" y="50838"/>
                  </a:lnTo>
                  <a:lnTo>
                    <a:pt x="23705" y="85938"/>
                  </a:lnTo>
                  <a:lnTo>
                    <a:pt x="6203" y="127340"/>
                  </a:lnTo>
                  <a:lnTo>
                    <a:pt x="0" y="173376"/>
                  </a:lnTo>
                  <a:lnTo>
                    <a:pt x="6203" y="219419"/>
                  </a:lnTo>
                  <a:lnTo>
                    <a:pt x="23705" y="260825"/>
                  </a:lnTo>
                  <a:lnTo>
                    <a:pt x="50840" y="295929"/>
                  </a:lnTo>
                  <a:lnTo>
                    <a:pt x="85941" y="323066"/>
                  </a:lnTo>
                  <a:lnTo>
                    <a:pt x="127346" y="340570"/>
                  </a:lnTo>
                  <a:lnTo>
                    <a:pt x="173387" y="346774"/>
                  </a:lnTo>
                  <a:lnTo>
                    <a:pt x="219428" y="340570"/>
                  </a:lnTo>
                  <a:lnTo>
                    <a:pt x="260832" y="323066"/>
                  </a:lnTo>
                  <a:lnTo>
                    <a:pt x="295934" y="295929"/>
                  </a:lnTo>
                  <a:lnTo>
                    <a:pt x="323069" y="260825"/>
                  </a:lnTo>
                  <a:lnTo>
                    <a:pt x="340570" y="219419"/>
                  </a:lnTo>
                  <a:lnTo>
                    <a:pt x="346774" y="173376"/>
                  </a:lnTo>
                  <a:lnTo>
                    <a:pt x="340570" y="127340"/>
                  </a:lnTo>
                  <a:lnTo>
                    <a:pt x="323069" y="85938"/>
                  </a:lnTo>
                  <a:lnTo>
                    <a:pt x="295934" y="50838"/>
                  </a:lnTo>
                  <a:lnTo>
                    <a:pt x="260832" y="23705"/>
                  </a:lnTo>
                  <a:lnTo>
                    <a:pt x="219428" y="6203"/>
                  </a:lnTo>
                  <a:lnTo>
                    <a:pt x="173387"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53" name="Google Shape;753;p25"/>
            <p:cNvSpPr/>
            <p:nvPr/>
          </p:nvSpPr>
          <p:spPr>
            <a:xfrm>
              <a:off x="11116190" y="6255043"/>
              <a:ext cx="357504" cy="357504"/>
            </a:xfrm>
            <a:custGeom>
              <a:rect b="b" l="l" r="r" t="t"/>
              <a:pathLst>
                <a:path extrusionOk="0" h="357504" w="357504">
                  <a:moveTo>
                    <a:pt x="178622" y="0"/>
                  </a:moveTo>
                  <a:lnTo>
                    <a:pt x="131135" y="6380"/>
                  </a:lnTo>
                  <a:lnTo>
                    <a:pt x="88465" y="24388"/>
                  </a:lnTo>
                  <a:lnTo>
                    <a:pt x="52315" y="52319"/>
                  </a:lnTo>
                  <a:lnTo>
                    <a:pt x="24385" y="88470"/>
                  </a:lnTo>
                  <a:lnTo>
                    <a:pt x="6380" y="131139"/>
                  </a:lnTo>
                  <a:lnTo>
                    <a:pt x="0" y="178622"/>
                  </a:lnTo>
                  <a:lnTo>
                    <a:pt x="6380" y="226110"/>
                  </a:lnTo>
                  <a:lnTo>
                    <a:pt x="24385" y="268782"/>
                  </a:lnTo>
                  <a:lnTo>
                    <a:pt x="52315" y="304935"/>
                  </a:lnTo>
                  <a:lnTo>
                    <a:pt x="88465" y="332867"/>
                  </a:lnTo>
                  <a:lnTo>
                    <a:pt x="131135" y="350875"/>
                  </a:lnTo>
                  <a:lnTo>
                    <a:pt x="178622" y="357256"/>
                  </a:lnTo>
                  <a:lnTo>
                    <a:pt x="226109" y="350875"/>
                  </a:lnTo>
                  <a:lnTo>
                    <a:pt x="235801" y="346785"/>
                  </a:lnTo>
                  <a:lnTo>
                    <a:pt x="178622" y="346785"/>
                  </a:lnTo>
                  <a:lnTo>
                    <a:pt x="133972" y="340767"/>
                  </a:lnTo>
                  <a:lnTo>
                    <a:pt x="93819" y="323791"/>
                  </a:lnTo>
                  <a:lnTo>
                    <a:pt x="59776" y="297473"/>
                  </a:lnTo>
                  <a:lnTo>
                    <a:pt x="33461" y="263429"/>
                  </a:lnTo>
                  <a:lnTo>
                    <a:pt x="16487" y="223273"/>
                  </a:lnTo>
                  <a:lnTo>
                    <a:pt x="10470" y="178622"/>
                  </a:lnTo>
                  <a:lnTo>
                    <a:pt x="16487" y="133972"/>
                  </a:lnTo>
                  <a:lnTo>
                    <a:pt x="33461" y="93819"/>
                  </a:lnTo>
                  <a:lnTo>
                    <a:pt x="59776" y="59776"/>
                  </a:lnTo>
                  <a:lnTo>
                    <a:pt x="93819" y="33461"/>
                  </a:lnTo>
                  <a:lnTo>
                    <a:pt x="133972" y="16487"/>
                  </a:lnTo>
                  <a:lnTo>
                    <a:pt x="178622" y="10470"/>
                  </a:lnTo>
                  <a:lnTo>
                    <a:pt x="235801" y="10470"/>
                  </a:lnTo>
                  <a:lnTo>
                    <a:pt x="226109" y="6380"/>
                  </a:lnTo>
                  <a:lnTo>
                    <a:pt x="178622" y="0"/>
                  </a:lnTo>
                  <a:close/>
                </a:path>
                <a:path extrusionOk="0" h="357504" w="357504">
                  <a:moveTo>
                    <a:pt x="235801" y="10470"/>
                  </a:moveTo>
                  <a:lnTo>
                    <a:pt x="178622" y="10470"/>
                  </a:lnTo>
                  <a:lnTo>
                    <a:pt x="223272" y="16487"/>
                  </a:lnTo>
                  <a:lnTo>
                    <a:pt x="263426" y="33461"/>
                  </a:lnTo>
                  <a:lnTo>
                    <a:pt x="297468" y="59776"/>
                  </a:lnTo>
                  <a:lnTo>
                    <a:pt x="323784" y="93819"/>
                  </a:lnTo>
                  <a:lnTo>
                    <a:pt x="340757" y="133972"/>
                  </a:lnTo>
                  <a:lnTo>
                    <a:pt x="346774" y="178622"/>
                  </a:lnTo>
                  <a:lnTo>
                    <a:pt x="340757" y="223273"/>
                  </a:lnTo>
                  <a:lnTo>
                    <a:pt x="323784" y="263429"/>
                  </a:lnTo>
                  <a:lnTo>
                    <a:pt x="297468" y="297473"/>
                  </a:lnTo>
                  <a:lnTo>
                    <a:pt x="263426" y="323791"/>
                  </a:lnTo>
                  <a:lnTo>
                    <a:pt x="223272" y="340767"/>
                  </a:lnTo>
                  <a:lnTo>
                    <a:pt x="178622" y="346785"/>
                  </a:lnTo>
                  <a:lnTo>
                    <a:pt x="235801" y="346785"/>
                  </a:lnTo>
                  <a:lnTo>
                    <a:pt x="304930" y="304935"/>
                  </a:lnTo>
                  <a:lnTo>
                    <a:pt x="332859" y="268782"/>
                  </a:lnTo>
                  <a:lnTo>
                    <a:pt x="350865" y="226110"/>
                  </a:lnTo>
                  <a:lnTo>
                    <a:pt x="357245" y="178622"/>
                  </a:lnTo>
                  <a:lnTo>
                    <a:pt x="350865" y="131139"/>
                  </a:lnTo>
                  <a:lnTo>
                    <a:pt x="332859" y="88470"/>
                  </a:lnTo>
                  <a:lnTo>
                    <a:pt x="304930" y="52319"/>
                  </a:lnTo>
                  <a:lnTo>
                    <a:pt x="268779" y="24388"/>
                  </a:lnTo>
                  <a:lnTo>
                    <a:pt x="235801" y="1047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54" name="Google Shape;754;p25"/>
            <p:cNvSpPr/>
            <p:nvPr/>
          </p:nvSpPr>
          <p:spPr>
            <a:xfrm>
              <a:off x="10088014" y="4693484"/>
              <a:ext cx="765809" cy="765810"/>
            </a:xfrm>
            <a:custGeom>
              <a:rect b="b" l="l" r="r" t="t"/>
              <a:pathLst>
                <a:path extrusionOk="0" h="765810" w="765809">
                  <a:moveTo>
                    <a:pt x="382805" y="0"/>
                  </a:moveTo>
                  <a:lnTo>
                    <a:pt x="334852" y="2988"/>
                  </a:lnTo>
                  <a:lnTo>
                    <a:pt x="288659" y="11711"/>
                  </a:lnTo>
                  <a:lnTo>
                    <a:pt x="244585" y="25808"/>
                  </a:lnTo>
                  <a:lnTo>
                    <a:pt x="202994" y="44917"/>
                  </a:lnTo>
                  <a:lnTo>
                    <a:pt x="164246" y="68676"/>
                  </a:lnTo>
                  <a:lnTo>
                    <a:pt x="128703" y="96725"/>
                  </a:lnTo>
                  <a:lnTo>
                    <a:pt x="96726" y="128701"/>
                  </a:lnTo>
                  <a:lnTo>
                    <a:pt x="68677" y="164244"/>
                  </a:lnTo>
                  <a:lnTo>
                    <a:pt x="44917" y="202991"/>
                  </a:lnTo>
                  <a:lnTo>
                    <a:pt x="25808" y="244581"/>
                  </a:lnTo>
                  <a:lnTo>
                    <a:pt x="11711" y="288652"/>
                  </a:lnTo>
                  <a:lnTo>
                    <a:pt x="2988" y="334844"/>
                  </a:lnTo>
                  <a:lnTo>
                    <a:pt x="0" y="382794"/>
                  </a:lnTo>
                  <a:lnTo>
                    <a:pt x="2988" y="430749"/>
                  </a:lnTo>
                  <a:lnTo>
                    <a:pt x="11711" y="476944"/>
                  </a:lnTo>
                  <a:lnTo>
                    <a:pt x="25808" y="521019"/>
                  </a:lnTo>
                  <a:lnTo>
                    <a:pt x="44917" y="562612"/>
                  </a:lnTo>
                  <a:lnTo>
                    <a:pt x="68677" y="601361"/>
                  </a:lnTo>
                  <a:lnTo>
                    <a:pt x="96726" y="636905"/>
                  </a:lnTo>
                  <a:lnTo>
                    <a:pt x="128703" y="668882"/>
                  </a:lnTo>
                  <a:lnTo>
                    <a:pt x="164246" y="696932"/>
                  </a:lnTo>
                  <a:lnTo>
                    <a:pt x="202994" y="720692"/>
                  </a:lnTo>
                  <a:lnTo>
                    <a:pt x="244585" y="739801"/>
                  </a:lnTo>
                  <a:lnTo>
                    <a:pt x="288659" y="753898"/>
                  </a:lnTo>
                  <a:lnTo>
                    <a:pt x="334852" y="762622"/>
                  </a:lnTo>
                  <a:lnTo>
                    <a:pt x="382805" y="765610"/>
                  </a:lnTo>
                  <a:lnTo>
                    <a:pt x="430757" y="762622"/>
                  </a:lnTo>
                  <a:lnTo>
                    <a:pt x="476951" y="753898"/>
                  </a:lnTo>
                  <a:lnTo>
                    <a:pt x="521024" y="739801"/>
                  </a:lnTo>
                  <a:lnTo>
                    <a:pt x="562615" y="720692"/>
                  </a:lnTo>
                  <a:lnTo>
                    <a:pt x="601363" y="696932"/>
                  </a:lnTo>
                  <a:lnTo>
                    <a:pt x="636906" y="668882"/>
                  </a:lnTo>
                  <a:lnTo>
                    <a:pt x="668883" y="636905"/>
                  </a:lnTo>
                  <a:lnTo>
                    <a:pt x="696932" y="601361"/>
                  </a:lnTo>
                  <a:lnTo>
                    <a:pt x="720692" y="562612"/>
                  </a:lnTo>
                  <a:lnTo>
                    <a:pt x="739801" y="521019"/>
                  </a:lnTo>
                  <a:lnTo>
                    <a:pt x="753898" y="476944"/>
                  </a:lnTo>
                  <a:lnTo>
                    <a:pt x="762622" y="430749"/>
                  </a:lnTo>
                  <a:lnTo>
                    <a:pt x="765610" y="382794"/>
                  </a:lnTo>
                  <a:lnTo>
                    <a:pt x="762622" y="334844"/>
                  </a:lnTo>
                  <a:lnTo>
                    <a:pt x="753898" y="288652"/>
                  </a:lnTo>
                  <a:lnTo>
                    <a:pt x="739801" y="244581"/>
                  </a:lnTo>
                  <a:lnTo>
                    <a:pt x="720692" y="202991"/>
                  </a:lnTo>
                  <a:lnTo>
                    <a:pt x="696932" y="164244"/>
                  </a:lnTo>
                  <a:lnTo>
                    <a:pt x="668883" y="128701"/>
                  </a:lnTo>
                  <a:lnTo>
                    <a:pt x="636906" y="96725"/>
                  </a:lnTo>
                  <a:lnTo>
                    <a:pt x="601363" y="68676"/>
                  </a:lnTo>
                  <a:lnTo>
                    <a:pt x="562615" y="44917"/>
                  </a:lnTo>
                  <a:lnTo>
                    <a:pt x="521024" y="25808"/>
                  </a:lnTo>
                  <a:lnTo>
                    <a:pt x="476951" y="11711"/>
                  </a:lnTo>
                  <a:lnTo>
                    <a:pt x="430757" y="2988"/>
                  </a:lnTo>
                  <a:lnTo>
                    <a:pt x="382805"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55" name="Google Shape;755;p25"/>
            <p:cNvSpPr/>
            <p:nvPr/>
          </p:nvSpPr>
          <p:spPr>
            <a:xfrm>
              <a:off x="10082779" y="4688247"/>
              <a:ext cx="776604" cy="776604"/>
            </a:xfrm>
            <a:custGeom>
              <a:rect b="b" l="l" r="r" t="t"/>
              <a:pathLst>
                <a:path extrusionOk="0" h="776604" w="776604">
                  <a:moveTo>
                    <a:pt x="388040" y="0"/>
                  </a:moveTo>
                  <a:lnTo>
                    <a:pt x="339365" y="3023"/>
                  </a:lnTo>
                  <a:lnTo>
                    <a:pt x="292495" y="11851"/>
                  </a:lnTo>
                  <a:lnTo>
                    <a:pt x="247792" y="26119"/>
                  </a:lnTo>
                  <a:lnTo>
                    <a:pt x="205621" y="45465"/>
                  </a:lnTo>
                  <a:lnTo>
                    <a:pt x="166345" y="69524"/>
                  </a:lnTo>
                  <a:lnTo>
                    <a:pt x="130327" y="97933"/>
                  </a:lnTo>
                  <a:lnTo>
                    <a:pt x="97933" y="130327"/>
                  </a:lnTo>
                  <a:lnTo>
                    <a:pt x="69524" y="166345"/>
                  </a:lnTo>
                  <a:lnTo>
                    <a:pt x="45465" y="205621"/>
                  </a:lnTo>
                  <a:lnTo>
                    <a:pt x="26119" y="247792"/>
                  </a:lnTo>
                  <a:lnTo>
                    <a:pt x="11851" y="292495"/>
                  </a:lnTo>
                  <a:lnTo>
                    <a:pt x="3023" y="339365"/>
                  </a:lnTo>
                  <a:lnTo>
                    <a:pt x="0" y="388040"/>
                  </a:lnTo>
                  <a:lnTo>
                    <a:pt x="3023" y="436715"/>
                  </a:lnTo>
                  <a:lnTo>
                    <a:pt x="11851" y="483585"/>
                  </a:lnTo>
                  <a:lnTo>
                    <a:pt x="26119" y="528288"/>
                  </a:lnTo>
                  <a:lnTo>
                    <a:pt x="45465" y="570459"/>
                  </a:lnTo>
                  <a:lnTo>
                    <a:pt x="69524" y="609735"/>
                  </a:lnTo>
                  <a:lnTo>
                    <a:pt x="97933" y="645753"/>
                  </a:lnTo>
                  <a:lnTo>
                    <a:pt x="130327" y="678148"/>
                  </a:lnTo>
                  <a:lnTo>
                    <a:pt x="166345" y="706556"/>
                  </a:lnTo>
                  <a:lnTo>
                    <a:pt x="205621" y="730615"/>
                  </a:lnTo>
                  <a:lnTo>
                    <a:pt x="247792" y="749961"/>
                  </a:lnTo>
                  <a:lnTo>
                    <a:pt x="292495" y="764229"/>
                  </a:lnTo>
                  <a:lnTo>
                    <a:pt x="339365" y="773057"/>
                  </a:lnTo>
                  <a:lnTo>
                    <a:pt x="388040" y="776081"/>
                  </a:lnTo>
                  <a:lnTo>
                    <a:pt x="436715" y="773057"/>
                  </a:lnTo>
                  <a:lnTo>
                    <a:pt x="476257" y="765610"/>
                  </a:lnTo>
                  <a:lnTo>
                    <a:pt x="388040" y="765610"/>
                  </a:lnTo>
                  <a:lnTo>
                    <a:pt x="340744" y="762662"/>
                  </a:lnTo>
                  <a:lnTo>
                    <a:pt x="295183" y="754058"/>
                  </a:lnTo>
                  <a:lnTo>
                    <a:pt x="251713" y="740154"/>
                  </a:lnTo>
                  <a:lnTo>
                    <a:pt x="210690" y="721306"/>
                  </a:lnTo>
                  <a:lnTo>
                    <a:pt x="172472" y="697871"/>
                  </a:lnTo>
                  <a:lnTo>
                    <a:pt x="137415" y="670205"/>
                  </a:lnTo>
                  <a:lnTo>
                    <a:pt x="105875" y="638665"/>
                  </a:lnTo>
                  <a:lnTo>
                    <a:pt x="78209" y="603608"/>
                  </a:lnTo>
                  <a:lnTo>
                    <a:pt x="54774" y="565390"/>
                  </a:lnTo>
                  <a:lnTo>
                    <a:pt x="35926" y="524368"/>
                  </a:lnTo>
                  <a:lnTo>
                    <a:pt x="22022" y="480897"/>
                  </a:lnTo>
                  <a:lnTo>
                    <a:pt x="13418" y="435336"/>
                  </a:lnTo>
                  <a:lnTo>
                    <a:pt x="10470" y="388040"/>
                  </a:lnTo>
                  <a:lnTo>
                    <a:pt x="13418" y="340744"/>
                  </a:lnTo>
                  <a:lnTo>
                    <a:pt x="22022" y="295183"/>
                  </a:lnTo>
                  <a:lnTo>
                    <a:pt x="35926" y="251713"/>
                  </a:lnTo>
                  <a:lnTo>
                    <a:pt x="54774" y="210690"/>
                  </a:lnTo>
                  <a:lnTo>
                    <a:pt x="78209" y="172472"/>
                  </a:lnTo>
                  <a:lnTo>
                    <a:pt x="105875" y="137415"/>
                  </a:lnTo>
                  <a:lnTo>
                    <a:pt x="137415" y="105875"/>
                  </a:lnTo>
                  <a:lnTo>
                    <a:pt x="172472" y="78209"/>
                  </a:lnTo>
                  <a:lnTo>
                    <a:pt x="210690" y="54774"/>
                  </a:lnTo>
                  <a:lnTo>
                    <a:pt x="251713" y="35926"/>
                  </a:lnTo>
                  <a:lnTo>
                    <a:pt x="295183" y="22022"/>
                  </a:lnTo>
                  <a:lnTo>
                    <a:pt x="340744" y="13418"/>
                  </a:lnTo>
                  <a:lnTo>
                    <a:pt x="388040" y="10470"/>
                  </a:lnTo>
                  <a:lnTo>
                    <a:pt x="476257" y="10470"/>
                  </a:lnTo>
                  <a:lnTo>
                    <a:pt x="436715" y="3023"/>
                  </a:lnTo>
                  <a:lnTo>
                    <a:pt x="388040" y="0"/>
                  </a:lnTo>
                  <a:close/>
                </a:path>
                <a:path extrusionOk="0" h="776604" w="776604">
                  <a:moveTo>
                    <a:pt x="476257" y="10470"/>
                  </a:moveTo>
                  <a:lnTo>
                    <a:pt x="388040" y="10470"/>
                  </a:lnTo>
                  <a:lnTo>
                    <a:pt x="435336" y="13418"/>
                  </a:lnTo>
                  <a:lnTo>
                    <a:pt x="480897" y="22022"/>
                  </a:lnTo>
                  <a:lnTo>
                    <a:pt x="524368" y="35926"/>
                  </a:lnTo>
                  <a:lnTo>
                    <a:pt x="565390" y="54774"/>
                  </a:lnTo>
                  <a:lnTo>
                    <a:pt x="603608" y="78209"/>
                  </a:lnTo>
                  <a:lnTo>
                    <a:pt x="638665" y="105875"/>
                  </a:lnTo>
                  <a:lnTo>
                    <a:pt x="670205" y="137415"/>
                  </a:lnTo>
                  <a:lnTo>
                    <a:pt x="697871" y="172472"/>
                  </a:lnTo>
                  <a:lnTo>
                    <a:pt x="721306" y="210690"/>
                  </a:lnTo>
                  <a:lnTo>
                    <a:pt x="740154" y="251713"/>
                  </a:lnTo>
                  <a:lnTo>
                    <a:pt x="754058" y="295183"/>
                  </a:lnTo>
                  <a:lnTo>
                    <a:pt x="762662" y="340744"/>
                  </a:lnTo>
                  <a:lnTo>
                    <a:pt x="765610" y="388040"/>
                  </a:lnTo>
                  <a:lnTo>
                    <a:pt x="762662" y="435336"/>
                  </a:lnTo>
                  <a:lnTo>
                    <a:pt x="754058" y="480897"/>
                  </a:lnTo>
                  <a:lnTo>
                    <a:pt x="740154" y="524368"/>
                  </a:lnTo>
                  <a:lnTo>
                    <a:pt x="721306" y="565390"/>
                  </a:lnTo>
                  <a:lnTo>
                    <a:pt x="697871" y="603608"/>
                  </a:lnTo>
                  <a:lnTo>
                    <a:pt x="670205" y="638665"/>
                  </a:lnTo>
                  <a:lnTo>
                    <a:pt x="638665" y="670205"/>
                  </a:lnTo>
                  <a:lnTo>
                    <a:pt x="603608" y="697871"/>
                  </a:lnTo>
                  <a:lnTo>
                    <a:pt x="565390" y="721306"/>
                  </a:lnTo>
                  <a:lnTo>
                    <a:pt x="524368" y="740154"/>
                  </a:lnTo>
                  <a:lnTo>
                    <a:pt x="480897" y="754058"/>
                  </a:lnTo>
                  <a:lnTo>
                    <a:pt x="435336" y="762662"/>
                  </a:lnTo>
                  <a:lnTo>
                    <a:pt x="388040" y="765610"/>
                  </a:lnTo>
                  <a:lnTo>
                    <a:pt x="476257" y="765610"/>
                  </a:lnTo>
                  <a:lnTo>
                    <a:pt x="528288" y="749961"/>
                  </a:lnTo>
                  <a:lnTo>
                    <a:pt x="570459" y="730615"/>
                  </a:lnTo>
                  <a:lnTo>
                    <a:pt x="609735" y="706556"/>
                  </a:lnTo>
                  <a:lnTo>
                    <a:pt x="645753" y="678148"/>
                  </a:lnTo>
                  <a:lnTo>
                    <a:pt x="678148" y="645753"/>
                  </a:lnTo>
                  <a:lnTo>
                    <a:pt x="706556" y="609735"/>
                  </a:lnTo>
                  <a:lnTo>
                    <a:pt x="730615" y="570459"/>
                  </a:lnTo>
                  <a:lnTo>
                    <a:pt x="749961" y="528288"/>
                  </a:lnTo>
                  <a:lnTo>
                    <a:pt x="764229" y="483585"/>
                  </a:lnTo>
                  <a:lnTo>
                    <a:pt x="773057" y="436715"/>
                  </a:lnTo>
                  <a:lnTo>
                    <a:pt x="776081" y="388040"/>
                  </a:lnTo>
                  <a:lnTo>
                    <a:pt x="773057" y="339365"/>
                  </a:lnTo>
                  <a:lnTo>
                    <a:pt x="764229" y="292495"/>
                  </a:lnTo>
                  <a:lnTo>
                    <a:pt x="749961" y="247792"/>
                  </a:lnTo>
                  <a:lnTo>
                    <a:pt x="730615" y="205621"/>
                  </a:lnTo>
                  <a:lnTo>
                    <a:pt x="706556" y="166345"/>
                  </a:lnTo>
                  <a:lnTo>
                    <a:pt x="678148" y="130327"/>
                  </a:lnTo>
                  <a:lnTo>
                    <a:pt x="645753" y="97933"/>
                  </a:lnTo>
                  <a:lnTo>
                    <a:pt x="609735" y="69524"/>
                  </a:lnTo>
                  <a:lnTo>
                    <a:pt x="570459" y="45465"/>
                  </a:lnTo>
                  <a:lnTo>
                    <a:pt x="528288" y="26119"/>
                  </a:lnTo>
                  <a:lnTo>
                    <a:pt x="483585" y="11851"/>
                  </a:lnTo>
                  <a:lnTo>
                    <a:pt x="476257" y="1047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56" name="Google Shape;756;p25"/>
            <p:cNvSpPr/>
            <p:nvPr/>
          </p:nvSpPr>
          <p:spPr>
            <a:xfrm>
              <a:off x="8334465" y="8171244"/>
              <a:ext cx="264159" cy="264159"/>
            </a:xfrm>
            <a:custGeom>
              <a:rect b="b" l="l" r="r" t="t"/>
              <a:pathLst>
                <a:path extrusionOk="0" h="264159" w="264159">
                  <a:moveTo>
                    <a:pt x="132037" y="0"/>
                  </a:moveTo>
                  <a:lnTo>
                    <a:pt x="90349" y="6743"/>
                  </a:lnTo>
                  <a:lnTo>
                    <a:pt x="54109" y="25513"/>
                  </a:lnTo>
                  <a:lnTo>
                    <a:pt x="25509" y="54115"/>
                  </a:lnTo>
                  <a:lnTo>
                    <a:pt x="6742" y="90358"/>
                  </a:lnTo>
                  <a:lnTo>
                    <a:pt x="0" y="132048"/>
                  </a:lnTo>
                  <a:lnTo>
                    <a:pt x="6742" y="173737"/>
                  </a:lnTo>
                  <a:lnTo>
                    <a:pt x="25509" y="209977"/>
                  </a:lnTo>
                  <a:lnTo>
                    <a:pt x="54109" y="238576"/>
                  </a:lnTo>
                  <a:lnTo>
                    <a:pt x="90349" y="257343"/>
                  </a:lnTo>
                  <a:lnTo>
                    <a:pt x="132037" y="264086"/>
                  </a:lnTo>
                  <a:lnTo>
                    <a:pt x="173726" y="257343"/>
                  </a:lnTo>
                  <a:lnTo>
                    <a:pt x="209966" y="238576"/>
                  </a:lnTo>
                  <a:lnTo>
                    <a:pt x="238565" y="209977"/>
                  </a:lnTo>
                  <a:lnTo>
                    <a:pt x="257332" y="173737"/>
                  </a:lnTo>
                  <a:lnTo>
                    <a:pt x="264075" y="132048"/>
                  </a:lnTo>
                  <a:lnTo>
                    <a:pt x="257332" y="90358"/>
                  </a:lnTo>
                  <a:lnTo>
                    <a:pt x="238565" y="54115"/>
                  </a:lnTo>
                  <a:lnTo>
                    <a:pt x="209966" y="25513"/>
                  </a:lnTo>
                  <a:lnTo>
                    <a:pt x="173726" y="6743"/>
                  </a:lnTo>
                  <a:lnTo>
                    <a:pt x="132037"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57" name="Google Shape;757;p25"/>
            <p:cNvSpPr/>
            <p:nvPr/>
          </p:nvSpPr>
          <p:spPr>
            <a:xfrm>
              <a:off x="8329232" y="8166012"/>
              <a:ext cx="274954" cy="274954"/>
            </a:xfrm>
            <a:custGeom>
              <a:rect b="b" l="l" r="r" t="t"/>
              <a:pathLst>
                <a:path extrusionOk="0" h="274954" w="274954">
                  <a:moveTo>
                    <a:pt x="137273" y="0"/>
                  </a:moveTo>
                  <a:lnTo>
                    <a:pt x="93882" y="6998"/>
                  </a:lnTo>
                  <a:lnTo>
                    <a:pt x="56199" y="26487"/>
                  </a:lnTo>
                  <a:lnTo>
                    <a:pt x="26484" y="56203"/>
                  </a:lnTo>
                  <a:lnTo>
                    <a:pt x="6997" y="93886"/>
                  </a:lnTo>
                  <a:lnTo>
                    <a:pt x="0" y="137273"/>
                  </a:lnTo>
                  <a:lnTo>
                    <a:pt x="6997" y="180664"/>
                  </a:lnTo>
                  <a:lnTo>
                    <a:pt x="26484" y="218347"/>
                  </a:lnTo>
                  <a:lnTo>
                    <a:pt x="56199" y="248062"/>
                  </a:lnTo>
                  <a:lnTo>
                    <a:pt x="93882" y="267548"/>
                  </a:lnTo>
                  <a:lnTo>
                    <a:pt x="137273" y="274546"/>
                  </a:lnTo>
                  <a:lnTo>
                    <a:pt x="180664" y="267548"/>
                  </a:lnTo>
                  <a:lnTo>
                    <a:pt x="187380" y="264075"/>
                  </a:lnTo>
                  <a:lnTo>
                    <a:pt x="137273" y="264075"/>
                  </a:lnTo>
                  <a:lnTo>
                    <a:pt x="87960" y="254095"/>
                  </a:lnTo>
                  <a:lnTo>
                    <a:pt x="47650" y="226896"/>
                  </a:lnTo>
                  <a:lnTo>
                    <a:pt x="20450" y="186585"/>
                  </a:lnTo>
                  <a:lnTo>
                    <a:pt x="10470" y="137273"/>
                  </a:lnTo>
                  <a:lnTo>
                    <a:pt x="20450" y="87965"/>
                  </a:lnTo>
                  <a:lnTo>
                    <a:pt x="47650" y="47654"/>
                  </a:lnTo>
                  <a:lnTo>
                    <a:pt x="87960" y="20452"/>
                  </a:lnTo>
                  <a:lnTo>
                    <a:pt x="137273" y="10470"/>
                  </a:lnTo>
                  <a:lnTo>
                    <a:pt x="187378" y="10470"/>
                  </a:lnTo>
                  <a:lnTo>
                    <a:pt x="180664" y="6998"/>
                  </a:lnTo>
                  <a:lnTo>
                    <a:pt x="137273" y="0"/>
                  </a:lnTo>
                  <a:close/>
                </a:path>
                <a:path extrusionOk="0" h="274954" w="274954">
                  <a:moveTo>
                    <a:pt x="187378" y="10470"/>
                  </a:moveTo>
                  <a:lnTo>
                    <a:pt x="137273" y="10470"/>
                  </a:lnTo>
                  <a:lnTo>
                    <a:pt x="186585" y="20452"/>
                  </a:lnTo>
                  <a:lnTo>
                    <a:pt x="226896" y="47654"/>
                  </a:lnTo>
                  <a:lnTo>
                    <a:pt x="254095" y="87965"/>
                  </a:lnTo>
                  <a:lnTo>
                    <a:pt x="264075" y="137273"/>
                  </a:lnTo>
                  <a:lnTo>
                    <a:pt x="254095" y="186585"/>
                  </a:lnTo>
                  <a:lnTo>
                    <a:pt x="226896" y="226896"/>
                  </a:lnTo>
                  <a:lnTo>
                    <a:pt x="186585" y="254095"/>
                  </a:lnTo>
                  <a:lnTo>
                    <a:pt x="137273" y="264075"/>
                  </a:lnTo>
                  <a:lnTo>
                    <a:pt x="187380" y="264075"/>
                  </a:lnTo>
                  <a:lnTo>
                    <a:pt x="218347" y="248062"/>
                  </a:lnTo>
                  <a:lnTo>
                    <a:pt x="248062" y="218347"/>
                  </a:lnTo>
                  <a:lnTo>
                    <a:pt x="267548" y="180664"/>
                  </a:lnTo>
                  <a:lnTo>
                    <a:pt x="274546" y="137273"/>
                  </a:lnTo>
                  <a:lnTo>
                    <a:pt x="267548" y="93886"/>
                  </a:lnTo>
                  <a:lnTo>
                    <a:pt x="248062" y="56203"/>
                  </a:lnTo>
                  <a:lnTo>
                    <a:pt x="218347" y="26487"/>
                  </a:lnTo>
                  <a:lnTo>
                    <a:pt x="187378" y="1047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58" name="Google Shape;758;p25"/>
            <p:cNvSpPr/>
            <p:nvPr/>
          </p:nvSpPr>
          <p:spPr>
            <a:xfrm>
              <a:off x="11693412" y="7195084"/>
              <a:ext cx="347345" cy="347345"/>
            </a:xfrm>
            <a:custGeom>
              <a:rect b="b" l="l" r="r" t="t"/>
              <a:pathLst>
                <a:path extrusionOk="0" h="347345" w="347345">
                  <a:moveTo>
                    <a:pt x="173397" y="0"/>
                  </a:moveTo>
                  <a:lnTo>
                    <a:pt x="127355" y="6204"/>
                  </a:lnTo>
                  <a:lnTo>
                    <a:pt x="85949" y="23708"/>
                  </a:lnTo>
                  <a:lnTo>
                    <a:pt x="50845" y="50844"/>
                  </a:lnTo>
                  <a:lnTo>
                    <a:pt x="23708" y="85946"/>
                  </a:lnTo>
                  <a:lnTo>
                    <a:pt x="6204" y="127349"/>
                  </a:lnTo>
                  <a:lnTo>
                    <a:pt x="0" y="173387"/>
                  </a:lnTo>
                  <a:lnTo>
                    <a:pt x="6204" y="219429"/>
                  </a:lnTo>
                  <a:lnTo>
                    <a:pt x="23708" y="260835"/>
                  </a:lnTo>
                  <a:lnTo>
                    <a:pt x="50845" y="295939"/>
                  </a:lnTo>
                  <a:lnTo>
                    <a:pt x="85949" y="323076"/>
                  </a:lnTo>
                  <a:lnTo>
                    <a:pt x="127355" y="340580"/>
                  </a:lnTo>
                  <a:lnTo>
                    <a:pt x="173397" y="346785"/>
                  </a:lnTo>
                  <a:lnTo>
                    <a:pt x="219439" y="340580"/>
                  </a:lnTo>
                  <a:lnTo>
                    <a:pt x="260843" y="323076"/>
                  </a:lnTo>
                  <a:lnTo>
                    <a:pt x="295945" y="295939"/>
                  </a:lnTo>
                  <a:lnTo>
                    <a:pt x="323079" y="260835"/>
                  </a:lnTo>
                  <a:lnTo>
                    <a:pt x="340581" y="219429"/>
                  </a:lnTo>
                  <a:lnTo>
                    <a:pt x="346785" y="173387"/>
                  </a:lnTo>
                  <a:lnTo>
                    <a:pt x="340581" y="127349"/>
                  </a:lnTo>
                  <a:lnTo>
                    <a:pt x="323079" y="85946"/>
                  </a:lnTo>
                  <a:lnTo>
                    <a:pt x="295945" y="50844"/>
                  </a:lnTo>
                  <a:lnTo>
                    <a:pt x="260843" y="23708"/>
                  </a:lnTo>
                  <a:lnTo>
                    <a:pt x="219439" y="6204"/>
                  </a:lnTo>
                  <a:lnTo>
                    <a:pt x="173397"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59" name="Google Shape;759;p25"/>
            <p:cNvSpPr/>
            <p:nvPr/>
          </p:nvSpPr>
          <p:spPr>
            <a:xfrm>
              <a:off x="11688185" y="7189853"/>
              <a:ext cx="357504" cy="357504"/>
            </a:xfrm>
            <a:custGeom>
              <a:rect b="b" l="l" r="r" t="t"/>
              <a:pathLst>
                <a:path extrusionOk="0" h="357504" w="357504">
                  <a:moveTo>
                    <a:pt x="178622" y="0"/>
                  </a:moveTo>
                  <a:lnTo>
                    <a:pt x="131135" y="6380"/>
                  </a:lnTo>
                  <a:lnTo>
                    <a:pt x="88465" y="24388"/>
                  </a:lnTo>
                  <a:lnTo>
                    <a:pt x="52315" y="52319"/>
                  </a:lnTo>
                  <a:lnTo>
                    <a:pt x="24385" y="88470"/>
                  </a:lnTo>
                  <a:lnTo>
                    <a:pt x="6380" y="131139"/>
                  </a:lnTo>
                  <a:lnTo>
                    <a:pt x="0" y="178622"/>
                  </a:lnTo>
                  <a:lnTo>
                    <a:pt x="6380" y="226109"/>
                  </a:lnTo>
                  <a:lnTo>
                    <a:pt x="24385" y="268779"/>
                  </a:lnTo>
                  <a:lnTo>
                    <a:pt x="52315" y="304930"/>
                  </a:lnTo>
                  <a:lnTo>
                    <a:pt x="88465" y="332859"/>
                  </a:lnTo>
                  <a:lnTo>
                    <a:pt x="131135" y="350865"/>
                  </a:lnTo>
                  <a:lnTo>
                    <a:pt x="178622" y="357245"/>
                  </a:lnTo>
                  <a:lnTo>
                    <a:pt x="226109" y="350865"/>
                  </a:lnTo>
                  <a:lnTo>
                    <a:pt x="235804" y="346774"/>
                  </a:lnTo>
                  <a:lnTo>
                    <a:pt x="178622" y="346774"/>
                  </a:lnTo>
                  <a:lnTo>
                    <a:pt x="133972" y="340757"/>
                  </a:lnTo>
                  <a:lnTo>
                    <a:pt x="93819" y="323784"/>
                  </a:lnTo>
                  <a:lnTo>
                    <a:pt x="59776" y="297468"/>
                  </a:lnTo>
                  <a:lnTo>
                    <a:pt x="33461" y="263426"/>
                  </a:lnTo>
                  <a:lnTo>
                    <a:pt x="16487" y="223272"/>
                  </a:lnTo>
                  <a:lnTo>
                    <a:pt x="10470" y="178622"/>
                  </a:lnTo>
                  <a:lnTo>
                    <a:pt x="16487" y="133972"/>
                  </a:lnTo>
                  <a:lnTo>
                    <a:pt x="33461" y="93819"/>
                  </a:lnTo>
                  <a:lnTo>
                    <a:pt x="59776" y="59776"/>
                  </a:lnTo>
                  <a:lnTo>
                    <a:pt x="93819" y="33461"/>
                  </a:lnTo>
                  <a:lnTo>
                    <a:pt x="133972" y="16487"/>
                  </a:lnTo>
                  <a:lnTo>
                    <a:pt x="178622" y="10470"/>
                  </a:lnTo>
                  <a:lnTo>
                    <a:pt x="235801" y="10470"/>
                  </a:lnTo>
                  <a:lnTo>
                    <a:pt x="226109" y="6380"/>
                  </a:lnTo>
                  <a:lnTo>
                    <a:pt x="178622" y="0"/>
                  </a:lnTo>
                  <a:close/>
                </a:path>
                <a:path extrusionOk="0" h="357504" w="357504">
                  <a:moveTo>
                    <a:pt x="235801" y="10470"/>
                  </a:moveTo>
                  <a:lnTo>
                    <a:pt x="178622" y="10470"/>
                  </a:lnTo>
                  <a:lnTo>
                    <a:pt x="223272" y="16487"/>
                  </a:lnTo>
                  <a:lnTo>
                    <a:pt x="263426" y="33461"/>
                  </a:lnTo>
                  <a:lnTo>
                    <a:pt x="297468" y="59776"/>
                  </a:lnTo>
                  <a:lnTo>
                    <a:pt x="323784" y="93819"/>
                  </a:lnTo>
                  <a:lnTo>
                    <a:pt x="340757" y="133972"/>
                  </a:lnTo>
                  <a:lnTo>
                    <a:pt x="346774" y="178622"/>
                  </a:lnTo>
                  <a:lnTo>
                    <a:pt x="340757" y="223272"/>
                  </a:lnTo>
                  <a:lnTo>
                    <a:pt x="323784" y="263426"/>
                  </a:lnTo>
                  <a:lnTo>
                    <a:pt x="297468" y="297468"/>
                  </a:lnTo>
                  <a:lnTo>
                    <a:pt x="263426" y="323784"/>
                  </a:lnTo>
                  <a:lnTo>
                    <a:pt x="223272" y="340757"/>
                  </a:lnTo>
                  <a:lnTo>
                    <a:pt x="178622" y="346774"/>
                  </a:lnTo>
                  <a:lnTo>
                    <a:pt x="235804" y="346774"/>
                  </a:lnTo>
                  <a:lnTo>
                    <a:pt x="304930" y="304930"/>
                  </a:lnTo>
                  <a:lnTo>
                    <a:pt x="332859" y="268779"/>
                  </a:lnTo>
                  <a:lnTo>
                    <a:pt x="350865" y="226109"/>
                  </a:lnTo>
                  <a:lnTo>
                    <a:pt x="357245" y="178622"/>
                  </a:lnTo>
                  <a:lnTo>
                    <a:pt x="350865" y="131139"/>
                  </a:lnTo>
                  <a:lnTo>
                    <a:pt x="332859" y="88470"/>
                  </a:lnTo>
                  <a:lnTo>
                    <a:pt x="304930" y="52319"/>
                  </a:lnTo>
                  <a:lnTo>
                    <a:pt x="268779" y="24388"/>
                  </a:lnTo>
                  <a:lnTo>
                    <a:pt x="235801" y="1047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60" name="Google Shape;760;p25"/>
            <p:cNvSpPr/>
            <p:nvPr/>
          </p:nvSpPr>
          <p:spPr>
            <a:xfrm>
              <a:off x="12266765" y="8129898"/>
              <a:ext cx="347345" cy="347345"/>
            </a:xfrm>
            <a:custGeom>
              <a:rect b="b" l="l" r="r" t="t"/>
              <a:pathLst>
                <a:path extrusionOk="0" h="347345" w="347345">
                  <a:moveTo>
                    <a:pt x="173397" y="0"/>
                  </a:moveTo>
                  <a:lnTo>
                    <a:pt x="127355" y="6204"/>
                  </a:lnTo>
                  <a:lnTo>
                    <a:pt x="85949" y="23708"/>
                  </a:lnTo>
                  <a:lnTo>
                    <a:pt x="50845" y="50844"/>
                  </a:lnTo>
                  <a:lnTo>
                    <a:pt x="23708" y="85946"/>
                  </a:lnTo>
                  <a:lnTo>
                    <a:pt x="6204" y="127349"/>
                  </a:lnTo>
                  <a:lnTo>
                    <a:pt x="0" y="173387"/>
                  </a:lnTo>
                  <a:lnTo>
                    <a:pt x="6204" y="219428"/>
                  </a:lnTo>
                  <a:lnTo>
                    <a:pt x="23708" y="260832"/>
                  </a:lnTo>
                  <a:lnTo>
                    <a:pt x="50845" y="295934"/>
                  </a:lnTo>
                  <a:lnTo>
                    <a:pt x="85949" y="323069"/>
                  </a:lnTo>
                  <a:lnTo>
                    <a:pt x="127355" y="340570"/>
                  </a:lnTo>
                  <a:lnTo>
                    <a:pt x="173397" y="346774"/>
                  </a:lnTo>
                  <a:lnTo>
                    <a:pt x="219439" y="340570"/>
                  </a:lnTo>
                  <a:lnTo>
                    <a:pt x="260843" y="323069"/>
                  </a:lnTo>
                  <a:lnTo>
                    <a:pt x="295945" y="295934"/>
                  </a:lnTo>
                  <a:lnTo>
                    <a:pt x="323079" y="260832"/>
                  </a:lnTo>
                  <a:lnTo>
                    <a:pt x="340581" y="219428"/>
                  </a:lnTo>
                  <a:lnTo>
                    <a:pt x="346785" y="173387"/>
                  </a:lnTo>
                  <a:lnTo>
                    <a:pt x="340581" y="127349"/>
                  </a:lnTo>
                  <a:lnTo>
                    <a:pt x="323079" y="85946"/>
                  </a:lnTo>
                  <a:lnTo>
                    <a:pt x="295945" y="50844"/>
                  </a:lnTo>
                  <a:lnTo>
                    <a:pt x="260843" y="23708"/>
                  </a:lnTo>
                  <a:lnTo>
                    <a:pt x="219439" y="6204"/>
                  </a:lnTo>
                  <a:lnTo>
                    <a:pt x="173397"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61" name="Google Shape;761;p25"/>
            <p:cNvSpPr/>
            <p:nvPr/>
          </p:nvSpPr>
          <p:spPr>
            <a:xfrm>
              <a:off x="12261539" y="8124661"/>
              <a:ext cx="357504" cy="357504"/>
            </a:xfrm>
            <a:custGeom>
              <a:rect b="b" l="l" r="r" t="t"/>
              <a:pathLst>
                <a:path extrusionOk="0" h="357504" w="357504">
                  <a:moveTo>
                    <a:pt x="178622" y="0"/>
                  </a:moveTo>
                  <a:lnTo>
                    <a:pt x="131135" y="6380"/>
                  </a:lnTo>
                  <a:lnTo>
                    <a:pt x="88465" y="24388"/>
                  </a:lnTo>
                  <a:lnTo>
                    <a:pt x="52315" y="52319"/>
                  </a:lnTo>
                  <a:lnTo>
                    <a:pt x="24385" y="88470"/>
                  </a:lnTo>
                  <a:lnTo>
                    <a:pt x="6380" y="131139"/>
                  </a:lnTo>
                  <a:lnTo>
                    <a:pt x="0" y="178622"/>
                  </a:lnTo>
                  <a:lnTo>
                    <a:pt x="6380" y="226110"/>
                  </a:lnTo>
                  <a:lnTo>
                    <a:pt x="24385" y="268782"/>
                  </a:lnTo>
                  <a:lnTo>
                    <a:pt x="52315" y="304935"/>
                  </a:lnTo>
                  <a:lnTo>
                    <a:pt x="88465" y="332867"/>
                  </a:lnTo>
                  <a:lnTo>
                    <a:pt x="131135" y="350875"/>
                  </a:lnTo>
                  <a:lnTo>
                    <a:pt x="178622" y="357256"/>
                  </a:lnTo>
                  <a:lnTo>
                    <a:pt x="226109" y="350875"/>
                  </a:lnTo>
                  <a:lnTo>
                    <a:pt x="235801" y="346785"/>
                  </a:lnTo>
                  <a:lnTo>
                    <a:pt x="178622" y="346785"/>
                  </a:lnTo>
                  <a:lnTo>
                    <a:pt x="133972" y="340767"/>
                  </a:lnTo>
                  <a:lnTo>
                    <a:pt x="93819" y="323791"/>
                  </a:lnTo>
                  <a:lnTo>
                    <a:pt x="59776" y="297473"/>
                  </a:lnTo>
                  <a:lnTo>
                    <a:pt x="33461" y="263429"/>
                  </a:lnTo>
                  <a:lnTo>
                    <a:pt x="16487" y="223273"/>
                  </a:lnTo>
                  <a:lnTo>
                    <a:pt x="10470" y="178622"/>
                  </a:lnTo>
                  <a:lnTo>
                    <a:pt x="16487" y="133972"/>
                  </a:lnTo>
                  <a:lnTo>
                    <a:pt x="33461" y="93819"/>
                  </a:lnTo>
                  <a:lnTo>
                    <a:pt x="59776" y="59776"/>
                  </a:lnTo>
                  <a:lnTo>
                    <a:pt x="93819" y="33461"/>
                  </a:lnTo>
                  <a:lnTo>
                    <a:pt x="133972" y="16487"/>
                  </a:lnTo>
                  <a:lnTo>
                    <a:pt x="178622" y="10470"/>
                  </a:lnTo>
                  <a:lnTo>
                    <a:pt x="235801" y="10470"/>
                  </a:lnTo>
                  <a:lnTo>
                    <a:pt x="226109" y="6380"/>
                  </a:lnTo>
                  <a:lnTo>
                    <a:pt x="178622" y="0"/>
                  </a:lnTo>
                  <a:close/>
                </a:path>
                <a:path extrusionOk="0" h="357504" w="357504">
                  <a:moveTo>
                    <a:pt x="235801" y="10470"/>
                  </a:moveTo>
                  <a:lnTo>
                    <a:pt x="178622" y="10470"/>
                  </a:lnTo>
                  <a:lnTo>
                    <a:pt x="223272" y="16487"/>
                  </a:lnTo>
                  <a:lnTo>
                    <a:pt x="263426" y="33461"/>
                  </a:lnTo>
                  <a:lnTo>
                    <a:pt x="297468" y="59776"/>
                  </a:lnTo>
                  <a:lnTo>
                    <a:pt x="323784" y="93819"/>
                  </a:lnTo>
                  <a:lnTo>
                    <a:pt x="340757" y="133972"/>
                  </a:lnTo>
                  <a:lnTo>
                    <a:pt x="346774" y="178622"/>
                  </a:lnTo>
                  <a:lnTo>
                    <a:pt x="340757" y="223273"/>
                  </a:lnTo>
                  <a:lnTo>
                    <a:pt x="323784" y="263429"/>
                  </a:lnTo>
                  <a:lnTo>
                    <a:pt x="297468" y="297473"/>
                  </a:lnTo>
                  <a:lnTo>
                    <a:pt x="263426" y="323791"/>
                  </a:lnTo>
                  <a:lnTo>
                    <a:pt x="223272" y="340767"/>
                  </a:lnTo>
                  <a:lnTo>
                    <a:pt x="178622" y="346785"/>
                  </a:lnTo>
                  <a:lnTo>
                    <a:pt x="235801" y="346785"/>
                  </a:lnTo>
                  <a:lnTo>
                    <a:pt x="304930" y="304935"/>
                  </a:lnTo>
                  <a:lnTo>
                    <a:pt x="332859" y="268782"/>
                  </a:lnTo>
                  <a:lnTo>
                    <a:pt x="350865" y="226110"/>
                  </a:lnTo>
                  <a:lnTo>
                    <a:pt x="357245" y="178622"/>
                  </a:lnTo>
                  <a:lnTo>
                    <a:pt x="350865" y="131139"/>
                  </a:lnTo>
                  <a:lnTo>
                    <a:pt x="332859" y="88470"/>
                  </a:lnTo>
                  <a:lnTo>
                    <a:pt x="304930" y="52319"/>
                  </a:lnTo>
                  <a:lnTo>
                    <a:pt x="268779" y="24388"/>
                  </a:lnTo>
                  <a:lnTo>
                    <a:pt x="235801" y="1047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62" name="Google Shape;762;p25"/>
            <p:cNvSpPr/>
            <p:nvPr/>
          </p:nvSpPr>
          <p:spPr>
            <a:xfrm>
              <a:off x="12853165" y="9064710"/>
              <a:ext cx="347344" cy="347345"/>
            </a:xfrm>
            <a:custGeom>
              <a:rect b="b" l="l" r="r" t="t"/>
              <a:pathLst>
                <a:path extrusionOk="0" h="347345" w="347344">
                  <a:moveTo>
                    <a:pt x="173397" y="0"/>
                  </a:moveTo>
                  <a:lnTo>
                    <a:pt x="127355" y="6203"/>
                  </a:lnTo>
                  <a:lnTo>
                    <a:pt x="85949" y="23705"/>
                  </a:lnTo>
                  <a:lnTo>
                    <a:pt x="50845" y="50838"/>
                  </a:lnTo>
                  <a:lnTo>
                    <a:pt x="23708" y="85938"/>
                  </a:lnTo>
                  <a:lnTo>
                    <a:pt x="6204" y="127340"/>
                  </a:lnTo>
                  <a:lnTo>
                    <a:pt x="0" y="173376"/>
                  </a:lnTo>
                  <a:lnTo>
                    <a:pt x="6204" y="219419"/>
                  </a:lnTo>
                  <a:lnTo>
                    <a:pt x="23708" y="260825"/>
                  </a:lnTo>
                  <a:lnTo>
                    <a:pt x="50845" y="295929"/>
                  </a:lnTo>
                  <a:lnTo>
                    <a:pt x="85949" y="323066"/>
                  </a:lnTo>
                  <a:lnTo>
                    <a:pt x="127355" y="340570"/>
                  </a:lnTo>
                  <a:lnTo>
                    <a:pt x="173397" y="346774"/>
                  </a:lnTo>
                  <a:lnTo>
                    <a:pt x="219439" y="340570"/>
                  </a:lnTo>
                  <a:lnTo>
                    <a:pt x="260843" y="323066"/>
                  </a:lnTo>
                  <a:lnTo>
                    <a:pt x="295945" y="295929"/>
                  </a:lnTo>
                  <a:lnTo>
                    <a:pt x="323079" y="260825"/>
                  </a:lnTo>
                  <a:lnTo>
                    <a:pt x="340581" y="219419"/>
                  </a:lnTo>
                  <a:lnTo>
                    <a:pt x="346785" y="173376"/>
                  </a:lnTo>
                  <a:lnTo>
                    <a:pt x="340581" y="127340"/>
                  </a:lnTo>
                  <a:lnTo>
                    <a:pt x="323079" y="85938"/>
                  </a:lnTo>
                  <a:lnTo>
                    <a:pt x="295945" y="50838"/>
                  </a:lnTo>
                  <a:lnTo>
                    <a:pt x="260843" y="23705"/>
                  </a:lnTo>
                  <a:lnTo>
                    <a:pt x="219439" y="6203"/>
                  </a:lnTo>
                  <a:lnTo>
                    <a:pt x="173397"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63" name="Google Shape;763;p25"/>
            <p:cNvSpPr/>
            <p:nvPr/>
          </p:nvSpPr>
          <p:spPr>
            <a:xfrm>
              <a:off x="12847939" y="9059471"/>
              <a:ext cx="357505" cy="357504"/>
            </a:xfrm>
            <a:custGeom>
              <a:rect b="b" l="l" r="r" t="t"/>
              <a:pathLst>
                <a:path extrusionOk="0" h="357504" w="357505">
                  <a:moveTo>
                    <a:pt x="178622" y="0"/>
                  </a:moveTo>
                  <a:lnTo>
                    <a:pt x="131135" y="6380"/>
                  </a:lnTo>
                  <a:lnTo>
                    <a:pt x="88465" y="24388"/>
                  </a:lnTo>
                  <a:lnTo>
                    <a:pt x="52315" y="52319"/>
                  </a:lnTo>
                  <a:lnTo>
                    <a:pt x="24385" y="88470"/>
                  </a:lnTo>
                  <a:lnTo>
                    <a:pt x="6380" y="131139"/>
                  </a:lnTo>
                  <a:lnTo>
                    <a:pt x="0" y="178622"/>
                  </a:lnTo>
                  <a:lnTo>
                    <a:pt x="6380" y="226110"/>
                  </a:lnTo>
                  <a:lnTo>
                    <a:pt x="24385" y="268782"/>
                  </a:lnTo>
                  <a:lnTo>
                    <a:pt x="52315" y="304935"/>
                  </a:lnTo>
                  <a:lnTo>
                    <a:pt x="88465" y="332867"/>
                  </a:lnTo>
                  <a:lnTo>
                    <a:pt x="131135" y="350875"/>
                  </a:lnTo>
                  <a:lnTo>
                    <a:pt x="178622" y="357256"/>
                  </a:lnTo>
                  <a:lnTo>
                    <a:pt x="226109" y="350875"/>
                  </a:lnTo>
                  <a:lnTo>
                    <a:pt x="235801" y="346785"/>
                  </a:lnTo>
                  <a:lnTo>
                    <a:pt x="178622" y="346785"/>
                  </a:lnTo>
                  <a:lnTo>
                    <a:pt x="133972" y="340767"/>
                  </a:lnTo>
                  <a:lnTo>
                    <a:pt x="93819" y="323791"/>
                  </a:lnTo>
                  <a:lnTo>
                    <a:pt x="59776" y="297473"/>
                  </a:lnTo>
                  <a:lnTo>
                    <a:pt x="33461" y="263429"/>
                  </a:lnTo>
                  <a:lnTo>
                    <a:pt x="16487" y="223273"/>
                  </a:lnTo>
                  <a:lnTo>
                    <a:pt x="10470" y="178622"/>
                  </a:lnTo>
                  <a:lnTo>
                    <a:pt x="16487" y="133972"/>
                  </a:lnTo>
                  <a:lnTo>
                    <a:pt x="33461" y="93819"/>
                  </a:lnTo>
                  <a:lnTo>
                    <a:pt x="59776" y="59776"/>
                  </a:lnTo>
                  <a:lnTo>
                    <a:pt x="93819" y="33461"/>
                  </a:lnTo>
                  <a:lnTo>
                    <a:pt x="133972" y="16487"/>
                  </a:lnTo>
                  <a:lnTo>
                    <a:pt x="178622" y="10470"/>
                  </a:lnTo>
                  <a:lnTo>
                    <a:pt x="235801" y="10470"/>
                  </a:lnTo>
                  <a:lnTo>
                    <a:pt x="226109" y="6380"/>
                  </a:lnTo>
                  <a:lnTo>
                    <a:pt x="178622" y="0"/>
                  </a:lnTo>
                  <a:close/>
                </a:path>
                <a:path extrusionOk="0" h="357504" w="357505">
                  <a:moveTo>
                    <a:pt x="235801" y="10470"/>
                  </a:moveTo>
                  <a:lnTo>
                    <a:pt x="178622" y="10470"/>
                  </a:lnTo>
                  <a:lnTo>
                    <a:pt x="223272" y="16487"/>
                  </a:lnTo>
                  <a:lnTo>
                    <a:pt x="263426" y="33461"/>
                  </a:lnTo>
                  <a:lnTo>
                    <a:pt x="297468" y="59776"/>
                  </a:lnTo>
                  <a:lnTo>
                    <a:pt x="323784" y="93819"/>
                  </a:lnTo>
                  <a:lnTo>
                    <a:pt x="340757" y="133972"/>
                  </a:lnTo>
                  <a:lnTo>
                    <a:pt x="346774" y="178622"/>
                  </a:lnTo>
                  <a:lnTo>
                    <a:pt x="340757" y="223273"/>
                  </a:lnTo>
                  <a:lnTo>
                    <a:pt x="323784" y="263429"/>
                  </a:lnTo>
                  <a:lnTo>
                    <a:pt x="297468" y="297473"/>
                  </a:lnTo>
                  <a:lnTo>
                    <a:pt x="263426" y="323791"/>
                  </a:lnTo>
                  <a:lnTo>
                    <a:pt x="223272" y="340767"/>
                  </a:lnTo>
                  <a:lnTo>
                    <a:pt x="178622" y="346785"/>
                  </a:lnTo>
                  <a:lnTo>
                    <a:pt x="235801" y="346785"/>
                  </a:lnTo>
                  <a:lnTo>
                    <a:pt x="304930" y="304935"/>
                  </a:lnTo>
                  <a:lnTo>
                    <a:pt x="332859" y="268782"/>
                  </a:lnTo>
                  <a:lnTo>
                    <a:pt x="350865" y="226110"/>
                  </a:lnTo>
                  <a:lnTo>
                    <a:pt x="357245" y="178622"/>
                  </a:lnTo>
                  <a:lnTo>
                    <a:pt x="350865" y="131139"/>
                  </a:lnTo>
                  <a:lnTo>
                    <a:pt x="332859" y="88470"/>
                  </a:lnTo>
                  <a:lnTo>
                    <a:pt x="304930" y="52319"/>
                  </a:lnTo>
                  <a:lnTo>
                    <a:pt x="268779" y="24388"/>
                  </a:lnTo>
                  <a:lnTo>
                    <a:pt x="235801" y="1047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64" name="Google Shape;764;p25"/>
            <p:cNvSpPr/>
            <p:nvPr/>
          </p:nvSpPr>
          <p:spPr>
            <a:xfrm>
              <a:off x="9045592" y="6433668"/>
              <a:ext cx="579120" cy="935354"/>
            </a:xfrm>
            <a:custGeom>
              <a:rect b="b" l="l" r="r" t="t"/>
              <a:pathLst>
                <a:path extrusionOk="0" h="935354" w="579120">
                  <a:moveTo>
                    <a:pt x="0" y="934809"/>
                  </a:moveTo>
                  <a:lnTo>
                    <a:pt x="579092" y="0"/>
                  </a:lnTo>
                </a:path>
              </a:pathLst>
            </a:custGeom>
            <a:noFill/>
            <a:ln cap="flat" cmpd="sng" w="10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65" name="Google Shape;765;p25"/>
            <p:cNvSpPr/>
            <p:nvPr/>
          </p:nvSpPr>
          <p:spPr>
            <a:xfrm>
              <a:off x="9624686" y="6433669"/>
              <a:ext cx="1206500" cy="1870075"/>
            </a:xfrm>
            <a:custGeom>
              <a:rect b="b" l="l" r="r" t="t"/>
              <a:pathLst>
                <a:path extrusionOk="0" h="1870075" w="1206500">
                  <a:moveTo>
                    <a:pt x="1206225" y="1869618"/>
                  </a:moveTo>
                  <a:lnTo>
                    <a:pt x="0" y="0"/>
                  </a:lnTo>
                </a:path>
              </a:pathLst>
            </a:custGeom>
            <a:noFill/>
            <a:ln cap="flat" cmpd="sng" w="10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66" name="Google Shape;766;p25"/>
            <p:cNvSpPr/>
            <p:nvPr/>
          </p:nvSpPr>
          <p:spPr>
            <a:xfrm>
              <a:off x="8466505" y="7368478"/>
              <a:ext cx="579120" cy="935354"/>
            </a:xfrm>
            <a:custGeom>
              <a:rect b="b" l="l" r="r" t="t"/>
              <a:pathLst>
                <a:path extrusionOk="0" h="935354" w="579120">
                  <a:moveTo>
                    <a:pt x="0" y="934809"/>
                  </a:moveTo>
                  <a:lnTo>
                    <a:pt x="579092" y="0"/>
                  </a:lnTo>
                </a:path>
              </a:pathLst>
            </a:custGeom>
            <a:noFill/>
            <a:ln cap="flat" cmpd="sng" w="10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67" name="Google Shape;767;p25"/>
            <p:cNvSpPr/>
            <p:nvPr/>
          </p:nvSpPr>
          <p:spPr>
            <a:xfrm>
              <a:off x="7896443" y="8303287"/>
              <a:ext cx="579120" cy="935354"/>
            </a:xfrm>
            <a:custGeom>
              <a:rect b="b" l="l" r="r" t="t"/>
              <a:pathLst>
                <a:path extrusionOk="0" h="935354" w="579120">
                  <a:moveTo>
                    <a:pt x="0" y="934809"/>
                  </a:moveTo>
                  <a:lnTo>
                    <a:pt x="579092" y="0"/>
                  </a:lnTo>
                </a:path>
              </a:pathLst>
            </a:custGeom>
            <a:noFill/>
            <a:ln cap="flat" cmpd="sng" w="10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68" name="Google Shape;768;p25"/>
            <p:cNvSpPr/>
            <p:nvPr/>
          </p:nvSpPr>
          <p:spPr>
            <a:xfrm>
              <a:off x="8475534" y="8303287"/>
              <a:ext cx="622300" cy="935354"/>
            </a:xfrm>
            <a:custGeom>
              <a:rect b="b" l="l" r="r" t="t"/>
              <a:pathLst>
                <a:path extrusionOk="0" h="935354" w="622300">
                  <a:moveTo>
                    <a:pt x="622221" y="934809"/>
                  </a:moveTo>
                  <a:lnTo>
                    <a:pt x="0" y="0"/>
                  </a:lnTo>
                </a:path>
              </a:pathLst>
            </a:custGeom>
            <a:noFill/>
            <a:ln cap="flat" cmpd="sng" w="10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69" name="Google Shape;769;p25"/>
            <p:cNvSpPr/>
            <p:nvPr/>
          </p:nvSpPr>
          <p:spPr>
            <a:xfrm>
              <a:off x="10828073" y="8303287"/>
              <a:ext cx="622300" cy="935354"/>
            </a:xfrm>
            <a:custGeom>
              <a:rect b="b" l="l" r="r" t="t"/>
              <a:pathLst>
                <a:path extrusionOk="0" h="935354" w="622300">
                  <a:moveTo>
                    <a:pt x="622221" y="934809"/>
                  </a:moveTo>
                  <a:lnTo>
                    <a:pt x="0" y="0"/>
                  </a:lnTo>
                </a:path>
              </a:pathLst>
            </a:custGeom>
            <a:noFill/>
            <a:ln cap="flat" cmpd="sng" w="10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770" name="Google Shape;770;p25"/>
            <p:cNvPicPr preferRelativeResize="0"/>
            <p:nvPr/>
          </p:nvPicPr>
          <p:blipFill rotWithShape="1">
            <a:blip r:embed="rId3">
              <a:alphaModFix/>
            </a:blip>
            <a:srcRect b="0" l="0" r="0" t="0"/>
            <a:stretch/>
          </p:blipFill>
          <p:spPr>
            <a:xfrm>
              <a:off x="8919282" y="7242170"/>
              <a:ext cx="252620" cy="252610"/>
            </a:xfrm>
            <a:prstGeom prst="rect">
              <a:avLst/>
            </a:prstGeom>
            <a:noFill/>
            <a:ln>
              <a:noFill/>
            </a:ln>
          </p:spPr>
        </p:pic>
        <p:sp>
          <p:nvSpPr>
            <p:cNvPr id="771" name="Google Shape;771;p25"/>
            <p:cNvSpPr/>
            <p:nvPr/>
          </p:nvSpPr>
          <p:spPr>
            <a:xfrm>
              <a:off x="10545190" y="8020404"/>
              <a:ext cx="565784" cy="565784"/>
            </a:xfrm>
            <a:custGeom>
              <a:rect b="b" l="l" r="r" t="t"/>
              <a:pathLst>
                <a:path extrusionOk="0" h="565784" w="565784">
                  <a:moveTo>
                    <a:pt x="282881" y="0"/>
                  </a:moveTo>
                  <a:lnTo>
                    <a:pt x="237056" y="3709"/>
                  </a:lnTo>
                  <a:lnTo>
                    <a:pt x="193563" y="14445"/>
                  </a:lnTo>
                  <a:lnTo>
                    <a:pt x="152989" y="31621"/>
                  </a:lnTo>
                  <a:lnTo>
                    <a:pt x="115921" y="54650"/>
                  </a:lnTo>
                  <a:lnTo>
                    <a:pt x="82946" y="82946"/>
                  </a:lnTo>
                  <a:lnTo>
                    <a:pt x="54650" y="115921"/>
                  </a:lnTo>
                  <a:lnTo>
                    <a:pt x="31621" y="152989"/>
                  </a:lnTo>
                  <a:lnTo>
                    <a:pt x="14445" y="193563"/>
                  </a:lnTo>
                  <a:lnTo>
                    <a:pt x="3709" y="237056"/>
                  </a:lnTo>
                  <a:lnTo>
                    <a:pt x="0" y="282881"/>
                  </a:lnTo>
                  <a:lnTo>
                    <a:pt x="3709" y="328706"/>
                  </a:lnTo>
                  <a:lnTo>
                    <a:pt x="14445" y="372199"/>
                  </a:lnTo>
                  <a:lnTo>
                    <a:pt x="31621" y="412773"/>
                  </a:lnTo>
                  <a:lnTo>
                    <a:pt x="54650" y="449841"/>
                  </a:lnTo>
                  <a:lnTo>
                    <a:pt x="82946" y="482816"/>
                  </a:lnTo>
                  <a:lnTo>
                    <a:pt x="115921" y="511112"/>
                  </a:lnTo>
                  <a:lnTo>
                    <a:pt x="152989" y="534141"/>
                  </a:lnTo>
                  <a:lnTo>
                    <a:pt x="193563" y="551317"/>
                  </a:lnTo>
                  <a:lnTo>
                    <a:pt x="237056" y="562053"/>
                  </a:lnTo>
                  <a:lnTo>
                    <a:pt x="282881" y="565762"/>
                  </a:lnTo>
                  <a:lnTo>
                    <a:pt x="328706" y="562053"/>
                  </a:lnTo>
                  <a:lnTo>
                    <a:pt x="372199" y="551317"/>
                  </a:lnTo>
                  <a:lnTo>
                    <a:pt x="412773" y="534141"/>
                  </a:lnTo>
                  <a:lnTo>
                    <a:pt x="449841" y="511112"/>
                  </a:lnTo>
                  <a:lnTo>
                    <a:pt x="482816" y="482816"/>
                  </a:lnTo>
                  <a:lnTo>
                    <a:pt x="511112" y="449841"/>
                  </a:lnTo>
                  <a:lnTo>
                    <a:pt x="534141" y="412773"/>
                  </a:lnTo>
                  <a:lnTo>
                    <a:pt x="551317" y="372199"/>
                  </a:lnTo>
                  <a:lnTo>
                    <a:pt x="562053" y="328706"/>
                  </a:lnTo>
                  <a:lnTo>
                    <a:pt x="565762" y="282881"/>
                  </a:lnTo>
                  <a:lnTo>
                    <a:pt x="562053" y="237056"/>
                  </a:lnTo>
                  <a:lnTo>
                    <a:pt x="551317" y="193563"/>
                  </a:lnTo>
                  <a:lnTo>
                    <a:pt x="534141" y="152989"/>
                  </a:lnTo>
                  <a:lnTo>
                    <a:pt x="511112" y="115921"/>
                  </a:lnTo>
                  <a:lnTo>
                    <a:pt x="482816" y="82946"/>
                  </a:lnTo>
                  <a:lnTo>
                    <a:pt x="449841" y="54650"/>
                  </a:lnTo>
                  <a:lnTo>
                    <a:pt x="412773" y="31621"/>
                  </a:lnTo>
                  <a:lnTo>
                    <a:pt x="372199" y="14445"/>
                  </a:lnTo>
                  <a:lnTo>
                    <a:pt x="328706" y="3709"/>
                  </a:lnTo>
                  <a:lnTo>
                    <a:pt x="282881"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72" name="Google Shape;772;p25"/>
            <p:cNvSpPr/>
            <p:nvPr/>
          </p:nvSpPr>
          <p:spPr>
            <a:xfrm>
              <a:off x="10539952" y="8015168"/>
              <a:ext cx="576579" cy="576579"/>
            </a:xfrm>
            <a:custGeom>
              <a:rect b="b" l="l" r="r" t="t"/>
              <a:pathLst>
                <a:path extrusionOk="0" h="576579" w="576579">
                  <a:moveTo>
                    <a:pt x="288116" y="0"/>
                  </a:moveTo>
                  <a:lnTo>
                    <a:pt x="241381" y="3770"/>
                  </a:lnTo>
                  <a:lnTo>
                    <a:pt x="197048" y="14688"/>
                  </a:lnTo>
                  <a:lnTo>
                    <a:pt x="155709" y="32158"/>
                  </a:lnTo>
                  <a:lnTo>
                    <a:pt x="117957" y="55588"/>
                  </a:lnTo>
                  <a:lnTo>
                    <a:pt x="84386" y="84386"/>
                  </a:lnTo>
                  <a:lnTo>
                    <a:pt x="55588" y="117957"/>
                  </a:lnTo>
                  <a:lnTo>
                    <a:pt x="32158" y="155709"/>
                  </a:lnTo>
                  <a:lnTo>
                    <a:pt x="14688" y="197048"/>
                  </a:lnTo>
                  <a:lnTo>
                    <a:pt x="3770" y="241381"/>
                  </a:lnTo>
                  <a:lnTo>
                    <a:pt x="0" y="288116"/>
                  </a:lnTo>
                  <a:lnTo>
                    <a:pt x="3770" y="334851"/>
                  </a:lnTo>
                  <a:lnTo>
                    <a:pt x="14688" y="379185"/>
                  </a:lnTo>
                  <a:lnTo>
                    <a:pt x="32158" y="420524"/>
                  </a:lnTo>
                  <a:lnTo>
                    <a:pt x="55588" y="458276"/>
                  </a:lnTo>
                  <a:lnTo>
                    <a:pt x="84386" y="491847"/>
                  </a:lnTo>
                  <a:lnTo>
                    <a:pt x="117957" y="520644"/>
                  </a:lnTo>
                  <a:lnTo>
                    <a:pt x="155709" y="544075"/>
                  </a:lnTo>
                  <a:lnTo>
                    <a:pt x="197048" y="561545"/>
                  </a:lnTo>
                  <a:lnTo>
                    <a:pt x="241381" y="572462"/>
                  </a:lnTo>
                  <a:lnTo>
                    <a:pt x="288116" y="576233"/>
                  </a:lnTo>
                  <a:lnTo>
                    <a:pt x="334851" y="572462"/>
                  </a:lnTo>
                  <a:lnTo>
                    <a:pt x="362059" y="565762"/>
                  </a:lnTo>
                  <a:lnTo>
                    <a:pt x="288116" y="565762"/>
                  </a:lnTo>
                  <a:lnTo>
                    <a:pt x="238274" y="561281"/>
                  </a:lnTo>
                  <a:lnTo>
                    <a:pt x="191335" y="548364"/>
                  </a:lnTo>
                  <a:lnTo>
                    <a:pt x="148092" y="527801"/>
                  </a:lnTo>
                  <a:lnTo>
                    <a:pt x="109333" y="500383"/>
                  </a:lnTo>
                  <a:lnTo>
                    <a:pt x="75850" y="466899"/>
                  </a:lnTo>
                  <a:lnTo>
                    <a:pt x="48432" y="428141"/>
                  </a:lnTo>
                  <a:lnTo>
                    <a:pt x="27869" y="384897"/>
                  </a:lnTo>
                  <a:lnTo>
                    <a:pt x="14952" y="337959"/>
                  </a:lnTo>
                  <a:lnTo>
                    <a:pt x="10470" y="288116"/>
                  </a:lnTo>
                  <a:lnTo>
                    <a:pt x="14952" y="238274"/>
                  </a:lnTo>
                  <a:lnTo>
                    <a:pt x="27869" y="191335"/>
                  </a:lnTo>
                  <a:lnTo>
                    <a:pt x="48432" y="148092"/>
                  </a:lnTo>
                  <a:lnTo>
                    <a:pt x="75850" y="109333"/>
                  </a:lnTo>
                  <a:lnTo>
                    <a:pt x="109333" y="75850"/>
                  </a:lnTo>
                  <a:lnTo>
                    <a:pt x="148092" y="48432"/>
                  </a:lnTo>
                  <a:lnTo>
                    <a:pt x="191335" y="27869"/>
                  </a:lnTo>
                  <a:lnTo>
                    <a:pt x="238274" y="14952"/>
                  </a:lnTo>
                  <a:lnTo>
                    <a:pt x="288116" y="10470"/>
                  </a:lnTo>
                  <a:lnTo>
                    <a:pt x="362059" y="10470"/>
                  </a:lnTo>
                  <a:lnTo>
                    <a:pt x="334851" y="3770"/>
                  </a:lnTo>
                  <a:lnTo>
                    <a:pt x="288116" y="0"/>
                  </a:lnTo>
                  <a:close/>
                </a:path>
                <a:path extrusionOk="0" h="576579" w="576579">
                  <a:moveTo>
                    <a:pt x="362059" y="10470"/>
                  </a:moveTo>
                  <a:lnTo>
                    <a:pt x="288116" y="10470"/>
                  </a:lnTo>
                  <a:lnTo>
                    <a:pt x="337959" y="14952"/>
                  </a:lnTo>
                  <a:lnTo>
                    <a:pt x="384897" y="27869"/>
                  </a:lnTo>
                  <a:lnTo>
                    <a:pt x="428141" y="48432"/>
                  </a:lnTo>
                  <a:lnTo>
                    <a:pt x="466899" y="75850"/>
                  </a:lnTo>
                  <a:lnTo>
                    <a:pt x="500383" y="109333"/>
                  </a:lnTo>
                  <a:lnTo>
                    <a:pt x="527801" y="148092"/>
                  </a:lnTo>
                  <a:lnTo>
                    <a:pt x="548364" y="191335"/>
                  </a:lnTo>
                  <a:lnTo>
                    <a:pt x="561281" y="238274"/>
                  </a:lnTo>
                  <a:lnTo>
                    <a:pt x="565762" y="288116"/>
                  </a:lnTo>
                  <a:lnTo>
                    <a:pt x="561281" y="337959"/>
                  </a:lnTo>
                  <a:lnTo>
                    <a:pt x="548364" y="384897"/>
                  </a:lnTo>
                  <a:lnTo>
                    <a:pt x="527801" y="428141"/>
                  </a:lnTo>
                  <a:lnTo>
                    <a:pt x="500383" y="466899"/>
                  </a:lnTo>
                  <a:lnTo>
                    <a:pt x="466899" y="500383"/>
                  </a:lnTo>
                  <a:lnTo>
                    <a:pt x="428141" y="527801"/>
                  </a:lnTo>
                  <a:lnTo>
                    <a:pt x="384897" y="548364"/>
                  </a:lnTo>
                  <a:lnTo>
                    <a:pt x="337959" y="561281"/>
                  </a:lnTo>
                  <a:lnTo>
                    <a:pt x="288116" y="565762"/>
                  </a:lnTo>
                  <a:lnTo>
                    <a:pt x="362059" y="565762"/>
                  </a:lnTo>
                  <a:lnTo>
                    <a:pt x="420524" y="544075"/>
                  </a:lnTo>
                  <a:lnTo>
                    <a:pt x="458276" y="520644"/>
                  </a:lnTo>
                  <a:lnTo>
                    <a:pt x="491847" y="491847"/>
                  </a:lnTo>
                  <a:lnTo>
                    <a:pt x="520644" y="458276"/>
                  </a:lnTo>
                  <a:lnTo>
                    <a:pt x="544075" y="420524"/>
                  </a:lnTo>
                  <a:lnTo>
                    <a:pt x="561545" y="379185"/>
                  </a:lnTo>
                  <a:lnTo>
                    <a:pt x="572462" y="334851"/>
                  </a:lnTo>
                  <a:lnTo>
                    <a:pt x="576233" y="288116"/>
                  </a:lnTo>
                  <a:lnTo>
                    <a:pt x="572462" y="241381"/>
                  </a:lnTo>
                  <a:lnTo>
                    <a:pt x="561545" y="197048"/>
                  </a:lnTo>
                  <a:lnTo>
                    <a:pt x="544075" y="155709"/>
                  </a:lnTo>
                  <a:lnTo>
                    <a:pt x="520644" y="117957"/>
                  </a:lnTo>
                  <a:lnTo>
                    <a:pt x="491847" y="84386"/>
                  </a:lnTo>
                  <a:lnTo>
                    <a:pt x="458276" y="55588"/>
                  </a:lnTo>
                  <a:lnTo>
                    <a:pt x="420524" y="32158"/>
                  </a:lnTo>
                  <a:lnTo>
                    <a:pt x="379185" y="14688"/>
                  </a:lnTo>
                  <a:lnTo>
                    <a:pt x="362059" y="1047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773" name="Google Shape;773;p25"/>
            <p:cNvPicPr preferRelativeResize="0"/>
            <p:nvPr/>
          </p:nvPicPr>
          <p:blipFill rotWithShape="1">
            <a:blip r:embed="rId5">
              <a:alphaModFix/>
            </a:blip>
            <a:srcRect b="0" l="0" r="0" t="0"/>
            <a:stretch/>
          </p:blipFill>
          <p:spPr>
            <a:xfrm>
              <a:off x="7797743" y="9148425"/>
              <a:ext cx="179345" cy="179345"/>
            </a:xfrm>
            <a:prstGeom prst="rect">
              <a:avLst/>
            </a:prstGeom>
            <a:noFill/>
            <a:ln>
              <a:noFill/>
            </a:ln>
          </p:spPr>
        </p:pic>
        <p:pic>
          <p:nvPicPr>
            <p:cNvPr id="774" name="Google Shape;774;p25"/>
            <p:cNvPicPr preferRelativeResize="0"/>
            <p:nvPr/>
          </p:nvPicPr>
          <p:blipFill rotWithShape="1">
            <a:blip r:embed="rId7">
              <a:alphaModFix/>
            </a:blip>
            <a:srcRect b="0" l="0" r="0" t="0"/>
            <a:stretch/>
          </p:blipFill>
          <p:spPr>
            <a:xfrm>
              <a:off x="9022062" y="9162407"/>
              <a:ext cx="151388" cy="151377"/>
            </a:xfrm>
            <a:prstGeom prst="rect">
              <a:avLst/>
            </a:prstGeom>
            <a:noFill/>
            <a:ln>
              <a:noFill/>
            </a:ln>
          </p:spPr>
        </p:pic>
        <p:sp>
          <p:nvSpPr>
            <p:cNvPr id="775" name="Google Shape;775;p25"/>
            <p:cNvSpPr/>
            <p:nvPr/>
          </p:nvSpPr>
          <p:spPr>
            <a:xfrm>
              <a:off x="11155258" y="8943061"/>
              <a:ext cx="590550" cy="590550"/>
            </a:xfrm>
            <a:custGeom>
              <a:rect b="b" l="l" r="r" t="t"/>
              <a:pathLst>
                <a:path extrusionOk="0" h="590550" w="590550">
                  <a:moveTo>
                    <a:pt x="295038" y="0"/>
                  </a:moveTo>
                  <a:lnTo>
                    <a:pt x="247244" y="3868"/>
                  </a:lnTo>
                  <a:lnTo>
                    <a:pt x="201882" y="15066"/>
                  </a:lnTo>
                  <a:lnTo>
                    <a:pt x="159565" y="32980"/>
                  </a:lnTo>
                  <a:lnTo>
                    <a:pt x="120904" y="56999"/>
                  </a:lnTo>
                  <a:lnTo>
                    <a:pt x="86511" y="86510"/>
                  </a:lnTo>
                  <a:lnTo>
                    <a:pt x="56999" y="120902"/>
                  </a:lnTo>
                  <a:lnTo>
                    <a:pt x="32980" y="159561"/>
                  </a:lnTo>
                  <a:lnTo>
                    <a:pt x="15066" y="201877"/>
                  </a:lnTo>
                  <a:lnTo>
                    <a:pt x="3868" y="247236"/>
                  </a:lnTo>
                  <a:lnTo>
                    <a:pt x="0" y="295027"/>
                  </a:lnTo>
                  <a:lnTo>
                    <a:pt x="3868" y="342821"/>
                  </a:lnTo>
                  <a:lnTo>
                    <a:pt x="15066" y="388183"/>
                  </a:lnTo>
                  <a:lnTo>
                    <a:pt x="32980" y="430500"/>
                  </a:lnTo>
                  <a:lnTo>
                    <a:pt x="56999" y="469161"/>
                  </a:lnTo>
                  <a:lnTo>
                    <a:pt x="86511" y="503554"/>
                  </a:lnTo>
                  <a:lnTo>
                    <a:pt x="120904" y="533065"/>
                  </a:lnTo>
                  <a:lnTo>
                    <a:pt x="159565" y="557085"/>
                  </a:lnTo>
                  <a:lnTo>
                    <a:pt x="201882" y="574999"/>
                  </a:lnTo>
                  <a:lnTo>
                    <a:pt x="247244" y="586197"/>
                  </a:lnTo>
                  <a:lnTo>
                    <a:pt x="295038" y="590065"/>
                  </a:lnTo>
                  <a:lnTo>
                    <a:pt x="342831" y="586197"/>
                  </a:lnTo>
                  <a:lnTo>
                    <a:pt x="388192" y="574999"/>
                  </a:lnTo>
                  <a:lnTo>
                    <a:pt x="430508" y="557085"/>
                  </a:lnTo>
                  <a:lnTo>
                    <a:pt x="469168" y="533065"/>
                  </a:lnTo>
                  <a:lnTo>
                    <a:pt x="503559" y="503554"/>
                  </a:lnTo>
                  <a:lnTo>
                    <a:pt x="533069" y="469161"/>
                  </a:lnTo>
                  <a:lnTo>
                    <a:pt x="557087" y="430500"/>
                  </a:lnTo>
                  <a:lnTo>
                    <a:pt x="575000" y="388183"/>
                  </a:lnTo>
                  <a:lnTo>
                    <a:pt x="586197" y="342821"/>
                  </a:lnTo>
                  <a:lnTo>
                    <a:pt x="590065" y="295027"/>
                  </a:lnTo>
                  <a:lnTo>
                    <a:pt x="586197" y="247236"/>
                  </a:lnTo>
                  <a:lnTo>
                    <a:pt x="575000" y="201877"/>
                  </a:lnTo>
                  <a:lnTo>
                    <a:pt x="557087" y="159561"/>
                  </a:lnTo>
                  <a:lnTo>
                    <a:pt x="533069" y="120902"/>
                  </a:lnTo>
                  <a:lnTo>
                    <a:pt x="503559" y="86510"/>
                  </a:lnTo>
                  <a:lnTo>
                    <a:pt x="469168" y="56999"/>
                  </a:lnTo>
                  <a:lnTo>
                    <a:pt x="430508" y="32980"/>
                  </a:lnTo>
                  <a:lnTo>
                    <a:pt x="388192" y="15066"/>
                  </a:lnTo>
                  <a:lnTo>
                    <a:pt x="342831" y="3868"/>
                  </a:lnTo>
                  <a:lnTo>
                    <a:pt x="295038"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76" name="Google Shape;776;p25"/>
            <p:cNvSpPr/>
            <p:nvPr/>
          </p:nvSpPr>
          <p:spPr>
            <a:xfrm>
              <a:off x="11150022" y="8937828"/>
              <a:ext cx="600709" cy="600709"/>
            </a:xfrm>
            <a:custGeom>
              <a:rect b="b" l="l" r="r" t="t"/>
              <a:pathLst>
                <a:path extrusionOk="0" h="600709" w="600709">
                  <a:moveTo>
                    <a:pt x="300273" y="0"/>
                  </a:moveTo>
                  <a:lnTo>
                    <a:pt x="251567" y="3930"/>
                  </a:lnTo>
                  <a:lnTo>
                    <a:pt x="205363" y="15308"/>
                  </a:lnTo>
                  <a:lnTo>
                    <a:pt x="162279" y="33515"/>
                  </a:lnTo>
                  <a:lnTo>
                    <a:pt x="122935" y="57934"/>
                  </a:lnTo>
                  <a:lnTo>
                    <a:pt x="87947" y="87947"/>
                  </a:lnTo>
                  <a:lnTo>
                    <a:pt x="57934" y="122935"/>
                  </a:lnTo>
                  <a:lnTo>
                    <a:pt x="33515" y="162279"/>
                  </a:lnTo>
                  <a:lnTo>
                    <a:pt x="15308" y="205363"/>
                  </a:lnTo>
                  <a:lnTo>
                    <a:pt x="3930" y="251567"/>
                  </a:lnTo>
                  <a:lnTo>
                    <a:pt x="0" y="300273"/>
                  </a:lnTo>
                  <a:lnTo>
                    <a:pt x="3930" y="348977"/>
                  </a:lnTo>
                  <a:lnTo>
                    <a:pt x="15308" y="395178"/>
                  </a:lnTo>
                  <a:lnTo>
                    <a:pt x="33515" y="438260"/>
                  </a:lnTo>
                  <a:lnTo>
                    <a:pt x="57934" y="477603"/>
                  </a:lnTo>
                  <a:lnTo>
                    <a:pt x="87947" y="512590"/>
                  </a:lnTo>
                  <a:lnTo>
                    <a:pt x="122935" y="542602"/>
                  </a:lnTo>
                  <a:lnTo>
                    <a:pt x="162279" y="567021"/>
                  </a:lnTo>
                  <a:lnTo>
                    <a:pt x="205363" y="585228"/>
                  </a:lnTo>
                  <a:lnTo>
                    <a:pt x="251567" y="596606"/>
                  </a:lnTo>
                  <a:lnTo>
                    <a:pt x="300273" y="600536"/>
                  </a:lnTo>
                  <a:lnTo>
                    <a:pt x="348979" y="596606"/>
                  </a:lnTo>
                  <a:lnTo>
                    <a:pt x="375541" y="590065"/>
                  </a:lnTo>
                  <a:lnTo>
                    <a:pt x="300273" y="590065"/>
                  </a:lnTo>
                  <a:lnTo>
                    <a:pt x="253328" y="586265"/>
                  </a:lnTo>
                  <a:lnTo>
                    <a:pt x="208772" y="575266"/>
                  </a:lnTo>
                  <a:lnTo>
                    <a:pt x="167206" y="557670"/>
                  </a:lnTo>
                  <a:lnTo>
                    <a:pt x="129231" y="534077"/>
                  </a:lnTo>
                  <a:lnTo>
                    <a:pt x="95448" y="505089"/>
                  </a:lnTo>
                  <a:lnTo>
                    <a:pt x="66460" y="471307"/>
                  </a:lnTo>
                  <a:lnTo>
                    <a:pt x="42866" y="433334"/>
                  </a:lnTo>
                  <a:lnTo>
                    <a:pt x="25269" y="391769"/>
                  </a:lnTo>
                  <a:lnTo>
                    <a:pt x="14270" y="347215"/>
                  </a:lnTo>
                  <a:lnTo>
                    <a:pt x="10470" y="300273"/>
                  </a:lnTo>
                  <a:lnTo>
                    <a:pt x="14270" y="253328"/>
                  </a:lnTo>
                  <a:lnTo>
                    <a:pt x="25269" y="208772"/>
                  </a:lnTo>
                  <a:lnTo>
                    <a:pt x="42866" y="167206"/>
                  </a:lnTo>
                  <a:lnTo>
                    <a:pt x="66460" y="129231"/>
                  </a:lnTo>
                  <a:lnTo>
                    <a:pt x="95448" y="95448"/>
                  </a:lnTo>
                  <a:lnTo>
                    <a:pt x="129231" y="66460"/>
                  </a:lnTo>
                  <a:lnTo>
                    <a:pt x="167206" y="42866"/>
                  </a:lnTo>
                  <a:lnTo>
                    <a:pt x="208772" y="25269"/>
                  </a:lnTo>
                  <a:lnTo>
                    <a:pt x="253328" y="14270"/>
                  </a:lnTo>
                  <a:lnTo>
                    <a:pt x="300273" y="10470"/>
                  </a:lnTo>
                  <a:lnTo>
                    <a:pt x="375541" y="10470"/>
                  </a:lnTo>
                  <a:lnTo>
                    <a:pt x="348979" y="3930"/>
                  </a:lnTo>
                  <a:lnTo>
                    <a:pt x="300273" y="0"/>
                  </a:lnTo>
                  <a:close/>
                </a:path>
                <a:path extrusionOk="0" h="600709" w="600709">
                  <a:moveTo>
                    <a:pt x="375541" y="10470"/>
                  </a:moveTo>
                  <a:lnTo>
                    <a:pt x="300273" y="10470"/>
                  </a:lnTo>
                  <a:lnTo>
                    <a:pt x="347218" y="14270"/>
                  </a:lnTo>
                  <a:lnTo>
                    <a:pt x="391774" y="25269"/>
                  </a:lnTo>
                  <a:lnTo>
                    <a:pt x="433341" y="42866"/>
                  </a:lnTo>
                  <a:lnTo>
                    <a:pt x="471316" y="66460"/>
                  </a:lnTo>
                  <a:lnTo>
                    <a:pt x="505098" y="95448"/>
                  </a:lnTo>
                  <a:lnTo>
                    <a:pt x="534087" y="129231"/>
                  </a:lnTo>
                  <a:lnTo>
                    <a:pt x="557680" y="167206"/>
                  </a:lnTo>
                  <a:lnTo>
                    <a:pt x="575277" y="208772"/>
                  </a:lnTo>
                  <a:lnTo>
                    <a:pt x="586276" y="253328"/>
                  </a:lnTo>
                  <a:lnTo>
                    <a:pt x="590076" y="300273"/>
                  </a:lnTo>
                  <a:lnTo>
                    <a:pt x="586276" y="347215"/>
                  </a:lnTo>
                  <a:lnTo>
                    <a:pt x="575277" y="391769"/>
                  </a:lnTo>
                  <a:lnTo>
                    <a:pt x="557680" y="433334"/>
                  </a:lnTo>
                  <a:lnTo>
                    <a:pt x="534087" y="471307"/>
                  </a:lnTo>
                  <a:lnTo>
                    <a:pt x="505098" y="505089"/>
                  </a:lnTo>
                  <a:lnTo>
                    <a:pt x="471316" y="534077"/>
                  </a:lnTo>
                  <a:lnTo>
                    <a:pt x="433341" y="557670"/>
                  </a:lnTo>
                  <a:lnTo>
                    <a:pt x="391774" y="575266"/>
                  </a:lnTo>
                  <a:lnTo>
                    <a:pt x="347218" y="586265"/>
                  </a:lnTo>
                  <a:lnTo>
                    <a:pt x="300273" y="590065"/>
                  </a:lnTo>
                  <a:lnTo>
                    <a:pt x="375541" y="590065"/>
                  </a:lnTo>
                  <a:lnTo>
                    <a:pt x="438267" y="567021"/>
                  </a:lnTo>
                  <a:lnTo>
                    <a:pt x="477611" y="542602"/>
                  </a:lnTo>
                  <a:lnTo>
                    <a:pt x="512599" y="512590"/>
                  </a:lnTo>
                  <a:lnTo>
                    <a:pt x="542612" y="477603"/>
                  </a:lnTo>
                  <a:lnTo>
                    <a:pt x="567031" y="438260"/>
                  </a:lnTo>
                  <a:lnTo>
                    <a:pt x="585239" y="395178"/>
                  </a:lnTo>
                  <a:lnTo>
                    <a:pt x="596617" y="348977"/>
                  </a:lnTo>
                  <a:lnTo>
                    <a:pt x="600547" y="300273"/>
                  </a:lnTo>
                  <a:lnTo>
                    <a:pt x="596617" y="251567"/>
                  </a:lnTo>
                  <a:lnTo>
                    <a:pt x="585239" y="205363"/>
                  </a:lnTo>
                  <a:lnTo>
                    <a:pt x="567031" y="162279"/>
                  </a:lnTo>
                  <a:lnTo>
                    <a:pt x="542612" y="122935"/>
                  </a:lnTo>
                  <a:lnTo>
                    <a:pt x="512599" y="87947"/>
                  </a:lnTo>
                  <a:lnTo>
                    <a:pt x="477611" y="57934"/>
                  </a:lnTo>
                  <a:lnTo>
                    <a:pt x="438267" y="33515"/>
                  </a:lnTo>
                  <a:lnTo>
                    <a:pt x="395183" y="15308"/>
                  </a:lnTo>
                  <a:lnTo>
                    <a:pt x="375541" y="1047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777" name="Google Shape;777;p25"/>
          <p:cNvSpPr txBox="1"/>
          <p:nvPr/>
        </p:nvSpPr>
        <p:spPr>
          <a:xfrm>
            <a:off x="3347458" y="3513366"/>
            <a:ext cx="121800" cy="322500"/>
          </a:xfrm>
          <a:prstGeom prst="rect">
            <a:avLst/>
          </a:prstGeom>
          <a:noFill/>
          <a:ln>
            <a:noFill/>
          </a:ln>
        </p:spPr>
        <p:txBody>
          <a:bodyPr anchorCtr="0" anchor="t" bIns="0" lIns="0" spcFirstLastPara="1" rIns="0" wrap="square" tIns="14600">
            <a:spAutoFit/>
          </a:bodyPr>
          <a:lstStyle/>
          <a:p>
            <a:pPr indent="0" lvl="0" marL="12700" rtl="0" algn="l">
              <a:lnSpc>
                <a:spcPct val="100000"/>
              </a:lnSpc>
              <a:spcBef>
                <a:spcPts val="0"/>
              </a:spcBef>
              <a:spcAft>
                <a:spcPts val="0"/>
              </a:spcAft>
              <a:buNone/>
            </a:pPr>
            <a:r>
              <a:rPr lang="en" sz="2000">
                <a:latin typeface="Open Sans"/>
                <a:ea typeface="Open Sans"/>
                <a:cs typeface="Open Sans"/>
                <a:sym typeface="Open Sans"/>
              </a:rPr>
              <a:t>A</a:t>
            </a:r>
            <a:endParaRPr sz="2000">
              <a:latin typeface="Open Sans"/>
              <a:ea typeface="Open Sans"/>
              <a:cs typeface="Open Sans"/>
              <a:sym typeface="Open Sans"/>
            </a:endParaRPr>
          </a:p>
        </p:txBody>
      </p:sp>
      <p:sp>
        <p:nvSpPr>
          <p:cNvPr id="778" name="Google Shape;778;p25"/>
          <p:cNvSpPr txBox="1"/>
          <p:nvPr/>
        </p:nvSpPr>
        <p:spPr>
          <a:xfrm>
            <a:off x="4657569" y="3579669"/>
            <a:ext cx="116100" cy="322500"/>
          </a:xfrm>
          <a:prstGeom prst="rect">
            <a:avLst/>
          </a:prstGeom>
          <a:noFill/>
          <a:ln>
            <a:noFill/>
          </a:ln>
        </p:spPr>
        <p:txBody>
          <a:bodyPr anchorCtr="0" anchor="t" bIns="0" lIns="0" spcFirstLastPara="1" rIns="0" wrap="square" tIns="14600">
            <a:spAutoFit/>
          </a:bodyPr>
          <a:lstStyle/>
          <a:p>
            <a:pPr indent="0" lvl="0" marL="12700" rtl="0" algn="l">
              <a:lnSpc>
                <a:spcPct val="100000"/>
              </a:lnSpc>
              <a:spcBef>
                <a:spcPts val="0"/>
              </a:spcBef>
              <a:spcAft>
                <a:spcPts val="0"/>
              </a:spcAft>
              <a:buNone/>
            </a:pPr>
            <a:r>
              <a:rPr lang="en" sz="2000">
                <a:latin typeface="Open Sans"/>
                <a:ea typeface="Open Sans"/>
                <a:cs typeface="Open Sans"/>
                <a:sym typeface="Open Sans"/>
              </a:rPr>
              <a:t>C</a:t>
            </a:r>
            <a:endParaRPr sz="2000">
              <a:latin typeface="Open Sans"/>
              <a:ea typeface="Open Sans"/>
              <a:cs typeface="Open Sans"/>
              <a:sym typeface="Open Sans"/>
            </a:endParaRPr>
          </a:p>
        </p:txBody>
      </p:sp>
      <p:sp>
        <p:nvSpPr>
          <p:cNvPr id="779" name="Google Shape;779;p25"/>
          <p:cNvSpPr txBox="1"/>
          <p:nvPr/>
        </p:nvSpPr>
        <p:spPr>
          <a:xfrm>
            <a:off x="4060125" y="2659849"/>
            <a:ext cx="109200" cy="322500"/>
          </a:xfrm>
          <a:prstGeom prst="rect">
            <a:avLst/>
          </a:prstGeom>
          <a:noFill/>
          <a:ln>
            <a:noFill/>
          </a:ln>
        </p:spPr>
        <p:txBody>
          <a:bodyPr anchorCtr="0" anchor="t" bIns="0" lIns="0" spcFirstLastPara="1" rIns="0" wrap="square" tIns="14600">
            <a:spAutoFit/>
          </a:bodyPr>
          <a:lstStyle/>
          <a:p>
            <a:pPr indent="0" lvl="0" marL="12700" rtl="0" algn="l">
              <a:lnSpc>
                <a:spcPct val="100000"/>
              </a:lnSpc>
              <a:spcBef>
                <a:spcPts val="0"/>
              </a:spcBef>
              <a:spcAft>
                <a:spcPts val="0"/>
              </a:spcAft>
              <a:buNone/>
            </a:pPr>
            <a:r>
              <a:rPr lang="en" sz="2000">
                <a:latin typeface="Open Sans"/>
                <a:ea typeface="Open Sans"/>
                <a:cs typeface="Open Sans"/>
                <a:sym typeface="Open Sans"/>
              </a:rPr>
              <a:t>B</a:t>
            </a:r>
            <a:endParaRPr sz="2000">
              <a:latin typeface="Open Sans"/>
              <a:ea typeface="Open Sans"/>
              <a:cs typeface="Open Sans"/>
              <a:sym typeface="Open Sans"/>
            </a:endParaRPr>
          </a:p>
        </p:txBody>
      </p:sp>
      <p:grpSp>
        <p:nvGrpSpPr>
          <p:cNvPr id="780" name="Google Shape;780;p25"/>
          <p:cNvGrpSpPr/>
          <p:nvPr/>
        </p:nvGrpSpPr>
        <p:grpSpPr>
          <a:xfrm>
            <a:off x="6323581" y="2024560"/>
            <a:ext cx="2820160" cy="2473070"/>
            <a:chOff x="13719162" y="4688247"/>
            <a:chExt cx="5932183" cy="5202083"/>
          </a:xfrm>
        </p:grpSpPr>
        <p:sp>
          <p:nvSpPr>
            <p:cNvPr id="781" name="Google Shape;781;p25"/>
            <p:cNvSpPr/>
            <p:nvPr/>
          </p:nvSpPr>
          <p:spPr>
            <a:xfrm>
              <a:off x="16585676" y="7604330"/>
              <a:ext cx="1998980" cy="2286000"/>
            </a:xfrm>
            <a:custGeom>
              <a:rect b="b" l="l" r="r" t="t"/>
              <a:pathLst>
                <a:path extrusionOk="0" h="2286000" w="1998980">
                  <a:moveTo>
                    <a:pt x="812802" y="0"/>
                  </a:moveTo>
                  <a:lnTo>
                    <a:pt x="766504" y="3345"/>
                  </a:lnTo>
                  <a:lnTo>
                    <a:pt x="720660" y="13320"/>
                  </a:lnTo>
                  <a:lnTo>
                    <a:pt x="675976" y="30073"/>
                  </a:lnTo>
                  <a:lnTo>
                    <a:pt x="633159" y="53752"/>
                  </a:lnTo>
                  <a:lnTo>
                    <a:pt x="149728" y="369376"/>
                  </a:lnTo>
                  <a:lnTo>
                    <a:pt x="110826" y="399052"/>
                  </a:lnTo>
                  <a:lnTo>
                    <a:pt x="77514" y="433223"/>
                  </a:lnTo>
                  <a:lnTo>
                    <a:pt x="49941" y="471182"/>
                  </a:lnTo>
                  <a:lnTo>
                    <a:pt x="28254" y="512224"/>
                  </a:lnTo>
                  <a:lnTo>
                    <a:pt x="12602" y="555640"/>
                  </a:lnTo>
                  <a:lnTo>
                    <a:pt x="3135" y="600724"/>
                  </a:lnTo>
                  <a:lnTo>
                    <a:pt x="0" y="646769"/>
                  </a:lnTo>
                  <a:lnTo>
                    <a:pt x="3345" y="693068"/>
                  </a:lnTo>
                  <a:lnTo>
                    <a:pt x="13320" y="738914"/>
                  </a:lnTo>
                  <a:lnTo>
                    <a:pt x="30073" y="783601"/>
                  </a:lnTo>
                  <a:lnTo>
                    <a:pt x="53752" y="826420"/>
                  </a:lnTo>
                  <a:lnTo>
                    <a:pt x="908616" y="2135762"/>
                  </a:lnTo>
                  <a:lnTo>
                    <a:pt x="938292" y="2174664"/>
                  </a:lnTo>
                  <a:lnTo>
                    <a:pt x="972463" y="2207976"/>
                  </a:lnTo>
                  <a:lnTo>
                    <a:pt x="1010422" y="2235550"/>
                  </a:lnTo>
                  <a:lnTo>
                    <a:pt x="1051463" y="2257237"/>
                  </a:lnTo>
                  <a:lnTo>
                    <a:pt x="1094879" y="2272888"/>
                  </a:lnTo>
                  <a:lnTo>
                    <a:pt x="1139963" y="2282356"/>
                  </a:lnTo>
                  <a:lnTo>
                    <a:pt x="1186007" y="2285491"/>
                  </a:lnTo>
                  <a:lnTo>
                    <a:pt x="1232304" y="2282146"/>
                  </a:lnTo>
                  <a:lnTo>
                    <a:pt x="1278149" y="2272171"/>
                  </a:lnTo>
                  <a:lnTo>
                    <a:pt x="1322833" y="2255418"/>
                  </a:lnTo>
                  <a:lnTo>
                    <a:pt x="1365650" y="2231738"/>
                  </a:lnTo>
                  <a:lnTo>
                    <a:pt x="1849080" y="1916114"/>
                  </a:lnTo>
                  <a:lnTo>
                    <a:pt x="1887982" y="1886439"/>
                  </a:lnTo>
                  <a:lnTo>
                    <a:pt x="1921294" y="1852268"/>
                  </a:lnTo>
                  <a:lnTo>
                    <a:pt x="1948868" y="1814308"/>
                  </a:lnTo>
                  <a:lnTo>
                    <a:pt x="1970555" y="1773267"/>
                  </a:lnTo>
                  <a:lnTo>
                    <a:pt x="1986206" y="1729851"/>
                  </a:lnTo>
                  <a:lnTo>
                    <a:pt x="1995674" y="1684767"/>
                  </a:lnTo>
                  <a:lnTo>
                    <a:pt x="1998809" y="1638722"/>
                  </a:lnTo>
                  <a:lnTo>
                    <a:pt x="1995463" y="1592423"/>
                  </a:lnTo>
                  <a:lnTo>
                    <a:pt x="1985488" y="1546576"/>
                  </a:lnTo>
                  <a:lnTo>
                    <a:pt x="1968735" y="1501890"/>
                  </a:lnTo>
                  <a:lnTo>
                    <a:pt x="1945056" y="1459071"/>
                  </a:lnTo>
                  <a:lnTo>
                    <a:pt x="1090192" y="149728"/>
                  </a:lnTo>
                  <a:lnTo>
                    <a:pt x="1060517" y="110826"/>
                  </a:lnTo>
                  <a:lnTo>
                    <a:pt x="1026346" y="77514"/>
                  </a:lnTo>
                  <a:lnTo>
                    <a:pt x="988386" y="49941"/>
                  </a:lnTo>
                  <a:lnTo>
                    <a:pt x="947345" y="28254"/>
                  </a:lnTo>
                  <a:lnTo>
                    <a:pt x="903929" y="12602"/>
                  </a:lnTo>
                  <a:lnTo>
                    <a:pt x="858846" y="3135"/>
                  </a:lnTo>
                  <a:lnTo>
                    <a:pt x="812802" y="0"/>
                  </a:lnTo>
                  <a:close/>
                </a:path>
              </a:pathLst>
            </a:custGeom>
            <a:solidFill>
              <a:srgbClr val="F2F2F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82" name="Google Shape;782;p25"/>
            <p:cNvSpPr/>
            <p:nvPr/>
          </p:nvSpPr>
          <p:spPr>
            <a:xfrm>
              <a:off x="16585679" y="7604328"/>
              <a:ext cx="1998980" cy="2283459"/>
            </a:xfrm>
            <a:custGeom>
              <a:rect b="b" l="l" r="r" t="t"/>
              <a:pathLst>
                <a:path extrusionOk="0" h="2283459" w="1998980">
                  <a:moveTo>
                    <a:pt x="813378" y="0"/>
                  </a:moveTo>
                  <a:lnTo>
                    <a:pt x="761514" y="4106"/>
                  </a:lnTo>
                  <a:lnTo>
                    <a:pt x="714040" y="15346"/>
                  </a:lnTo>
                  <a:lnTo>
                    <a:pt x="690764" y="23706"/>
                  </a:lnTo>
                  <a:lnTo>
                    <a:pt x="694669" y="33423"/>
                  </a:lnTo>
                  <a:lnTo>
                    <a:pt x="723432" y="23413"/>
                  </a:lnTo>
                  <a:lnTo>
                    <a:pt x="752873" y="16237"/>
                  </a:lnTo>
                  <a:lnTo>
                    <a:pt x="782889" y="11916"/>
                  </a:lnTo>
                  <a:lnTo>
                    <a:pt x="813378" y="10470"/>
                  </a:lnTo>
                  <a:lnTo>
                    <a:pt x="813378" y="0"/>
                  </a:lnTo>
                  <a:close/>
                </a:path>
                <a:path extrusionOk="0" h="2283459" w="1998980">
                  <a:moveTo>
                    <a:pt x="815273" y="0"/>
                  </a:moveTo>
                  <a:lnTo>
                    <a:pt x="813378" y="0"/>
                  </a:lnTo>
                  <a:lnTo>
                    <a:pt x="813378" y="10470"/>
                  </a:lnTo>
                  <a:lnTo>
                    <a:pt x="831440" y="10980"/>
                  </a:lnTo>
                  <a:lnTo>
                    <a:pt x="849446" y="12504"/>
                  </a:lnTo>
                  <a:lnTo>
                    <a:pt x="867344" y="15038"/>
                  </a:lnTo>
                  <a:lnTo>
                    <a:pt x="885072" y="18575"/>
                  </a:lnTo>
                  <a:lnTo>
                    <a:pt x="887407" y="8366"/>
                  </a:lnTo>
                  <a:lnTo>
                    <a:pt x="869831" y="4841"/>
                  </a:lnTo>
                  <a:lnTo>
                    <a:pt x="852081" y="2268"/>
                  </a:lnTo>
                  <a:lnTo>
                    <a:pt x="834201" y="654"/>
                  </a:lnTo>
                  <a:lnTo>
                    <a:pt x="816236" y="10"/>
                  </a:lnTo>
                  <a:lnTo>
                    <a:pt x="815273" y="0"/>
                  </a:lnTo>
                  <a:close/>
                </a:path>
                <a:path extrusionOk="0" h="2283459" w="1998980">
                  <a:moveTo>
                    <a:pt x="1001718" y="58689"/>
                  </a:moveTo>
                  <a:lnTo>
                    <a:pt x="995760" y="67306"/>
                  </a:lnTo>
                  <a:lnTo>
                    <a:pt x="1019900" y="85764"/>
                  </a:lnTo>
                  <a:lnTo>
                    <a:pt x="1042088" y="106376"/>
                  </a:lnTo>
                  <a:lnTo>
                    <a:pt x="1062251" y="129065"/>
                  </a:lnTo>
                  <a:lnTo>
                    <a:pt x="1080312" y="153754"/>
                  </a:lnTo>
                  <a:lnTo>
                    <a:pt x="1089045" y="147985"/>
                  </a:lnTo>
                  <a:lnTo>
                    <a:pt x="1070036" y="122058"/>
                  </a:lnTo>
                  <a:lnTo>
                    <a:pt x="1049013" y="98507"/>
                  </a:lnTo>
                  <a:lnTo>
                    <a:pt x="1026175" y="77371"/>
                  </a:lnTo>
                  <a:lnTo>
                    <a:pt x="1001718" y="58689"/>
                  </a:lnTo>
                  <a:close/>
                </a:path>
                <a:path extrusionOk="0" h="2283459" w="1998980">
                  <a:moveTo>
                    <a:pt x="1157744" y="253196"/>
                  </a:moveTo>
                  <a:lnTo>
                    <a:pt x="1148970" y="258913"/>
                  </a:lnTo>
                  <a:lnTo>
                    <a:pt x="1217669" y="364125"/>
                  </a:lnTo>
                  <a:lnTo>
                    <a:pt x="1226433" y="358407"/>
                  </a:lnTo>
                  <a:lnTo>
                    <a:pt x="1157744" y="253196"/>
                  </a:lnTo>
                  <a:close/>
                </a:path>
                <a:path extrusionOk="0" h="2283459" w="1998980">
                  <a:moveTo>
                    <a:pt x="1295122" y="463619"/>
                  </a:moveTo>
                  <a:lnTo>
                    <a:pt x="1286358" y="469336"/>
                  </a:lnTo>
                  <a:lnTo>
                    <a:pt x="1355047" y="574547"/>
                  </a:lnTo>
                  <a:lnTo>
                    <a:pt x="1363811" y="568830"/>
                  </a:lnTo>
                  <a:lnTo>
                    <a:pt x="1295122" y="463619"/>
                  </a:lnTo>
                  <a:close/>
                </a:path>
                <a:path extrusionOk="0" h="2283459" w="1998980">
                  <a:moveTo>
                    <a:pt x="1432511" y="674042"/>
                  </a:moveTo>
                  <a:lnTo>
                    <a:pt x="1423736" y="679759"/>
                  </a:lnTo>
                  <a:lnTo>
                    <a:pt x="1492436" y="784970"/>
                  </a:lnTo>
                  <a:lnTo>
                    <a:pt x="1501200" y="779253"/>
                  </a:lnTo>
                  <a:lnTo>
                    <a:pt x="1432511" y="674042"/>
                  </a:lnTo>
                  <a:close/>
                </a:path>
                <a:path extrusionOk="0" h="2283459" w="1998980">
                  <a:moveTo>
                    <a:pt x="1569889" y="884465"/>
                  </a:moveTo>
                  <a:lnTo>
                    <a:pt x="1561125" y="890182"/>
                  </a:lnTo>
                  <a:lnTo>
                    <a:pt x="1629814" y="995393"/>
                  </a:lnTo>
                  <a:lnTo>
                    <a:pt x="1638588" y="989676"/>
                  </a:lnTo>
                  <a:lnTo>
                    <a:pt x="1569889" y="884465"/>
                  </a:lnTo>
                  <a:close/>
                </a:path>
                <a:path extrusionOk="0" h="2283459" w="1998980">
                  <a:moveTo>
                    <a:pt x="1707277" y="1094888"/>
                  </a:moveTo>
                  <a:lnTo>
                    <a:pt x="1698503" y="1100605"/>
                  </a:lnTo>
                  <a:lnTo>
                    <a:pt x="1767202" y="1205816"/>
                  </a:lnTo>
                  <a:lnTo>
                    <a:pt x="1775966" y="1200099"/>
                  </a:lnTo>
                  <a:lnTo>
                    <a:pt x="1707277" y="1094888"/>
                  </a:lnTo>
                  <a:close/>
                </a:path>
                <a:path extrusionOk="0" h="2283459" w="1998980">
                  <a:moveTo>
                    <a:pt x="1844666" y="1305311"/>
                  </a:moveTo>
                  <a:lnTo>
                    <a:pt x="1835891" y="1311028"/>
                  </a:lnTo>
                  <a:lnTo>
                    <a:pt x="1904580" y="1416239"/>
                  </a:lnTo>
                  <a:lnTo>
                    <a:pt x="1913355" y="1410522"/>
                  </a:lnTo>
                  <a:lnTo>
                    <a:pt x="1844666" y="1305311"/>
                  </a:lnTo>
                  <a:close/>
                </a:path>
                <a:path extrusionOk="0" h="2283459" w="1998980">
                  <a:moveTo>
                    <a:pt x="1976065" y="1519084"/>
                  </a:moveTo>
                  <a:lnTo>
                    <a:pt x="1966317" y="1522916"/>
                  </a:lnTo>
                  <a:lnTo>
                    <a:pt x="1976100" y="1551756"/>
                  </a:lnTo>
                  <a:lnTo>
                    <a:pt x="1983043" y="1581252"/>
                  </a:lnTo>
                  <a:lnTo>
                    <a:pt x="1987124" y="1611303"/>
                  </a:lnTo>
                  <a:lnTo>
                    <a:pt x="1988326" y="1641803"/>
                  </a:lnTo>
                  <a:lnTo>
                    <a:pt x="1998797" y="1641887"/>
                  </a:lnTo>
                  <a:lnTo>
                    <a:pt x="1998755" y="1633164"/>
                  </a:lnTo>
                  <a:lnTo>
                    <a:pt x="1996949" y="1604315"/>
                  </a:lnTo>
                  <a:lnTo>
                    <a:pt x="1992589" y="1575571"/>
                  </a:lnTo>
                  <a:lnTo>
                    <a:pt x="1985640" y="1547103"/>
                  </a:lnTo>
                  <a:lnTo>
                    <a:pt x="1976065" y="1519084"/>
                  </a:lnTo>
                  <a:close/>
                </a:path>
                <a:path extrusionOk="0" h="2283459" w="1998980">
                  <a:moveTo>
                    <a:pt x="1964631" y="1760428"/>
                  </a:moveTo>
                  <a:lnTo>
                    <a:pt x="1951796" y="1788131"/>
                  </a:lnTo>
                  <a:lnTo>
                    <a:pt x="1936482" y="1814309"/>
                  </a:lnTo>
                  <a:lnTo>
                    <a:pt x="1918746" y="1838876"/>
                  </a:lnTo>
                  <a:lnTo>
                    <a:pt x="1898643" y="1861744"/>
                  </a:lnTo>
                  <a:lnTo>
                    <a:pt x="1906172" y="1869021"/>
                  </a:lnTo>
                  <a:lnTo>
                    <a:pt x="1917306" y="1856913"/>
                  </a:lnTo>
                  <a:lnTo>
                    <a:pt x="1927759" y="1844339"/>
                  </a:lnTo>
                  <a:lnTo>
                    <a:pt x="1937522" y="1831329"/>
                  </a:lnTo>
                  <a:lnTo>
                    <a:pt x="1946593" y="1817913"/>
                  </a:lnTo>
                  <a:lnTo>
                    <a:pt x="1948359" y="1815159"/>
                  </a:lnTo>
                  <a:lnTo>
                    <a:pt x="1950066" y="1812395"/>
                  </a:lnTo>
                  <a:lnTo>
                    <a:pt x="1951745" y="1809599"/>
                  </a:lnTo>
                  <a:lnTo>
                    <a:pt x="1954642" y="1804688"/>
                  </a:lnTo>
                  <a:lnTo>
                    <a:pt x="1972337" y="1769255"/>
                  </a:lnTo>
                  <a:lnTo>
                    <a:pt x="1974327" y="1764375"/>
                  </a:lnTo>
                  <a:lnTo>
                    <a:pt x="1964631" y="1760428"/>
                  </a:lnTo>
                  <a:close/>
                </a:path>
                <a:path extrusionOk="0" h="2283459" w="1998980">
                  <a:moveTo>
                    <a:pt x="1800238" y="1935501"/>
                  </a:moveTo>
                  <a:lnTo>
                    <a:pt x="1695026" y="2004190"/>
                  </a:lnTo>
                  <a:lnTo>
                    <a:pt x="1700744" y="2012954"/>
                  </a:lnTo>
                  <a:lnTo>
                    <a:pt x="1805955" y="1944265"/>
                  </a:lnTo>
                  <a:lnTo>
                    <a:pt x="1800238" y="1935501"/>
                  </a:lnTo>
                  <a:close/>
                </a:path>
                <a:path extrusionOk="0" h="2283459" w="1998980">
                  <a:moveTo>
                    <a:pt x="1589815" y="2072879"/>
                  </a:moveTo>
                  <a:lnTo>
                    <a:pt x="1484604" y="2141568"/>
                  </a:lnTo>
                  <a:lnTo>
                    <a:pt x="1490321" y="2150342"/>
                  </a:lnTo>
                  <a:lnTo>
                    <a:pt x="1595543" y="2081643"/>
                  </a:lnTo>
                  <a:lnTo>
                    <a:pt x="1589815" y="2072879"/>
                  </a:lnTo>
                  <a:close/>
                </a:path>
                <a:path extrusionOk="0" h="2283459" w="1998980">
                  <a:moveTo>
                    <a:pt x="1379392" y="2210267"/>
                  </a:moveTo>
                  <a:lnTo>
                    <a:pt x="1338565" y="2235777"/>
                  </a:lnTo>
                  <a:lnTo>
                    <a:pt x="1293483" y="2256143"/>
                  </a:lnTo>
                  <a:lnTo>
                    <a:pt x="1269919" y="2263627"/>
                  </a:lnTo>
                  <a:lnTo>
                    <a:pt x="1272694" y="2273721"/>
                  </a:lnTo>
                  <a:lnTo>
                    <a:pt x="1318979" y="2257162"/>
                  </a:lnTo>
                  <a:lnTo>
                    <a:pt x="1365644" y="2231743"/>
                  </a:lnTo>
                  <a:lnTo>
                    <a:pt x="1385109" y="2219031"/>
                  </a:lnTo>
                  <a:lnTo>
                    <a:pt x="1379392" y="2210267"/>
                  </a:lnTo>
                  <a:close/>
                </a:path>
                <a:path extrusionOk="0" h="2283459" w="1998980">
                  <a:moveTo>
                    <a:pt x="1033863" y="2237020"/>
                  </a:moveTo>
                  <a:lnTo>
                    <a:pt x="1080056" y="2268311"/>
                  </a:lnTo>
                  <a:lnTo>
                    <a:pt x="1134583" y="2281574"/>
                  </a:lnTo>
                  <a:lnTo>
                    <a:pt x="1148174" y="2283396"/>
                  </a:lnTo>
                  <a:lnTo>
                    <a:pt x="1149357" y="2272988"/>
                  </a:lnTo>
                  <a:lnTo>
                    <a:pt x="1119218" y="2268138"/>
                  </a:lnTo>
                  <a:lnTo>
                    <a:pt x="1089855" y="2260505"/>
                  </a:lnTo>
                  <a:lnTo>
                    <a:pt x="1061370" y="2250122"/>
                  </a:lnTo>
                  <a:lnTo>
                    <a:pt x="1033863" y="2237020"/>
                  </a:lnTo>
                  <a:close/>
                </a:path>
                <a:path extrusionOk="0" h="2283459" w="1998980">
                  <a:moveTo>
                    <a:pt x="870235" y="2057832"/>
                  </a:moveTo>
                  <a:lnTo>
                    <a:pt x="912181" y="2141118"/>
                  </a:lnTo>
                  <a:lnTo>
                    <a:pt x="932055" y="2167431"/>
                  </a:lnTo>
                  <a:lnTo>
                    <a:pt x="940086" y="2160709"/>
                  </a:lnTo>
                  <a:lnTo>
                    <a:pt x="934098" y="2153325"/>
                  </a:lnTo>
                  <a:lnTo>
                    <a:pt x="928304" y="2145735"/>
                  </a:lnTo>
                  <a:lnTo>
                    <a:pt x="922726" y="2137965"/>
                  </a:lnTo>
                  <a:lnTo>
                    <a:pt x="917385" y="2130039"/>
                  </a:lnTo>
                  <a:lnTo>
                    <a:pt x="870235" y="2057832"/>
                  </a:lnTo>
                  <a:close/>
                </a:path>
                <a:path extrusionOk="0" h="2283459" w="1998980">
                  <a:moveTo>
                    <a:pt x="732857" y="1847409"/>
                  </a:moveTo>
                  <a:lnTo>
                    <a:pt x="724082" y="1853137"/>
                  </a:lnTo>
                  <a:lnTo>
                    <a:pt x="792782" y="1958348"/>
                  </a:lnTo>
                  <a:lnTo>
                    <a:pt x="801546" y="1952621"/>
                  </a:lnTo>
                  <a:lnTo>
                    <a:pt x="732857" y="1847409"/>
                  </a:lnTo>
                  <a:close/>
                </a:path>
                <a:path extrusionOk="0" h="2283459" w="1998980">
                  <a:moveTo>
                    <a:pt x="595468" y="1636986"/>
                  </a:moveTo>
                  <a:lnTo>
                    <a:pt x="586704" y="1642714"/>
                  </a:lnTo>
                  <a:lnTo>
                    <a:pt x="655393" y="1747925"/>
                  </a:lnTo>
                  <a:lnTo>
                    <a:pt x="664168" y="1742198"/>
                  </a:lnTo>
                  <a:lnTo>
                    <a:pt x="595468" y="1636986"/>
                  </a:lnTo>
                  <a:close/>
                </a:path>
                <a:path extrusionOk="0" h="2283459" w="1998980">
                  <a:moveTo>
                    <a:pt x="458090" y="1426563"/>
                  </a:moveTo>
                  <a:lnTo>
                    <a:pt x="449316" y="1432291"/>
                  </a:lnTo>
                  <a:lnTo>
                    <a:pt x="518015" y="1537502"/>
                  </a:lnTo>
                  <a:lnTo>
                    <a:pt x="526779" y="1531775"/>
                  </a:lnTo>
                  <a:lnTo>
                    <a:pt x="458090" y="1426563"/>
                  </a:lnTo>
                  <a:close/>
                </a:path>
                <a:path extrusionOk="0" h="2283459" w="1998980">
                  <a:moveTo>
                    <a:pt x="320702" y="1216140"/>
                  </a:moveTo>
                  <a:lnTo>
                    <a:pt x="311938" y="1221868"/>
                  </a:lnTo>
                  <a:lnTo>
                    <a:pt x="380627" y="1327080"/>
                  </a:lnTo>
                  <a:lnTo>
                    <a:pt x="389391" y="1321352"/>
                  </a:lnTo>
                  <a:lnTo>
                    <a:pt x="320702" y="1216140"/>
                  </a:lnTo>
                  <a:close/>
                </a:path>
                <a:path extrusionOk="0" h="2283459" w="1998980">
                  <a:moveTo>
                    <a:pt x="183324" y="1005718"/>
                  </a:moveTo>
                  <a:lnTo>
                    <a:pt x="174549" y="1011445"/>
                  </a:lnTo>
                  <a:lnTo>
                    <a:pt x="243238" y="1116657"/>
                  </a:lnTo>
                  <a:lnTo>
                    <a:pt x="252013" y="1110929"/>
                  </a:lnTo>
                  <a:lnTo>
                    <a:pt x="183324" y="1005718"/>
                  </a:lnTo>
                  <a:close/>
                </a:path>
                <a:path extrusionOk="0" h="2283459" w="1998980">
                  <a:moveTo>
                    <a:pt x="47590" y="795399"/>
                  </a:moveTo>
                  <a:lnTo>
                    <a:pt x="38333" y="800300"/>
                  </a:lnTo>
                  <a:lnTo>
                    <a:pt x="41763" y="806605"/>
                  </a:lnTo>
                  <a:lnTo>
                    <a:pt x="45345" y="812861"/>
                  </a:lnTo>
                  <a:lnTo>
                    <a:pt x="49078" y="819063"/>
                  </a:lnTo>
                  <a:lnTo>
                    <a:pt x="54354" y="827346"/>
                  </a:lnTo>
                  <a:lnTo>
                    <a:pt x="105860" y="906234"/>
                  </a:lnTo>
                  <a:lnTo>
                    <a:pt x="114624" y="900506"/>
                  </a:lnTo>
                  <a:lnTo>
                    <a:pt x="62521" y="820697"/>
                  </a:lnTo>
                  <a:lnTo>
                    <a:pt x="58571" y="814493"/>
                  </a:lnTo>
                  <a:lnTo>
                    <a:pt x="54757" y="808193"/>
                  </a:lnTo>
                  <a:lnTo>
                    <a:pt x="51092" y="801821"/>
                  </a:lnTo>
                  <a:lnTo>
                    <a:pt x="47590" y="795399"/>
                  </a:lnTo>
                  <a:close/>
                </a:path>
                <a:path extrusionOk="0" h="2283459" w="1998980">
                  <a:moveTo>
                    <a:pt x="12376" y="556422"/>
                  </a:moveTo>
                  <a:lnTo>
                    <a:pt x="1893" y="610787"/>
                  </a:lnTo>
                  <a:lnTo>
                    <a:pt x="0" y="646954"/>
                  </a:lnTo>
                  <a:lnTo>
                    <a:pt x="136" y="655697"/>
                  </a:lnTo>
                  <a:lnTo>
                    <a:pt x="376" y="664147"/>
                  </a:lnTo>
                  <a:lnTo>
                    <a:pt x="942" y="672524"/>
                  </a:lnTo>
                  <a:lnTo>
                    <a:pt x="1821" y="680869"/>
                  </a:lnTo>
                  <a:lnTo>
                    <a:pt x="12229" y="679769"/>
                  </a:lnTo>
                  <a:lnTo>
                    <a:pt x="10463" y="649366"/>
                  </a:lnTo>
                  <a:lnTo>
                    <a:pt x="11584" y="619074"/>
                  </a:lnTo>
                  <a:lnTo>
                    <a:pt x="15585" y="588999"/>
                  </a:lnTo>
                  <a:lnTo>
                    <a:pt x="22460" y="559249"/>
                  </a:lnTo>
                  <a:lnTo>
                    <a:pt x="12376" y="556422"/>
                  </a:lnTo>
                  <a:close/>
                </a:path>
                <a:path extrusionOk="0" h="2283459" w="1998980">
                  <a:moveTo>
                    <a:pt x="161586" y="361632"/>
                  </a:moveTo>
                  <a:lnTo>
                    <a:pt x="128341" y="384564"/>
                  </a:lnTo>
                  <a:lnTo>
                    <a:pt x="93277" y="415810"/>
                  </a:lnTo>
                  <a:lnTo>
                    <a:pt x="68259" y="444729"/>
                  </a:lnTo>
                  <a:lnTo>
                    <a:pt x="76573" y="451106"/>
                  </a:lnTo>
                  <a:lnTo>
                    <a:pt x="93864" y="430457"/>
                  </a:lnTo>
                  <a:lnTo>
                    <a:pt x="112819" y="411370"/>
                  </a:lnTo>
                  <a:lnTo>
                    <a:pt x="133371" y="393911"/>
                  </a:lnTo>
                  <a:lnTo>
                    <a:pt x="155450" y="378145"/>
                  </a:lnTo>
                  <a:lnTo>
                    <a:pt x="167314" y="370407"/>
                  </a:lnTo>
                  <a:lnTo>
                    <a:pt x="161586" y="361632"/>
                  </a:lnTo>
                  <a:close/>
                </a:path>
                <a:path extrusionOk="0" h="2283459" w="1998980">
                  <a:moveTo>
                    <a:pt x="372009" y="224254"/>
                  </a:moveTo>
                  <a:lnTo>
                    <a:pt x="266798" y="292943"/>
                  </a:lnTo>
                  <a:lnTo>
                    <a:pt x="272525" y="301718"/>
                  </a:lnTo>
                  <a:lnTo>
                    <a:pt x="377737" y="233019"/>
                  </a:lnTo>
                  <a:lnTo>
                    <a:pt x="372009" y="224254"/>
                  </a:lnTo>
                  <a:close/>
                </a:path>
                <a:path extrusionOk="0" h="2283459" w="1998980">
                  <a:moveTo>
                    <a:pt x="582432" y="86866"/>
                  </a:moveTo>
                  <a:lnTo>
                    <a:pt x="477221" y="155565"/>
                  </a:lnTo>
                  <a:lnTo>
                    <a:pt x="482948" y="164330"/>
                  </a:lnTo>
                  <a:lnTo>
                    <a:pt x="588160" y="95641"/>
                  </a:lnTo>
                  <a:lnTo>
                    <a:pt x="582432" y="86866"/>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83" name="Google Shape;783;p25"/>
            <p:cNvSpPr/>
            <p:nvPr/>
          </p:nvSpPr>
          <p:spPr>
            <a:xfrm>
              <a:off x="15269183" y="5644704"/>
              <a:ext cx="1603375" cy="1670050"/>
            </a:xfrm>
            <a:custGeom>
              <a:rect b="b" l="l" r="r" t="t"/>
              <a:pathLst>
                <a:path extrusionOk="0" h="1670050" w="1603375">
                  <a:moveTo>
                    <a:pt x="823510" y="0"/>
                  </a:moveTo>
                  <a:lnTo>
                    <a:pt x="777212" y="3345"/>
                  </a:lnTo>
                  <a:lnTo>
                    <a:pt x="731366" y="13320"/>
                  </a:lnTo>
                  <a:lnTo>
                    <a:pt x="686679" y="30073"/>
                  </a:lnTo>
                  <a:lnTo>
                    <a:pt x="643860" y="53752"/>
                  </a:lnTo>
                  <a:lnTo>
                    <a:pt x="149728" y="376371"/>
                  </a:lnTo>
                  <a:lnTo>
                    <a:pt x="110826" y="406046"/>
                  </a:lnTo>
                  <a:lnTo>
                    <a:pt x="77514" y="440217"/>
                  </a:lnTo>
                  <a:lnTo>
                    <a:pt x="49941" y="478177"/>
                  </a:lnTo>
                  <a:lnTo>
                    <a:pt x="28254" y="519218"/>
                  </a:lnTo>
                  <a:lnTo>
                    <a:pt x="12602" y="562634"/>
                  </a:lnTo>
                  <a:lnTo>
                    <a:pt x="3135" y="607717"/>
                  </a:lnTo>
                  <a:lnTo>
                    <a:pt x="0" y="653761"/>
                  </a:lnTo>
                  <a:lnTo>
                    <a:pt x="3345" y="700059"/>
                  </a:lnTo>
                  <a:lnTo>
                    <a:pt x="13320" y="745903"/>
                  </a:lnTo>
                  <a:lnTo>
                    <a:pt x="30073" y="790587"/>
                  </a:lnTo>
                  <a:lnTo>
                    <a:pt x="53752" y="833404"/>
                  </a:lnTo>
                  <a:lnTo>
                    <a:pt x="501896" y="1519802"/>
                  </a:lnTo>
                  <a:lnTo>
                    <a:pt x="531571" y="1558704"/>
                  </a:lnTo>
                  <a:lnTo>
                    <a:pt x="565742" y="1592016"/>
                  </a:lnTo>
                  <a:lnTo>
                    <a:pt x="603702" y="1619590"/>
                  </a:lnTo>
                  <a:lnTo>
                    <a:pt x="644743" y="1641277"/>
                  </a:lnTo>
                  <a:lnTo>
                    <a:pt x="688159" y="1656928"/>
                  </a:lnTo>
                  <a:lnTo>
                    <a:pt x="733242" y="1666396"/>
                  </a:lnTo>
                  <a:lnTo>
                    <a:pt x="779286" y="1669531"/>
                  </a:lnTo>
                  <a:lnTo>
                    <a:pt x="825584" y="1666185"/>
                  </a:lnTo>
                  <a:lnTo>
                    <a:pt x="871428" y="1656210"/>
                  </a:lnTo>
                  <a:lnTo>
                    <a:pt x="916112" y="1639457"/>
                  </a:lnTo>
                  <a:lnTo>
                    <a:pt x="958929" y="1615778"/>
                  </a:lnTo>
                  <a:lnTo>
                    <a:pt x="1453061" y="1293160"/>
                  </a:lnTo>
                  <a:lnTo>
                    <a:pt x="1491965" y="1263484"/>
                  </a:lnTo>
                  <a:lnTo>
                    <a:pt x="1525279" y="1229313"/>
                  </a:lnTo>
                  <a:lnTo>
                    <a:pt x="1552853" y="1191354"/>
                  </a:lnTo>
                  <a:lnTo>
                    <a:pt x="1574540" y="1150313"/>
                  </a:lnTo>
                  <a:lnTo>
                    <a:pt x="1590191" y="1106897"/>
                  </a:lnTo>
                  <a:lnTo>
                    <a:pt x="1599658" y="1061813"/>
                  </a:lnTo>
                  <a:lnTo>
                    <a:pt x="1602792" y="1015769"/>
                  </a:lnTo>
                  <a:lnTo>
                    <a:pt x="1599446" y="969472"/>
                  </a:lnTo>
                  <a:lnTo>
                    <a:pt x="1589470" y="923627"/>
                  </a:lnTo>
                  <a:lnTo>
                    <a:pt x="1572716" y="878943"/>
                  </a:lnTo>
                  <a:lnTo>
                    <a:pt x="1549037" y="836126"/>
                  </a:lnTo>
                  <a:lnTo>
                    <a:pt x="1100893" y="149728"/>
                  </a:lnTo>
                  <a:lnTo>
                    <a:pt x="1071220" y="110826"/>
                  </a:lnTo>
                  <a:lnTo>
                    <a:pt x="1037052" y="77514"/>
                  </a:lnTo>
                  <a:lnTo>
                    <a:pt x="999094" y="49941"/>
                  </a:lnTo>
                  <a:lnTo>
                    <a:pt x="958053" y="28254"/>
                  </a:lnTo>
                  <a:lnTo>
                    <a:pt x="914638" y="12602"/>
                  </a:lnTo>
                  <a:lnTo>
                    <a:pt x="869555" y="3135"/>
                  </a:lnTo>
                  <a:lnTo>
                    <a:pt x="823510" y="0"/>
                  </a:lnTo>
                  <a:close/>
                </a:path>
              </a:pathLst>
            </a:custGeom>
            <a:solidFill>
              <a:srgbClr val="F2F2F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84" name="Google Shape;784;p25"/>
            <p:cNvSpPr/>
            <p:nvPr/>
          </p:nvSpPr>
          <p:spPr>
            <a:xfrm>
              <a:off x="15269197" y="5644705"/>
              <a:ext cx="1603375" cy="1664334"/>
            </a:xfrm>
            <a:custGeom>
              <a:rect b="b" l="l" r="r" t="t"/>
              <a:pathLst>
                <a:path extrusionOk="0" h="1664334" w="1603375">
                  <a:moveTo>
                    <a:pt x="824069" y="0"/>
                  </a:moveTo>
                  <a:lnTo>
                    <a:pt x="822215" y="10"/>
                  </a:lnTo>
                  <a:lnTo>
                    <a:pt x="821409" y="10"/>
                  </a:lnTo>
                  <a:lnTo>
                    <a:pt x="791066" y="1652"/>
                  </a:lnTo>
                  <a:lnTo>
                    <a:pt x="760827" y="6121"/>
                  </a:lnTo>
                  <a:lnTo>
                    <a:pt x="730891" y="13458"/>
                  </a:lnTo>
                  <a:lnTo>
                    <a:pt x="701455" y="23706"/>
                  </a:lnTo>
                  <a:lnTo>
                    <a:pt x="705360" y="33423"/>
                  </a:lnTo>
                  <a:lnTo>
                    <a:pt x="734123" y="23413"/>
                  </a:lnTo>
                  <a:lnTo>
                    <a:pt x="763564" y="16237"/>
                  </a:lnTo>
                  <a:lnTo>
                    <a:pt x="793580" y="11916"/>
                  </a:lnTo>
                  <a:lnTo>
                    <a:pt x="824069" y="10470"/>
                  </a:lnTo>
                  <a:lnTo>
                    <a:pt x="824069" y="0"/>
                  </a:lnTo>
                  <a:close/>
                </a:path>
                <a:path extrusionOk="0" h="1664334" w="1603375">
                  <a:moveTo>
                    <a:pt x="825880" y="0"/>
                  </a:moveTo>
                  <a:lnTo>
                    <a:pt x="824069" y="0"/>
                  </a:lnTo>
                  <a:lnTo>
                    <a:pt x="824069" y="10470"/>
                  </a:lnTo>
                  <a:lnTo>
                    <a:pt x="853174" y="11781"/>
                  </a:lnTo>
                  <a:lnTo>
                    <a:pt x="881901" y="15701"/>
                  </a:lnTo>
                  <a:lnTo>
                    <a:pt x="910158" y="22212"/>
                  </a:lnTo>
                  <a:lnTo>
                    <a:pt x="937845" y="31297"/>
                  </a:lnTo>
                  <a:lnTo>
                    <a:pt x="941552" y="21496"/>
                  </a:lnTo>
                  <a:lnTo>
                    <a:pt x="888916" y="6406"/>
                  </a:lnTo>
                  <a:lnTo>
                    <a:pt x="834393" y="157"/>
                  </a:lnTo>
                  <a:lnTo>
                    <a:pt x="827220" y="10"/>
                  </a:lnTo>
                  <a:lnTo>
                    <a:pt x="825880" y="0"/>
                  </a:lnTo>
                  <a:close/>
                </a:path>
                <a:path extrusionOk="0" h="1664334" w="1603375">
                  <a:moveTo>
                    <a:pt x="1047863" y="87044"/>
                  </a:moveTo>
                  <a:lnTo>
                    <a:pt x="1040774" y="94751"/>
                  </a:lnTo>
                  <a:lnTo>
                    <a:pt x="1054955" y="108648"/>
                  </a:lnTo>
                  <a:lnTo>
                    <a:pt x="1068269" y="123432"/>
                  </a:lnTo>
                  <a:lnTo>
                    <a:pt x="1080671" y="139050"/>
                  </a:lnTo>
                  <a:lnTo>
                    <a:pt x="1092113" y="155450"/>
                  </a:lnTo>
                  <a:lnTo>
                    <a:pt x="1115808" y="191742"/>
                  </a:lnTo>
                  <a:lnTo>
                    <a:pt x="1124573" y="186015"/>
                  </a:lnTo>
                  <a:lnTo>
                    <a:pt x="1094825" y="140770"/>
                  </a:lnTo>
                  <a:lnTo>
                    <a:pt x="1059940" y="98744"/>
                  </a:lnTo>
                  <a:lnTo>
                    <a:pt x="1047863" y="87044"/>
                  </a:lnTo>
                  <a:close/>
                </a:path>
                <a:path extrusionOk="0" h="1664334" w="1603375">
                  <a:moveTo>
                    <a:pt x="1193272" y="291226"/>
                  </a:moveTo>
                  <a:lnTo>
                    <a:pt x="1184497" y="296954"/>
                  </a:lnTo>
                  <a:lnTo>
                    <a:pt x="1253197" y="402165"/>
                  </a:lnTo>
                  <a:lnTo>
                    <a:pt x="1261961" y="396438"/>
                  </a:lnTo>
                  <a:lnTo>
                    <a:pt x="1193272" y="291226"/>
                  </a:lnTo>
                  <a:close/>
                </a:path>
                <a:path extrusionOk="0" h="1664334" w="1603375">
                  <a:moveTo>
                    <a:pt x="1330650" y="501649"/>
                  </a:moveTo>
                  <a:lnTo>
                    <a:pt x="1321886" y="507377"/>
                  </a:lnTo>
                  <a:lnTo>
                    <a:pt x="1390575" y="612588"/>
                  </a:lnTo>
                  <a:lnTo>
                    <a:pt x="1399350" y="606861"/>
                  </a:lnTo>
                  <a:lnTo>
                    <a:pt x="1330650" y="501649"/>
                  </a:lnTo>
                  <a:close/>
                </a:path>
                <a:path extrusionOk="0" h="1664334" w="1603375">
                  <a:moveTo>
                    <a:pt x="1468039" y="712072"/>
                  </a:moveTo>
                  <a:lnTo>
                    <a:pt x="1459264" y="717800"/>
                  </a:lnTo>
                  <a:lnTo>
                    <a:pt x="1527963" y="823011"/>
                  </a:lnTo>
                  <a:lnTo>
                    <a:pt x="1536728" y="817284"/>
                  </a:lnTo>
                  <a:lnTo>
                    <a:pt x="1468039" y="712072"/>
                  </a:lnTo>
                  <a:close/>
                </a:path>
                <a:path extrusionOk="0" h="1664334" w="1603375">
                  <a:moveTo>
                    <a:pt x="1591208" y="929804"/>
                  </a:moveTo>
                  <a:lnTo>
                    <a:pt x="1581103" y="932557"/>
                  </a:lnTo>
                  <a:lnTo>
                    <a:pt x="1587712" y="962268"/>
                  </a:lnTo>
                  <a:lnTo>
                    <a:pt x="1591435" y="992340"/>
                  </a:lnTo>
                  <a:lnTo>
                    <a:pt x="1592147" y="1018377"/>
                  </a:lnTo>
                  <a:lnTo>
                    <a:pt x="1592203" y="1023570"/>
                  </a:lnTo>
                  <a:lnTo>
                    <a:pt x="1590192" y="1053151"/>
                  </a:lnTo>
                  <a:lnTo>
                    <a:pt x="1600600" y="1054334"/>
                  </a:lnTo>
                  <a:lnTo>
                    <a:pt x="1602778" y="1018377"/>
                  </a:lnTo>
                  <a:lnTo>
                    <a:pt x="1602160" y="996189"/>
                  </a:lnTo>
                  <a:lnTo>
                    <a:pt x="1600714" y="979494"/>
                  </a:lnTo>
                  <a:lnTo>
                    <a:pt x="1598412" y="962850"/>
                  </a:lnTo>
                  <a:lnTo>
                    <a:pt x="1595245" y="946277"/>
                  </a:lnTo>
                  <a:lnTo>
                    <a:pt x="1591208" y="929804"/>
                  </a:lnTo>
                  <a:close/>
                </a:path>
                <a:path extrusionOk="0" h="1664334" w="1603375">
                  <a:moveTo>
                    <a:pt x="1602496" y="1030062"/>
                  </a:moveTo>
                  <a:close/>
                </a:path>
                <a:path extrusionOk="0" h="1664334" w="1603375">
                  <a:moveTo>
                    <a:pt x="1553963" y="1168550"/>
                  </a:moveTo>
                  <a:lnTo>
                    <a:pt x="1538250" y="1194668"/>
                  </a:lnTo>
                  <a:lnTo>
                    <a:pt x="1520212" y="1219030"/>
                  </a:lnTo>
                  <a:lnTo>
                    <a:pt x="1499917" y="1241555"/>
                  </a:lnTo>
                  <a:lnTo>
                    <a:pt x="1477431" y="1262160"/>
                  </a:lnTo>
                  <a:lnTo>
                    <a:pt x="1484132" y="1270202"/>
                  </a:lnTo>
                  <a:lnTo>
                    <a:pt x="1526393" y="1227971"/>
                  </a:lnTo>
                  <a:lnTo>
                    <a:pt x="1552205" y="1192373"/>
                  </a:lnTo>
                  <a:lnTo>
                    <a:pt x="1563177" y="1173514"/>
                  </a:lnTo>
                  <a:lnTo>
                    <a:pt x="1553963" y="1168550"/>
                  </a:lnTo>
                  <a:close/>
                </a:path>
                <a:path extrusionOk="0" h="1664334" w="1603375">
                  <a:moveTo>
                    <a:pt x="1374492" y="1331948"/>
                  </a:moveTo>
                  <a:lnTo>
                    <a:pt x="1269270" y="1400637"/>
                  </a:lnTo>
                  <a:lnTo>
                    <a:pt x="1274997" y="1409412"/>
                  </a:lnTo>
                  <a:lnTo>
                    <a:pt x="1380209" y="1340713"/>
                  </a:lnTo>
                  <a:lnTo>
                    <a:pt x="1374492" y="1331948"/>
                  </a:lnTo>
                  <a:close/>
                </a:path>
                <a:path extrusionOk="0" h="1664334" w="1603375">
                  <a:moveTo>
                    <a:pt x="1164058" y="1469337"/>
                  </a:moveTo>
                  <a:lnTo>
                    <a:pt x="1058857" y="1538026"/>
                  </a:lnTo>
                  <a:lnTo>
                    <a:pt x="1064574" y="1546790"/>
                  </a:lnTo>
                  <a:lnTo>
                    <a:pt x="1169786" y="1478101"/>
                  </a:lnTo>
                  <a:lnTo>
                    <a:pt x="1164058" y="1469337"/>
                  </a:lnTo>
                  <a:close/>
                </a:path>
                <a:path extrusionOk="0" h="1664334" w="1603375">
                  <a:moveTo>
                    <a:pt x="953635" y="1606715"/>
                  </a:moveTo>
                  <a:lnTo>
                    <a:pt x="899553" y="1635257"/>
                  </a:lnTo>
                  <a:lnTo>
                    <a:pt x="841796" y="1652755"/>
                  </a:lnTo>
                  <a:lnTo>
                    <a:pt x="843869" y="1663027"/>
                  </a:lnTo>
                  <a:lnTo>
                    <a:pt x="897142" y="1647472"/>
                  </a:lnTo>
                  <a:lnTo>
                    <a:pt x="917155" y="1638965"/>
                  </a:lnTo>
                  <a:lnTo>
                    <a:pt x="937217" y="1628809"/>
                  </a:lnTo>
                  <a:lnTo>
                    <a:pt x="959363" y="1615490"/>
                  </a:lnTo>
                  <a:lnTo>
                    <a:pt x="953635" y="1606715"/>
                  </a:lnTo>
                  <a:close/>
                </a:path>
                <a:path extrusionOk="0" h="1664334" w="1603375">
                  <a:moveTo>
                    <a:pt x="608128" y="1610013"/>
                  </a:moveTo>
                  <a:lnTo>
                    <a:pt x="635375" y="1636973"/>
                  </a:lnTo>
                  <a:lnTo>
                    <a:pt x="690392" y="1657555"/>
                  </a:lnTo>
                  <a:lnTo>
                    <a:pt x="718983" y="1664106"/>
                  </a:lnTo>
                  <a:lnTo>
                    <a:pt x="720868" y="1653803"/>
                  </a:lnTo>
                  <a:lnTo>
                    <a:pt x="691114" y="1646900"/>
                  </a:lnTo>
                  <a:lnTo>
                    <a:pt x="662342" y="1637276"/>
                  </a:lnTo>
                  <a:lnTo>
                    <a:pt x="634647" y="1624967"/>
                  </a:lnTo>
                  <a:lnTo>
                    <a:pt x="608128" y="1610013"/>
                  </a:lnTo>
                  <a:close/>
                </a:path>
                <a:path extrusionOk="0" h="1664334" w="1603375">
                  <a:moveTo>
                    <a:pt x="451096" y="1422857"/>
                  </a:moveTo>
                  <a:lnTo>
                    <a:pt x="502885" y="1521335"/>
                  </a:lnTo>
                  <a:lnTo>
                    <a:pt x="511366" y="1533555"/>
                  </a:lnTo>
                  <a:lnTo>
                    <a:pt x="519837" y="1527408"/>
                  </a:lnTo>
                  <a:lnTo>
                    <a:pt x="516685" y="1523063"/>
                  </a:lnTo>
                  <a:lnTo>
                    <a:pt x="513596" y="1518582"/>
                  </a:lnTo>
                  <a:lnTo>
                    <a:pt x="451096" y="1422857"/>
                  </a:lnTo>
                  <a:close/>
                </a:path>
                <a:path extrusionOk="0" h="1664334" w="1603375">
                  <a:moveTo>
                    <a:pt x="313707" y="1212434"/>
                  </a:moveTo>
                  <a:lnTo>
                    <a:pt x="304943" y="1218151"/>
                  </a:lnTo>
                  <a:lnTo>
                    <a:pt x="373632" y="1323362"/>
                  </a:lnTo>
                  <a:lnTo>
                    <a:pt x="382396" y="1317645"/>
                  </a:lnTo>
                  <a:lnTo>
                    <a:pt x="313707" y="1212434"/>
                  </a:lnTo>
                  <a:close/>
                </a:path>
                <a:path extrusionOk="0" h="1664334" w="1603375">
                  <a:moveTo>
                    <a:pt x="176319" y="1002011"/>
                  </a:moveTo>
                  <a:lnTo>
                    <a:pt x="167555" y="1007728"/>
                  </a:lnTo>
                  <a:lnTo>
                    <a:pt x="236244" y="1112939"/>
                  </a:lnTo>
                  <a:lnTo>
                    <a:pt x="245018" y="1107222"/>
                  </a:lnTo>
                  <a:lnTo>
                    <a:pt x="176319" y="1002011"/>
                  </a:lnTo>
                  <a:close/>
                </a:path>
                <a:path extrusionOk="0" h="1664334" w="1603375">
                  <a:moveTo>
                    <a:pt x="41988" y="791337"/>
                  </a:moveTo>
                  <a:lnTo>
                    <a:pt x="32553" y="795881"/>
                  </a:lnTo>
                  <a:lnTo>
                    <a:pt x="34114" y="799075"/>
                  </a:lnTo>
                  <a:lnTo>
                    <a:pt x="38472" y="807563"/>
                  </a:lnTo>
                  <a:lnTo>
                    <a:pt x="43099" y="815968"/>
                  </a:lnTo>
                  <a:lnTo>
                    <a:pt x="47995" y="824285"/>
                  </a:lnTo>
                  <a:lnTo>
                    <a:pt x="55076" y="835461"/>
                  </a:lnTo>
                  <a:lnTo>
                    <a:pt x="98866" y="902517"/>
                  </a:lnTo>
                  <a:lnTo>
                    <a:pt x="107630" y="896799"/>
                  </a:lnTo>
                  <a:lnTo>
                    <a:pt x="62511" y="827681"/>
                  </a:lnTo>
                  <a:lnTo>
                    <a:pt x="56936" y="818834"/>
                  </a:lnTo>
                  <a:lnTo>
                    <a:pt x="51645" y="809807"/>
                  </a:lnTo>
                  <a:lnTo>
                    <a:pt x="46655" y="800632"/>
                  </a:lnTo>
                  <a:lnTo>
                    <a:pt x="41988" y="791337"/>
                  </a:lnTo>
                  <a:close/>
                </a:path>
                <a:path extrusionOk="0" h="1664334" w="1603375">
                  <a:moveTo>
                    <a:pt x="16062" y="551176"/>
                  </a:moveTo>
                  <a:lnTo>
                    <a:pt x="4301" y="599896"/>
                  </a:lnTo>
                  <a:lnTo>
                    <a:pt x="314" y="638336"/>
                  </a:lnTo>
                  <a:lnTo>
                    <a:pt x="0" y="649634"/>
                  </a:lnTo>
                  <a:lnTo>
                    <a:pt x="10" y="658911"/>
                  </a:lnTo>
                  <a:lnTo>
                    <a:pt x="659" y="674272"/>
                  </a:lnTo>
                  <a:lnTo>
                    <a:pt x="712" y="675131"/>
                  </a:lnTo>
                  <a:lnTo>
                    <a:pt x="11161" y="674429"/>
                  </a:lnTo>
                  <a:lnTo>
                    <a:pt x="10572" y="643969"/>
                  </a:lnTo>
                  <a:lnTo>
                    <a:pt x="12863" y="613739"/>
                  </a:lnTo>
                  <a:lnTo>
                    <a:pt x="18020" y="583844"/>
                  </a:lnTo>
                  <a:lnTo>
                    <a:pt x="26030" y="554391"/>
                  </a:lnTo>
                  <a:lnTo>
                    <a:pt x="16062" y="551176"/>
                  </a:lnTo>
                  <a:close/>
                </a:path>
                <a:path extrusionOk="0" h="1664334" w="1603375">
                  <a:moveTo>
                    <a:pt x="1999" y="616703"/>
                  </a:moveTo>
                  <a:close/>
                </a:path>
                <a:path extrusionOk="0" h="1664334" w="1603375">
                  <a:moveTo>
                    <a:pt x="172277" y="361643"/>
                  </a:moveTo>
                  <a:lnTo>
                    <a:pt x="129933" y="390323"/>
                  </a:lnTo>
                  <a:lnTo>
                    <a:pt x="98392" y="417650"/>
                  </a:lnTo>
                  <a:lnTo>
                    <a:pt x="76238" y="441724"/>
                  </a:lnTo>
                  <a:lnTo>
                    <a:pt x="84290" y="448426"/>
                  </a:lnTo>
                  <a:lnTo>
                    <a:pt x="100202" y="430695"/>
                  </a:lnTo>
                  <a:lnTo>
                    <a:pt x="117407" y="414199"/>
                  </a:lnTo>
                  <a:lnTo>
                    <a:pt x="135841" y="398995"/>
                  </a:lnTo>
                  <a:lnTo>
                    <a:pt x="155440" y="385140"/>
                  </a:lnTo>
                  <a:lnTo>
                    <a:pt x="178005" y="370407"/>
                  </a:lnTo>
                  <a:lnTo>
                    <a:pt x="172277" y="361643"/>
                  </a:lnTo>
                  <a:close/>
                </a:path>
                <a:path extrusionOk="0" h="1664334" w="1603375">
                  <a:moveTo>
                    <a:pt x="382700" y="224254"/>
                  </a:moveTo>
                  <a:lnTo>
                    <a:pt x="277488" y="292943"/>
                  </a:lnTo>
                  <a:lnTo>
                    <a:pt x="283216" y="301718"/>
                  </a:lnTo>
                  <a:lnTo>
                    <a:pt x="388427" y="233019"/>
                  </a:lnTo>
                  <a:lnTo>
                    <a:pt x="382700" y="224254"/>
                  </a:lnTo>
                  <a:close/>
                </a:path>
                <a:path extrusionOk="0" h="1664334" w="1603375">
                  <a:moveTo>
                    <a:pt x="593123" y="86876"/>
                  </a:moveTo>
                  <a:lnTo>
                    <a:pt x="487911" y="155565"/>
                  </a:lnTo>
                  <a:lnTo>
                    <a:pt x="493639" y="164330"/>
                  </a:lnTo>
                  <a:lnTo>
                    <a:pt x="598850" y="95641"/>
                  </a:lnTo>
                  <a:lnTo>
                    <a:pt x="593123" y="86876"/>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85" name="Google Shape;785;p25"/>
            <p:cNvSpPr/>
            <p:nvPr/>
          </p:nvSpPr>
          <p:spPr>
            <a:xfrm>
              <a:off x="13719162" y="7805216"/>
              <a:ext cx="2386965" cy="1931034"/>
            </a:xfrm>
            <a:custGeom>
              <a:rect b="b" l="l" r="r" t="t"/>
              <a:pathLst>
                <a:path extrusionOk="0" h="1931034" w="2386965">
                  <a:moveTo>
                    <a:pt x="2056261" y="0"/>
                  </a:moveTo>
                  <a:lnTo>
                    <a:pt x="330220" y="0"/>
                  </a:lnTo>
                  <a:lnTo>
                    <a:pt x="281423" y="3580"/>
                  </a:lnTo>
                  <a:lnTo>
                    <a:pt x="234849" y="13981"/>
                  </a:lnTo>
                  <a:lnTo>
                    <a:pt x="191009" y="30692"/>
                  </a:lnTo>
                  <a:lnTo>
                    <a:pt x="150413" y="53201"/>
                  </a:lnTo>
                  <a:lnTo>
                    <a:pt x="113573" y="80998"/>
                  </a:lnTo>
                  <a:lnTo>
                    <a:pt x="80998" y="113573"/>
                  </a:lnTo>
                  <a:lnTo>
                    <a:pt x="53201" y="150413"/>
                  </a:lnTo>
                  <a:lnTo>
                    <a:pt x="30692" y="191009"/>
                  </a:lnTo>
                  <a:lnTo>
                    <a:pt x="13981" y="234849"/>
                  </a:lnTo>
                  <a:lnTo>
                    <a:pt x="3580" y="281423"/>
                  </a:lnTo>
                  <a:lnTo>
                    <a:pt x="0" y="330220"/>
                  </a:lnTo>
                  <a:lnTo>
                    <a:pt x="0" y="1600726"/>
                  </a:lnTo>
                  <a:lnTo>
                    <a:pt x="3580" y="1649522"/>
                  </a:lnTo>
                  <a:lnTo>
                    <a:pt x="13981" y="1696096"/>
                  </a:lnTo>
                  <a:lnTo>
                    <a:pt x="30692" y="1739936"/>
                  </a:lnTo>
                  <a:lnTo>
                    <a:pt x="53201" y="1780532"/>
                  </a:lnTo>
                  <a:lnTo>
                    <a:pt x="80998" y="1817373"/>
                  </a:lnTo>
                  <a:lnTo>
                    <a:pt x="113573" y="1849947"/>
                  </a:lnTo>
                  <a:lnTo>
                    <a:pt x="150413" y="1877744"/>
                  </a:lnTo>
                  <a:lnTo>
                    <a:pt x="191009" y="1900254"/>
                  </a:lnTo>
                  <a:lnTo>
                    <a:pt x="234849" y="1916964"/>
                  </a:lnTo>
                  <a:lnTo>
                    <a:pt x="281423" y="1927365"/>
                  </a:lnTo>
                  <a:lnTo>
                    <a:pt x="330220" y="1930946"/>
                  </a:lnTo>
                  <a:lnTo>
                    <a:pt x="2056261" y="1930946"/>
                  </a:lnTo>
                  <a:lnTo>
                    <a:pt x="2105058" y="1927365"/>
                  </a:lnTo>
                  <a:lnTo>
                    <a:pt x="2151632" y="1916964"/>
                  </a:lnTo>
                  <a:lnTo>
                    <a:pt x="2195472" y="1900254"/>
                  </a:lnTo>
                  <a:lnTo>
                    <a:pt x="2236068" y="1877744"/>
                  </a:lnTo>
                  <a:lnTo>
                    <a:pt x="2272909" y="1849947"/>
                  </a:lnTo>
                  <a:lnTo>
                    <a:pt x="2305483" y="1817373"/>
                  </a:lnTo>
                  <a:lnTo>
                    <a:pt x="2333280" y="1780532"/>
                  </a:lnTo>
                  <a:lnTo>
                    <a:pt x="2355790" y="1739936"/>
                  </a:lnTo>
                  <a:lnTo>
                    <a:pt x="2372500" y="1696096"/>
                  </a:lnTo>
                  <a:lnTo>
                    <a:pt x="2382901" y="1649522"/>
                  </a:lnTo>
                  <a:lnTo>
                    <a:pt x="2386482" y="1600726"/>
                  </a:lnTo>
                  <a:lnTo>
                    <a:pt x="2386482" y="330220"/>
                  </a:lnTo>
                  <a:lnTo>
                    <a:pt x="2382901" y="281423"/>
                  </a:lnTo>
                  <a:lnTo>
                    <a:pt x="2372500" y="234849"/>
                  </a:lnTo>
                  <a:lnTo>
                    <a:pt x="2355790" y="191009"/>
                  </a:lnTo>
                  <a:lnTo>
                    <a:pt x="2333280" y="150413"/>
                  </a:lnTo>
                  <a:lnTo>
                    <a:pt x="2305483" y="113573"/>
                  </a:lnTo>
                  <a:lnTo>
                    <a:pt x="2272909" y="80998"/>
                  </a:lnTo>
                  <a:lnTo>
                    <a:pt x="2236068" y="53201"/>
                  </a:lnTo>
                  <a:lnTo>
                    <a:pt x="2195472" y="30692"/>
                  </a:lnTo>
                  <a:lnTo>
                    <a:pt x="2151632" y="13981"/>
                  </a:lnTo>
                  <a:lnTo>
                    <a:pt x="2105058" y="3580"/>
                  </a:lnTo>
                  <a:lnTo>
                    <a:pt x="2056261" y="0"/>
                  </a:lnTo>
                  <a:close/>
                </a:path>
              </a:pathLst>
            </a:custGeom>
            <a:solidFill>
              <a:srgbClr val="F2F2F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86" name="Google Shape;786;p25"/>
            <p:cNvSpPr/>
            <p:nvPr/>
          </p:nvSpPr>
          <p:spPr>
            <a:xfrm>
              <a:off x="13719162" y="7805221"/>
              <a:ext cx="2386965" cy="1931034"/>
            </a:xfrm>
            <a:custGeom>
              <a:rect b="b" l="l" r="r" t="t"/>
              <a:pathLst>
                <a:path extrusionOk="0" h="1931034" w="2386965">
                  <a:moveTo>
                    <a:pt x="2058136" y="0"/>
                  </a:moveTo>
                  <a:lnTo>
                    <a:pt x="2056261" y="0"/>
                  </a:lnTo>
                  <a:lnTo>
                    <a:pt x="2056261" y="10470"/>
                  </a:lnTo>
                  <a:lnTo>
                    <a:pt x="2062688" y="10535"/>
                  </a:lnTo>
                  <a:lnTo>
                    <a:pt x="2069121" y="10727"/>
                  </a:lnTo>
                  <a:lnTo>
                    <a:pt x="2075541" y="11045"/>
                  </a:lnTo>
                  <a:lnTo>
                    <a:pt x="2081926" y="11486"/>
                  </a:lnTo>
                  <a:lnTo>
                    <a:pt x="2082763" y="1047"/>
                  </a:lnTo>
                  <a:lnTo>
                    <a:pt x="2074732" y="502"/>
                  </a:lnTo>
                  <a:lnTo>
                    <a:pt x="2069088" y="230"/>
                  </a:lnTo>
                  <a:lnTo>
                    <a:pt x="2059528" y="10"/>
                  </a:lnTo>
                  <a:lnTo>
                    <a:pt x="2058136" y="0"/>
                  </a:lnTo>
                  <a:close/>
                </a:path>
                <a:path extrusionOk="0" h="1931034" w="2386965">
                  <a:moveTo>
                    <a:pt x="2056261" y="0"/>
                  </a:moveTo>
                  <a:lnTo>
                    <a:pt x="1930611" y="0"/>
                  </a:lnTo>
                  <a:lnTo>
                    <a:pt x="1930611" y="10470"/>
                  </a:lnTo>
                  <a:lnTo>
                    <a:pt x="2056261" y="10470"/>
                  </a:lnTo>
                  <a:lnTo>
                    <a:pt x="2056261" y="0"/>
                  </a:lnTo>
                  <a:close/>
                </a:path>
                <a:path extrusionOk="0" h="1931034" w="2386965">
                  <a:moveTo>
                    <a:pt x="2203116" y="34365"/>
                  </a:moveTo>
                  <a:lnTo>
                    <a:pt x="2198456" y="43747"/>
                  </a:lnTo>
                  <a:lnTo>
                    <a:pt x="2225053" y="58577"/>
                  </a:lnTo>
                  <a:lnTo>
                    <a:pt x="2250003" y="75788"/>
                  </a:lnTo>
                  <a:lnTo>
                    <a:pt x="2273224" y="95316"/>
                  </a:lnTo>
                  <a:lnTo>
                    <a:pt x="2294631" y="117095"/>
                  </a:lnTo>
                  <a:lnTo>
                    <a:pt x="2302432" y="110111"/>
                  </a:lnTo>
                  <a:lnTo>
                    <a:pt x="2270225" y="78690"/>
                  </a:lnTo>
                  <a:lnTo>
                    <a:pt x="2235622" y="52909"/>
                  </a:lnTo>
                  <a:lnTo>
                    <a:pt x="2211241" y="38550"/>
                  </a:lnTo>
                  <a:lnTo>
                    <a:pt x="2203116" y="34365"/>
                  </a:lnTo>
                  <a:close/>
                </a:path>
                <a:path extrusionOk="0" h="1931034" w="2386965">
                  <a:moveTo>
                    <a:pt x="2235628" y="52909"/>
                  </a:moveTo>
                  <a:close/>
                </a:path>
                <a:path extrusionOk="0" h="1931034" w="2386965">
                  <a:moveTo>
                    <a:pt x="2366650" y="217228"/>
                  </a:moveTo>
                  <a:lnTo>
                    <a:pt x="2356807" y="220810"/>
                  </a:lnTo>
                  <a:lnTo>
                    <a:pt x="2365184" y="247385"/>
                  </a:lnTo>
                  <a:lnTo>
                    <a:pt x="2371188" y="274541"/>
                  </a:lnTo>
                  <a:lnTo>
                    <a:pt x="2374802" y="302184"/>
                  </a:lnTo>
                  <a:lnTo>
                    <a:pt x="2376011" y="330220"/>
                  </a:lnTo>
                  <a:lnTo>
                    <a:pt x="2376011" y="340576"/>
                  </a:lnTo>
                  <a:lnTo>
                    <a:pt x="2386482" y="340576"/>
                  </a:lnTo>
                  <a:lnTo>
                    <a:pt x="2384564" y="294441"/>
                  </a:lnTo>
                  <a:lnTo>
                    <a:pt x="2375634" y="245971"/>
                  </a:lnTo>
                  <a:lnTo>
                    <a:pt x="2369009" y="223946"/>
                  </a:lnTo>
                  <a:lnTo>
                    <a:pt x="2366650" y="217228"/>
                  </a:lnTo>
                  <a:close/>
                </a:path>
                <a:path extrusionOk="0" h="1931034" w="2386965">
                  <a:moveTo>
                    <a:pt x="2386482" y="466226"/>
                  </a:moveTo>
                  <a:lnTo>
                    <a:pt x="2376011" y="466226"/>
                  </a:lnTo>
                  <a:lnTo>
                    <a:pt x="2376011" y="591877"/>
                  </a:lnTo>
                  <a:lnTo>
                    <a:pt x="2386482" y="591877"/>
                  </a:lnTo>
                  <a:lnTo>
                    <a:pt x="2386482" y="466226"/>
                  </a:lnTo>
                  <a:close/>
                </a:path>
                <a:path extrusionOk="0" h="1931034" w="2386965">
                  <a:moveTo>
                    <a:pt x="2386482" y="717527"/>
                  </a:moveTo>
                  <a:lnTo>
                    <a:pt x="2376011" y="717527"/>
                  </a:lnTo>
                  <a:lnTo>
                    <a:pt x="2376011" y="843178"/>
                  </a:lnTo>
                  <a:lnTo>
                    <a:pt x="2386482" y="843178"/>
                  </a:lnTo>
                  <a:lnTo>
                    <a:pt x="2386482" y="717527"/>
                  </a:lnTo>
                  <a:close/>
                </a:path>
                <a:path extrusionOk="0" h="1931034" w="2386965">
                  <a:moveTo>
                    <a:pt x="2386482" y="968829"/>
                  </a:moveTo>
                  <a:lnTo>
                    <a:pt x="2376011" y="968829"/>
                  </a:lnTo>
                  <a:lnTo>
                    <a:pt x="2376011" y="1094479"/>
                  </a:lnTo>
                  <a:lnTo>
                    <a:pt x="2386482" y="1094479"/>
                  </a:lnTo>
                  <a:lnTo>
                    <a:pt x="2386482" y="968829"/>
                  </a:lnTo>
                  <a:close/>
                </a:path>
                <a:path extrusionOk="0" h="1931034" w="2386965">
                  <a:moveTo>
                    <a:pt x="2386482" y="1220130"/>
                  </a:moveTo>
                  <a:lnTo>
                    <a:pt x="2376011" y="1220130"/>
                  </a:lnTo>
                  <a:lnTo>
                    <a:pt x="2376011" y="1345781"/>
                  </a:lnTo>
                  <a:lnTo>
                    <a:pt x="2386482" y="1345781"/>
                  </a:lnTo>
                  <a:lnTo>
                    <a:pt x="2386482" y="1220130"/>
                  </a:lnTo>
                  <a:close/>
                </a:path>
                <a:path extrusionOk="0" h="1931034" w="2386965">
                  <a:moveTo>
                    <a:pt x="2386482" y="1471431"/>
                  </a:moveTo>
                  <a:lnTo>
                    <a:pt x="2376011" y="1471431"/>
                  </a:lnTo>
                  <a:lnTo>
                    <a:pt x="2376011" y="1597082"/>
                  </a:lnTo>
                  <a:lnTo>
                    <a:pt x="2386482" y="1597082"/>
                  </a:lnTo>
                  <a:lnTo>
                    <a:pt x="2386482" y="1471431"/>
                  </a:lnTo>
                  <a:close/>
                </a:path>
                <a:path extrusionOk="0" h="1931034" w="2386965">
                  <a:moveTo>
                    <a:pt x="2354525" y="1716209"/>
                  </a:moveTo>
                  <a:lnTo>
                    <a:pt x="2342193" y="1744036"/>
                  </a:lnTo>
                  <a:lnTo>
                    <a:pt x="2327332" y="1770443"/>
                  </a:lnTo>
                  <a:lnTo>
                    <a:pt x="2309997" y="1795342"/>
                  </a:lnTo>
                  <a:lnTo>
                    <a:pt x="2290244" y="1818646"/>
                  </a:lnTo>
                  <a:lnTo>
                    <a:pt x="2297909" y="1825787"/>
                  </a:lnTo>
                  <a:lnTo>
                    <a:pt x="2329976" y="1785510"/>
                  </a:lnTo>
                  <a:lnTo>
                    <a:pt x="2349768" y="1752194"/>
                  </a:lnTo>
                  <a:lnTo>
                    <a:pt x="2358200" y="1734638"/>
                  </a:lnTo>
                  <a:lnTo>
                    <a:pt x="2359304" y="1732135"/>
                  </a:lnTo>
                  <a:lnTo>
                    <a:pt x="2362587" y="1724324"/>
                  </a:lnTo>
                  <a:lnTo>
                    <a:pt x="2363446" y="1722167"/>
                  </a:lnTo>
                  <a:lnTo>
                    <a:pt x="2364284" y="1719989"/>
                  </a:lnTo>
                  <a:lnTo>
                    <a:pt x="2354525" y="1716209"/>
                  </a:lnTo>
                  <a:close/>
                </a:path>
                <a:path extrusionOk="0" h="1931034" w="2386965">
                  <a:moveTo>
                    <a:pt x="2192603" y="1890026"/>
                  </a:moveTo>
                  <a:lnTo>
                    <a:pt x="2164492" y="1901701"/>
                  </a:lnTo>
                  <a:lnTo>
                    <a:pt x="2135527" y="1910591"/>
                  </a:lnTo>
                  <a:lnTo>
                    <a:pt x="2105811" y="1916669"/>
                  </a:lnTo>
                  <a:lnTo>
                    <a:pt x="2075444" y="1919910"/>
                  </a:lnTo>
                  <a:lnTo>
                    <a:pt x="2076062" y="1930360"/>
                  </a:lnTo>
                  <a:lnTo>
                    <a:pt x="2122666" y="1924263"/>
                  </a:lnTo>
                  <a:lnTo>
                    <a:pt x="2173160" y="1909653"/>
                  </a:lnTo>
                  <a:lnTo>
                    <a:pt x="2197074" y="1899502"/>
                  </a:lnTo>
                  <a:lnTo>
                    <a:pt x="2192603" y="1890026"/>
                  </a:lnTo>
                  <a:close/>
                </a:path>
                <a:path extrusionOk="0" h="1931034" w="2386965">
                  <a:moveTo>
                    <a:pt x="1950422" y="1920475"/>
                  </a:moveTo>
                  <a:lnTo>
                    <a:pt x="1824771" y="1920475"/>
                  </a:lnTo>
                  <a:lnTo>
                    <a:pt x="1824771" y="1930946"/>
                  </a:lnTo>
                  <a:lnTo>
                    <a:pt x="1950422" y="1930946"/>
                  </a:lnTo>
                  <a:lnTo>
                    <a:pt x="1950422" y="1920475"/>
                  </a:lnTo>
                  <a:close/>
                </a:path>
                <a:path extrusionOk="0" h="1931034" w="2386965">
                  <a:moveTo>
                    <a:pt x="1699121" y="1920475"/>
                  </a:moveTo>
                  <a:lnTo>
                    <a:pt x="1573470" y="1920475"/>
                  </a:lnTo>
                  <a:lnTo>
                    <a:pt x="1573470" y="1930946"/>
                  </a:lnTo>
                  <a:lnTo>
                    <a:pt x="1699121" y="1930946"/>
                  </a:lnTo>
                  <a:lnTo>
                    <a:pt x="1699121" y="1920475"/>
                  </a:lnTo>
                  <a:close/>
                </a:path>
                <a:path extrusionOk="0" h="1931034" w="2386965">
                  <a:moveTo>
                    <a:pt x="1447819" y="1920475"/>
                  </a:moveTo>
                  <a:lnTo>
                    <a:pt x="1322169" y="1920475"/>
                  </a:lnTo>
                  <a:lnTo>
                    <a:pt x="1322169" y="1930946"/>
                  </a:lnTo>
                  <a:lnTo>
                    <a:pt x="1447819" y="1930946"/>
                  </a:lnTo>
                  <a:lnTo>
                    <a:pt x="1447819" y="1920475"/>
                  </a:lnTo>
                  <a:close/>
                </a:path>
                <a:path extrusionOk="0" h="1931034" w="2386965">
                  <a:moveTo>
                    <a:pt x="1196518" y="1920475"/>
                  </a:moveTo>
                  <a:lnTo>
                    <a:pt x="1070867" y="1920475"/>
                  </a:lnTo>
                  <a:lnTo>
                    <a:pt x="1070867" y="1930946"/>
                  </a:lnTo>
                  <a:lnTo>
                    <a:pt x="1196518" y="1930946"/>
                  </a:lnTo>
                  <a:lnTo>
                    <a:pt x="1196518" y="1920475"/>
                  </a:lnTo>
                  <a:close/>
                </a:path>
                <a:path extrusionOk="0" h="1931034" w="2386965">
                  <a:moveTo>
                    <a:pt x="945217" y="1920475"/>
                  </a:moveTo>
                  <a:lnTo>
                    <a:pt x="819566" y="1920475"/>
                  </a:lnTo>
                  <a:lnTo>
                    <a:pt x="819566" y="1930946"/>
                  </a:lnTo>
                  <a:lnTo>
                    <a:pt x="945217" y="1930946"/>
                  </a:lnTo>
                  <a:lnTo>
                    <a:pt x="945217" y="1920475"/>
                  </a:lnTo>
                  <a:close/>
                </a:path>
                <a:path extrusionOk="0" h="1931034" w="2386965">
                  <a:moveTo>
                    <a:pt x="693916" y="1920475"/>
                  </a:moveTo>
                  <a:lnTo>
                    <a:pt x="568265" y="1920475"/>
                  </a:lnTo>
                  <a:lnTo>
                    <a:pt x="568265" y="1930946"/>
                  </a:lnTo>
                  <a:lnTo>
                    <a:pt x="693916" y="1930946"/>
                  </a:lnTo>
                  <a:lnTo>
                    <a:pt x="693916" y="1920475"/>
                  </a:lnTo>
                  <a:close/>
                </a:path>
                <a:path extrusionOk="0" h="1931034" w="2386965">
                  <a:moveTo>
                    <a:pt x="317372" y="1920213"/>
                  </a:moveTo>
                  <a:lnTo>
                    <a:pt x="316964" y="1930684"/>
                  </a:lnTo>
                  <a:lnTo>
                    <a:pt x="326408" y="1930925"/>
                  </a:lnTo>
                  <a:lnTo>
                    <a:pt x="329131" y="1930946"/>
                  </a:lnTo>
                  <a:lnTo>
                    <a:pt x="442614" y="1930946"/>
                  </a:lnTo>
                  <a:lnTo>
                    <a:pt x="442614" y="1920475"/>
                  </a:lnTo>
                  <a:lnTo>
                    <a:pt x="325916" y="1920475"/>
                  </a:lnTo>
                  <a:lnTo>
                    <a:pt x="321634" y="1920381"/>
                  </a:lnTo>
                  <a:lnTo>
                    <a:pt x="317372" y="1920213"/>
                  </a:lnTo>
                  <a:close/>
                </a:path>
                <a:path extrusionOk="0" h="1931034" w="2386965">
                  <a:moveTo>
                    <a:pt x="100604" y="1823242"/>
                  </a:moveTo>
                  <a:lnTo>
                    <a:pt x="132705" y="1865382"/>
                  </a:lnTo>
                  <a:lnTo>
                    <a:pt x="178664" y="1894193"/>
                  </a:lnTo>
                  <a:lnTo>
                    <a:pt x="195355" y="1902235"/>
                  </a:lnTo>
                  <a:lnTo>
                    <a:pt x="199637" y="1892675"/>
                  </a:lnTo>
                  <a:lnTo>
                    <a:pt x="172472" y="1878934"/>
                  </a:lnTo>
                  <a:lnTo>
                    <a:pt x="146854" y="1862741"/>
                  </a:lnTo>
                  <a:lnTo>
                    <a:pt x="122869" y="1844157"/>
                  </a:lnTo>
                  <a:lnTo>
                    <a:pt x="100604" y="1823242"/>
                  </a:lnTo>
                  <a:close/>
                </a:path>
                <a:path extrusionOk="0" h="1931034" w="2386965">
                  <a:moveTo>
                    <a:pt x="10481" y="1603542"/>
                  </a:moveTo>
                  <a:lnTo>
                    <a:pt x="10" y="1603637"/>
                  </a:lnTo>
                  <a:lnTo>
                    <a:pt x="458" y="1618226"/>
                  </a:lnTo>
                  <a:lnTo>
                    <a:pt x="1527" y="1632649"/>
                  </a:lnTo>
                  <a:lnTo>
                    <a:pt x="10477" y="1683565"/>
                  </a:lnTo>
                  <a:lnTo>
                    <a:pt x="24627" y="1726073"/>
                  </a:lnTo>
                  <a:lnTo>
                    <a:pt x="34313" y="1722094"/>
                  </a:lnTo>
                  <a:lnTo>
                    <a:pt x="24119" y="1693463"/>
                  </a:lnTo>
                  <a:lnTo>
                    <a:pt x="16735" y="1664090"/>
                  </a:lnTo>
                  <a:lnTo>
                    <a:pt x="12181" y="1634081"/>
                  </a:lnTo>
                  <a:lnTo>
                    <a:pt x="10481" y="1603542"/>
                  </a:lnTo>
                  <a:close/>
                </a:path>
                <a:path extrusionOk="0" h="1931034" w="2386965">
                  <a:moveTo>
                    <a:pt x="10470" y="1352325"/>
                  </a:moveTo>
                  <a:lnTo>
                    <a:pt x="0" y="1352325"/>
                  </a:lnTo>
                  <a:lnTo>
                    <a:pt x="0" y="1477975"/>
                  </a:lnTo>
                  <a:lnTo>
                    <a:pt x="10470" y="1477975"/>
                  </a:lnTo>
                  <a:lnTo>
                    <a:pt x="10470" y="1352325"/>
                  </a:lnTo>
                  <a:close/>
                </a:path>
                <a:path extrusionOk="0" h="1931034" w="2386965">
                  <a:moveTo>
                    <a:pt x="10470" y="1101024"/>
                  </a:moveTo>
                  <a:lnTo>
                    <a:pt x="0" y="1101024"/>
                  </a:lnTo>
                  <a:lnTo>
                    <a:pt x="0" y="1226674"/>
                  </a:lnTo>
                  <a:lnTo>
                    <a:pt x="10470" y="1226674"/>
                  </a:lnTo>
                  <a:lnTo>
                    <a:pt x="10470" y="1101024"/>
                  </a:lnTo>
                  <a:close/>
                </a:path>
                <a:path extrusionOk="0" h="1931034" w="2386965">
                  <a:moveTo>
                    <a:pt x="10470" y="849722"/>
                  </a:moveTo>
                  <a:lnTo>
                    <a:pt x="0" y="849722"/>
                  </a:lnTo>
                  <a:lnTo>
                    <a:pt x="0" y="975373"/>
                  </a:lnTo>
                  <a:lnTo>
                    <a:pt x="10470" y="975373"/>
                  </a:lnTo>
                  <a:lnTo>
                    <a:pt x="10470" y="849722"/>
                  </a:lnTo>
                  <a:close/>
                </a:path>
                <a:path extrusionOk="0" h="1931034" w="2386965">
                  <a:moveTo>
                    <a:pt x="10470" y="598421"/>
                  </a:moveTo>
                  <a:lnTo>
                    <a:pt x="0" y="598421"/>
                  </a:lnTo>
                  <a:lnTo>
                    <a:pt x="0" y="724072"/>
                  </a:lnTo>
                  <a:lnTo>
                    <a:pt x="10470" y="724072"/>
                  </a:lnTo>
                  <a:lnTo>
                    <a:pt x="10470" y="598421"/>
                  </a:lnTo>
                  <a:close/>
                </a:path>
                <a:path extrusionOk="0" h="1931034" w="2386965">
                  <a:moveTo>
                    <a:pt x="10470" y="347120"/>
                  </a:moveTo>
                  <a:lnTo>
                    <a:pt x="0" y="347120"/>
                  </a:lnTo>
                  <a:lnTo>
                    <a:pt x="0" y="472770"/>
                  </a:lnTo>
                  <a:lnTo>
                    <a:pt x="10470" y="472770"/>
                  </a:lnTo>
                  <a:lnTo>
                    <a:pt x="10470" y="347120"/>
                  </a:lnTo>
                  <a:close/>
                </a:path>
                <a:path extrusionOk="0" h="1931034" w="2386965">
                  <a:moveTo>
                    <a:pt x="61849" y="156927"/>
                  </a:moveTo>
                  <a:lnTo>
                    <a:pt x="29338" y="193960"/>
                  </a:lnTo>
                  <a:lnTo>
                    <a:pt x="17653" y="223406"/>
                  </a:lnTo>
                  <a:lnTo>
                    <a:pt x="27569" y="226788"/>
                  </a:lnTo>
                  <a:lnTo>
                    <a:pt x="38761" y="198491"/>
                  </a:lnTo>
                  <a:lnTo>
                    <a:pt x="52544" y="171509"/>
                  </a:lnTo>
                  <a:lnTo>
                    <a:pt x="61849" y="156927"/>
                  </a:lnTo>
                  <a:close/>
                </a:path>
                <a:path extrusionOk="0" h="1931034" w="2386965">
                  <a:moveTo>
                    <a:pt x="79735" y="115033"/>
                  </a:moveTo>
                  <a:lnTo>
                    <a:pt x="55527" y="146885"/>
                  </a:lnTo>
                  <a:lnTo>
                    <a:pt x="49066" y="156937"/>
                  </a:lnTo>
                  <a:lnTo>
                    <a:pt x="61849" y="156927"/>
                  </a:lnTo>
                  <a:lnTo>
                    <a:pt x="68865" y="145934"/>
                  </a:lnTo>
                  <a:lnTo>
                    <a:pt x="87672" y="121860"/>
                  </a:lnTo>
                  <a:lnTo>
                    <a:pt x="79735" y="115033"/>
                  </a:lnTo>
                  <a:close/>
                </a:path>
                <a:path extrusionOk="0" h="1931034" w="2386965">
                  <a:moveTo>
                    <a:pt x="297205" y="1633"/>
                  </a:moveTo>
                  <a:lnTo>
                    <a:pt x="265562" y="6330"/>
                  </a:lnTo>
                  <a:lnTo>
                    <a:pt x="234970" y="13947"/>
                  </a:lnTo>
                  <a:lnTo>
                    <a:pt x="205578" y="24335"/>
                  </a:lnTo>
                  <a:lnTo>
                    <a:pt x="177533" y="37349"/>
                  </a:lnTo>
                  <a:lnTo>
                    <a:pt x="182381" y="46626"/>
                  </a:lnTo>
                  <a:lnTo>
                    <a:pt x="210028" y="33819"/>
                  </a:lnTo>
                  <a:lnTo>
                    <a:pt x="238619" y="23767"/>
                  </a:lnTo>
                  <a:lnTo>
                    <a:pt x="268057" y="16501"/>
                  </a:lnTo>
                  <a:lnTo>
                    <a:pt x="298242" y="12051"/>
                  </a:lnTo>
                  <a:lnTo>
                    <a:pt x="297205" y="1633"/>
                  </a:lnTo>
                  <a:close/>
                </a:path>
                <a:path extrusionOk="0" h="1931034" w="2386965">
                  <a:moveTo>
                    <a:pt x="548454" y="0"/>
                  </a:moveTo>
                  <a:lnTo>
                    <a:pt x="422803" y="0"/>
                  </a:lnTo>
                  <a:lnTo>
                    <a:pt x="422803" y="10470"/>
                  </a:lnTo>
                  <a:lnTo>
                    <a:pt x="548454" y="10470"/>
                  </a:lnTo>
                  <a:lnTo>
                    <a:pt x="548454" y="0"/>
                  </a:lnTo>
                  <a:close/>
                </a:path>
                <a:path extrusionOk="0" h="1931034" w="2386965">
                  <a:moveTo>
                    <a:pt x="799755" y="0"/>
                  </a:moveTo>
                  <a:lnTo>
                    <a:pt x="674105" y="0"/>
                  </a:lnTo>
                  <a:lnTo>
                    <a:pt x="674105" y="10470"/>
                  </a:lnTo>
                  <a:lnTo>
                    <a:pt x="799755" y="10470"/>
                  </a:lnTo>
                  <a:lnTo>
                    <a:pt x="799755" y="0"/>
                  </a:lnTo>
                  <a:close/>
                </a:path>
                <a:path extrusionOk="0" h="1931034" w="2386965">
                  <a:moveTo>
                    <a:pt x="1051057" y="0"/>
                  </a:moveTo>
                  <a:lnTo>
                    <a:pt x="925406" y="0"/>
                  </a:lnTo>
                  <a:lnTo>
                    <a:pt x="925406" y="10470"/>
                  </a:lnTo>
                  <a:lnTo>
                    <a:pt x="1051057" y="10470"/>
                  </a:lnTo>
                  <a:lnTo>
                    <a:pt x="1051057" y="0"/>
                  </a:lnTo>
                  <a:close/>
                </a:path>
                <a:path extrusionOk="0" h="1931034" w="2386965">
                  <a:moveTo>
                    <a:pt x="1302358" y="0"/>
                  </a:moveTo>
                  <a:lnTo>
                    <a:pt x="1176707" y="0"/>
                  </a:lnTo>
                  <a:lnTo>
                    <a:pt x="1176707" y="10470"/>
                  </a:lnTo>
                  <a:lnTo>
                    <a:pt x="1302358" y="10470"/>
                  </a:lnTo>
                  <a:lnTo>
                    <a:pt x="1302358" y="0"/>
                  </a:lnTo>
                  <a:close/>
                </a:path>
                <a:path extrusionOk="0" h="1931034" w="2386965">
                  <a:moveTo>
                    <a:pt x="1553659" y="0"/>
                  </a:moveTo>
                  <a:lnTo>
                    <a:pt x="1428008" y="0"/>
                  </a:lnTo>
                  <a:lnTo>
                    <a:pt x="1428008" y="10470"/>
                  </a:lnTo>
                  <a:lnTo>
                    <a:pt x="1553659" y="10470"/>
                  </a:lnTo>
                  <a:lnTo>
                    <a:pt x="1553659" y="0"/>
                  </a:lnTo>
                  <a:close/>
                </a:path>
                <a:path extrusionOk="0" h="1931034" w="2386965">
                  <a:moveTo>
                    <a:pt x="1804960" y="0"/>
                  </a:moveTo>
                  <a:lnTo>
                    <a:pt x="1679310" y="0"/>
                  </a:lnTo>
                  <a:lnTo>
                    <a:pt x="1679310" y="10470"/>
                  </a:lnTo>
                  <a:lnTo>
                    <a:pt x="1804960" y="10470"/>
                  </a:lnTo>
                  <a:lnTo>
                    <a:pt x="1804960"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87" name="Google Shape;787;p25"/>
            <p:cNvSpPr/>
            <p:nvPr/>
          </p:nvSpPr>
          <p:spPr>
            <a:xfrm>
              <a:off x="16070576" y="5076286"/>
              <a:ext cx="3402330" cy="4162425"/>
            </a:xfrm>
            <a:custGeom>
              <a:rect b="b" l="l" r="r" t="t"/>
              <a:pathLst>
                <a:path extrusionOk="0" h="4162425" w="3402330">
                  <a:moveTo>
                    <a:pt x="3401885" y="4161810"/>
                  </a:moveTo>
                  <a:lnTo>
                    <a:pt x="843974" y="0"/>
                  </a:lnTo>
                  <a:lnTo>
                    <a:pt x="0" y="1357382"/>
                  </a:lnTo>
                </a:path>
              </a:pathLst>
            </a:custGeom>
            <a:noFill/>
            <a:ln cap="flat" cmpd="sng" w="10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88" name="Google Shape;788;p25"/>
            <p:cNvSpPr/>
            <p:nvPr/>
          </p:nvSpPr>
          <p:spPr>
            <a:xfrm>
              <a:off x="15897192" y="6260282"/>
              <a:ext cx="347344" cy="347345"/>
            </a:xfrm>
            <a:custGeom>
              <a:rect b="b" l="l" r="r" t="t"/>
              <a:pathLst>
                <a:path extrusionOk="0" h="347345" w="347344">
                  <a:moveTo>
                    <a:pt x="173387" y="0"/>
                  </a:moveTo>
                  <a:lnTo>
                    <a:pt x="127346" y="6203"/>
                  </a:lnTo>
                  <a:lnTo>
                    <a:pt x="85941" y="23705"/>
                  </a:lnTo>
                  <a:lnTo>
                    <a:pt x="50840" y="50838"/>
                  </a:lnTo>
                  <a:lnTo>
                    <a:pt x="23705" y="85938"/>
                  </a:lnTo>
                  <a:lnTo>
                    <a:pt x="6203" y="127340"/>
                  </a:lnTo>
                  <a:lnTo>
                    <a:pt x="0" y="173376"/>
                  </a:lnTo>
                  <a:lnTo>
                    <a:pt x="6203" y="219419"/>
                  </a:lnTo>
                  <a:lnTo>
                    <a:pt x="23705" y="260825"/>
                  </a:lnTo>
                  <a:lnTo>
                    <a:pt x="50840" y="295929"/>
                  </a:lnTo>
                  <a:lnTo>
                    <a:pt x="85941" y="323066"/>
                  </a:lnTo>
                  <a:lnTo>
                    <a:pt x="127346" y="340570"/>
                  </a:lnTo>
                  <a:lnTo>
                    <a:pt x="173387" y="346774"/>
                  </a:lnTo>
                  <a:lnTo>
                    <a:pt x="219429" y="340570"/>
                  </a:lnTo>
                  <a:lnTo>
                    <a:pt x="260835" y="323066"/>
                  </a:lnTo>
                  <a:lnTo>
                    <a:pt x="295939" y="295929"/>
                  </a:lnTo>
                  <a:lnTo>
                    <a:pt x="323076" y="260825"/>
                  </a:lnTo>
                  <a:lnTo>
                    <a:pt x="340580" y="219419"/>
                  </a:lnTo>
                  <a:lnTo>
                    <a:pt x="346785" y="173376"/>
                  </a:lnTo>
                  <a:lnTo>
                    <a:pt x="340580" y="127340"/>
                  </a:lnTo>
                  <a:lnTo>
                    <a:pt x="323076" y="85938"/>
                  </a:lnTo>
                  <a:lnTo>
                    <a:pt x="295939" y="50838"/>
                  </a:lnTo>
                  <a:lnTo>
                    <a:pt x="260835" y="23705"/>
                  </a:lnTo>
                  <a:lnTo>
                    <a:pt x="219429" y="6203"/>
                  </a:lnTo>
                  <a:lnTo>
                    <a:pt x="173387"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89" name="Google Shape;789;p25"/>
            <p:cNvSpPr/>
            <p:nvPr/>
          </p:nvSpPr>
          <p:spPr>
            <a:xfrm>
              <a:off x="15891958" y="6255043"/>
              <a:ext cx="357505" cy="357504"/>
            </a:xfrm>
            <a:custGeom>
              <a:rect b="b" l="l" r="r" t="t"/>
              <a:pathLst>
                <a:path extrusionOk="0" h="357504" w="357505">
                  <a:moveTo>
                    <a:pt x="178622" y="0"/>
                  </a:moveTo>
                  <a:lnTo>
                    <a:pt x="131135" y="6380"/>
                  </a:lnTo>
                  <a:lnTo>
                    <a:pt x="88465" y="24388"/>
                  </a:lnTo>
                  <a:lnTo>
                    <a:pt x="52315" y="52319"/>
                  </a:lnTo>
                  <a:lnTo>
                    <a:pt x="24385" y="88470"/>
                  </a:lnTo>
                  <a:lnTo>
                    <a:pt x="6380" y="131139"/>
                  </a:lnTo>
                  <a:lnTo>
                    <a:pt x="0" y="178622"/>
                  </a:lnTo>
                  <a:lnTo>
                    <a:pt x="6380" y="226110"/>
                  </a:lnTo>
                  <a:lnTo>
                    <a:pt x="24385" y="268782"/>
                  </a:lnTo>
                  <a:lnTo>
                    <a:pt x="52315" y="304935"/>
                  </a:lnTo>
                  <a:lnTo>
                    <a:pt x="88465" y="332867"/>
                  </a:lnTo>
                  <a:lnTo>
                    <a:pt x="131135" y="350875"/>
                  </a:lnTo>
                  <a:lnTo>
                    <a:pt x="178622" y="357256"/>
                  </a:lnTo>
                  <a:lnTo>
                    <a:pt x="226109" y="350875"/>
                  </a:lnTo>
                  <a:lnTo>
                    <a:pt x="235801" y="346785"/>
                  </a:lnTo>
                  <a:lnTo>
                    <a:pt x="178622" y="346785"/>
                  </a:lnTo>
                  <a:lnTo>
                    <a:pt x="133972" y="340767"/>
                  </a:lnTo>
                  <a:lnTo>
                    <a:pt x="93819" y="323791"/>
                  </a:lnTo>
                  <a:lnTo>
                    <a:pt x="59776" y="297473"/>
                  </a:lnTo>
                  <a:lnTo>
                    <a:pt x="33461" y="263429"/>
                  </a:lnTo>
                  <a:lnTo>
                    <a:pt x="16487" y="223273"/>
                  </a:lnTo>
                  <a:lnTo>
                    <a:pt x="10470" y="178622"/>
                  </a:lnTo>
                  <a:lnTo>
                    <a:pt x="16487" y="133972"/>
                  </a:lnTo>
                  <a:lnTo>
                    <a:pt x="33461" y="93819"/>
                  </a:lnTo>
                  <a:lnTo>
                    <a:pt x="59776" y="59776"/>
                  </a:lnTo>
                  <a:lnTo>
                    <a:pt x="93819" y="33461"/>
                  </a:lnTo>
                  <a:lnTo>
                    <a:pt x="133972" y="16487"/>
                  </a:lnTo>
                  <a:lnTo>
                    <a:pt x="178622" y="10470"/>
                  </a:lnTo>
                  <a:lnTo>
                    <a:pt x="235801" y="10470"/>
                  </a:lnTo>
                  <a:lnTo>
                    <a:pt x="226109" y="6380"/>
                  </a:lnTo>
                  <a:lnTo>
                    <a:pt x="178622" y="0"/>
                  </a:lnTo>
                  <a:close/>
                </a:path>
                <a:path extrusionOk="0" h="357504" w="357505">
                  <a:moveTo>
                    <a:pt x="235801" y="10470"/>
                  </a:moveTo>
                  <a:lnTo>
                    <a:pt x="178622" y="10470"/>
                  </a:lnTo>
                  <a:lnTo>
                    <a:pt x="223272" y="16487"/>
                  </a:lnTo>
                  <a:lnTo>
                    <a:pt x="263426" y="33461"/>
                  </a:lnTo>
                  <a:lnTo>
                    <a:pt x="297468" y="59776"/>
                  </a:lnTo>
                  <a:lnTo>
                    <a:pt x="323784" y="93819"/>
                  </a:lnTo>
                  <a:lnTo>
                    <a:pt x="340757" y="133972"/>
                  </a:lnTo>
                  <a:lnTo>
                    <a:pt x="346774" y="178622"/>
                  </a:lnTo>
                  <a:lnTo>
                    <a:pt x="340757" y="223273"/>
                  </a:lnTo>
                  <a:lnTo>
                    <a:pt x="323784" y="263429"/>
                  </a:lnTo>
                  <a:lnTo>
                    <a:pt x="297468" y="297473"/>
                  </a:lnTo>
                  <a:lnTo>
                    <a:pt x="263426" y="323791"/>
                  </a:lnTo>
                  <a:lnTo>
                    <a:pt x="223272" y="340767"/>
                  </a:lnTo>
                  <a:lnTo>
                    <a:pt x="178622" y="346785"/>
                  </a:lnTo>
                  <a:lnTo>
                    <a:pt x="235801" y="346785"/>
                  </a:lnTo>
                  <a:lnTo>
                    <a:pt x="304930" y="304935"/>
                  </a:lnTo>
                  <a:lnTo>
                    <a:pt x="332859" y="268782"/>
                  </a:lnTo>
                  <a:lnTo>
                    <a:pt x="350865" y="226110"/>
                  </a:lnTo>
                  <a:lnTo>
                    <a:pt x="357245" y="178622"/>
                  </a:lnTo>
                  <a:lnTo>
                    <a:pt x="350865" y="131139"/>
                  </a:lnTo>
                  <a:lnTo>
                    <a:pt x="332859" y="88470"/>
                  </a:lnTo>
                  <a:lnTo>
                    <a:pt x="304930" y="52319"/>
                  </a:lnTo>
                  <a:lnTo>
                    <a:pt x="268779" y="24388"/>
                  </a:lnTo>
                  <a:lnTo>
                    <a:pt x="235801" y="1047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90" name="Google Shape;790;p25"/>
            <p:cNvSpPr/>
            <p:nvPr/>
          </p:nvSpPr>
          <p:spPr>
            <a:xfrm>
              <a:off x="17452700" y="6145650"/>
              <a:ext cx="576580" cy="576579"/>
            </a:xfrm>
            <a:custGeom>
              <a:rect b="b" l="l" r="r" t="t"/>
              <a:pathLst>
                <a:path extrusionOk="0" h="576579" w="576580">
                  <a:moveTo>
                    <a:pt x="288012" y="0"/>
                  </a:moveTo>
                  <a:lnTo>
                    <a:pt x="241356" y="3776"/>
                  </a:lnTo>
                  <a:lnTo>
                    <a:pt x="197075" y="14707"/>
                  </a:lnTo>
                  <a:lnTo>
                    <a:pt x="155765" y="32195"/>
                  </a:lnTo>
                  <a:lnTo>
                    <a:pt x="118025" y="55642"/>
                  </a:lnTo>
                  <a:lnTo>
                    <a:pt x="84451" y="84451"/>
                  </a:lnTo>
                  <a:lnTo>
                    <a:pt x="55642" y="118025"/>
                  </a:lnTo>
                  <a:lnTo>
                    <a:pt x="32195" y="155765"/>
                  </a:lnTo>
                  <a:lnTo>
                    <a:pt x="14707" y="197075"/>
                  </a:lnTo>
                  <a:lnTo>
                    <a:pt x="3776" y="241356"/>
                  </a:lnTo>
                  <a:lnTo>
                    <a:pt x="0" y="288012"/>
                  </a:lnTo>
                  <a:lnTo>
                    <a:pt x="3776" y="334667"/>
                  </a:lnTo>
                  <a:lnTo>
                    <a:pt x="14707" y="378949"/>
                  </a:lnTo>
                  <a:lnTo>
                    <a:pt x="32195" y="420258"/>
                  </a:lnTo>
                  <a:lnTo>
                    <a:pt x="55642" y="457999"/>
                  </a:lnTo>
                  <a:lnTo>
                    <a:pt x="84451" y="491572"/>
                  </a:lnTo>
                  <a:lnTo>
                    <a:pt x="118025" y="520381"/>
                  </a:lnTo>
                  <a:lnTo>
                    <a:pt x="155765" y="543829"/>
                  </a:lnTo>
                  <a:lnTo>
                    <a:pt x="197075" y="561317"/>
                  </a:lnTo>
                  <a:lnTo>
                    <a:pt x="241356" y="572247"/>
                  </a:lnTo>
                  <a:lnTo>
                    <a:pt x="288012" y="576024"/>
                  </a:lnTo>
                  <a:lnTo>
                    <a:pt x="334667" y="572247"/>
                  </a:lnTo>
                  <a:lnTo>
                    <a:pt x="378949" y="561317"/>
                  </a:lnTo>
                  <a:lnTo>
                    <a:pt x="420258" y="543829"/>
                  </a:lnTo>
                  <a:lnTo>
                    <a:pt x="457999" y="520381"/>
                  </a:lnTo>
                  <a:lnTo>
                    <a:pt x="491572" y="491572"/>
                  </a:lnTo>
                  <a:lnTo>
                    <a:pt x="520381" y="457999"/>
                  </a:lnTo>
                  <a:lnTo>
                    <a:pt x="543829" y="420258"/>
                  </a:lnTo>
                  <a:lnTo>
                    <a:pt x="561317" y="378949"/>
                  </a:lnTo>
                  <a:lnTo>
                    <a:pt x="572247" y="334667"/>
                  </a:lnTo>
                  <a:lnTo>
                    <a:pt x="576024" y="288012"/>
                  </a:lnTo>
                  <a:lnTo>
                    <a:pt x="572247" y="241356"/>
                  </a:lnTo>
                  <a:lnTo>
                    <a:pt x="561317" y="197075"/>
                  </a:lnTo>
                  <a:lnTo>
                    <a:pt x="543829" y="155765"/>
                  </a:lnTo>
                  <a:lnTo>
                    <a:pt x="520381" y="118025"/>
                  </a:lnTo>
                  <a:lnTo>
                    <a:pt x="491572" y="84451"/>
                  </a:lnTo>
                  <a:lnTo>
                    <a:pt x="457999" y="55642"/>
                  </a:lnTo>
                  <a:lnTo>
                    <a:pt x="420258" y="32195"/>
                  </a:lnTo>
                  <a:lnTo>
                    <a:pt x="378949" y="14707"/>
                  </a:lnTo>
                  <a:lnTo>
                    <a:pt x="334667" y="3776"/>
                  </a:lnTo>
                  <a:lnTo>
                    <a:pt x="288012"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91" name="Google Shape;791;p25"/>
            <p:cNvSpPr/>
            <p:nvPr/>
          </p:nvSpPr>
          <p:spPr>
            <a:xfrm>
              <a:off x="17447465" y="6140421"/>
              <a:ext cx="586740" cy="586740"/>
            </a:xfrm>
            <a:custGeom>
              <a:rect b="b" l="l" r="r" t="t"/>
              <a:pathLst>
                <a:path extrusionOk="0" h="586740" w="586740">
                  <a:moveTo>
                    <a:pt x="293247" y="0"/>
                  </a:moveTo>
                  <a:lnTo>
                    <a:pt x="245682" y="3838"/>
                  </a:lnTo>
                  <a:lnTo>
                    <a:pt x="200559" y="14950"/>
                  </a:lnTo>
                  <a:lnTo>
                    <a:pt x="158484" y="32732"/>
                  </a:lnTo>
                  <a:lnTo>
                    <a:pt x="120060" y="56580"/>
                  </a:lnTo>
                  <a:lnTo>
                    <a:pt x="85891" y="85891"/>
                  </a:lnTo>
                  <a:lnTo>
                    <a:pt x="56580" y="120060"/>
                  </a:lnTo>
                  <a:lnTo>
                    <a:pt x="32732" y="158484"/>
                  </a:lnTo>
                  <a:lnTo>
                    <a:pt x="14950" y="200559"/>
                  </a:lnTo>
                  <a:lnTo>
                    <a:pt x="3838" y="245682"/>
                  </a:lnTo>
                  <a:lnTo>
                    <a:pt x="0" y="293247"/>
                  </a:lnTo>
                  <a:lnTo>
                    <a:pt x="3838" y="340813"/>
                  </a:lnTo>
                  <a:lnTo>
                    <a:pt x="14950" y="385935"/>
                  </a:lnTo>
                  <a:lnTo>
                    <a:pt x="32732" y="428010"/>
                  </a:lnTo>
                  <a:lnTo>
                    <a:pt x="56580" y="466434"/>
                  </a:lnTo>
                  <a:lnTo>
                    <a:pt x="85891" y="500603"/>
                  </a:lnTo>
                  <a:lnTo>
                    <a:pt x="120060" y="529914"/>
                  </a:lnTo>
                  <a:lnTo>
                    <a:pt x="158484" y="553762"/>
                  </a:lnTo>
                  <a:lnTo>
                    <a:pt x="200559" y="571544"/>
                  </a:lnTo>
                  <a:lnTo>
                    <a:pt x="245682" y="582657"/>
                  </a:lnTo>
                  <a:lnTo>
                    <a:pt x="293247" y="586495"/>
                  </a:lnTo>
                  <a:lnTo>
                    <a:pt x="340813" y="582657"/>
                  </a:lnTo>
                  <a:lnTo>
                    <a:pt x="367746" y="576024"/>
                  </a:lnTo>
                  <a:lnTo>
                    <a:pt x="293247" y="576024"/>
                  </a:lnTo>
                  <a:lnTo>
                    <a:pt x="247440" y="572316"/>
                  </a:lnTo>
                  <a:lnTo>
                    <a:pt x="203964" y="561584"/>
                  </a:lnTo>
                  <a:lnTo>
                    <a:pt x="163406" y="544413"/>
                  </a:lnTo>
                  <a:lnTo>
                    <a:pt x="126351" y="521392"/>
                  </a:lnTo>
                  <a:lnTo>
                    <a:pt x="93388" y="493106"/>
                  </a:lnTo>
                  <a:lnTo>
                    <a:pt x="65102" y="460143"/>
                  </a:lnTo>
                  <a:lnTo>
                    <a:pt x="42081" y="423088"/>
                  </a:lnTo>
                  <a:lnTo>
                    <a:pt x="24911" y="382530"/>
                  </a:lnTo>
                  <a:lnTo>
                    <a:pt x="14178" y="339054"/>
                  </a:lnTo>
                  <a:lnTo>
                    <a:pt x="10470" y="293247"/>
                  </a:lnTo>
                  <a:lnTo>
                    <a:pt x="14178" y="247440"/>
                  </a:lnTo>
                  <a:lnTo>
                    <a:pt x="24911" y="203964"/>
                  </a:lnTo>
                  <a:lnTo>
                    <a:pt x="42081" y="163406"/>
                  </a:lnTo>
                  <a:lnTo>
                    <a:pt x="65102" y="126351"/>
                  </a:lnTo>
                  <a:lnTo>
                    <a:pt x="93388" y="93388"/>
                  </a:lnTo>
                  <a:lnTo>
                    <a:pt x="126351" y="65102"/>
                  </a:lnTo>
                  <a:lnTo>
                    <a:pt x="163406" y="42081"/>
                  </a:lnTo>
                  <a:lnTo>
                    <a:pt x="203964" y="24911"/>
                  </a:lnTo>
                  <a:lnTo>
                    <a:pt x="247440" y="14178"/>
                  </a:lnTo>
                  <a:lnTo>
                    <a:pt x="293247" y="10470"/>
                  </a:lnTo>
                  <a:lnTo>
                    <a:pt x="367746" y="10470"/>
                  </a:lnTo>
                  <a:lnTo>
                    <a:pt x="340813" y="3838"/>
                  </a:lnTo>
                  <a:lnTo>
                    <a:pt x="293247" y="0"/>
                  </a:lnTo>
                  <a:close/>
                </a:path>
                <a:path extrusionOk="0" h="586740" w="586740">
                  <a:moveTo>
                    <a:pt x="367746" y="10470"/>
                  </a:moveTo>
                  <a:lnTo>
                    <a:pt x="293247" y="10470"/>
                  </a:lnTo>
                  <a:lnTo>
                    <a:pt x="339054" y="14178"/>
                  </a:lnTo>
                  <a:lnTo>
                    <a:pt x="382530" y="24911"/>
                  </a:lnTo>
                  <a:lnTo>
                    <a:pt x="423088" y="42081"/>
                  </a:lnTo>
                  <a:lnTo>
                    <a:pt x="460143" y="65102"/>
                  </a:lnTo>
                  <a:lnTo>
                    <a:pt x="493106" y="93388"/>
                  </a:lnTo>
                  <a:lnTo>
                    <a:pt x="521392" y="126351"/>
                  </a:lnTo>
                  <a:lnTo>
                    <a:pt x="544413" y="163406"/>
                  </a:lnTo>
                  <a:lnTo>
                    <a:pt x="561584" y="203964"/>
                  </a:lnTo>
                  <a:lnTo>
                    <a:pt x="572316" y="247440"/>
                  </a:lnTo>
                  <a:lnTo>
                    <a:pt x="576024" y="293247"/>
                  </a:lnTo>
                  <a:lnTo>
                    <a:pt x="572316" y="339054"/>
                  </a:lnTo>
                  <a:lnTo>
                    <a:pt x="561584" y="382530"/>
                  </a:lnTo>
                  <a:lnTo>
                    <a:pt x="544413" y="423088"/>
                  </a:lnTo>
                  <a:lnTo>
                    <a:pt x="521392" y="460143"/>
                  </a:lnTo>
                  <a:lnTo>
                    <a:pt x="493106" y="493106"/>
                  </a:lnTo>
                  <a:lnTo>
                    <a:pt x="460143" y="521392"/>
                  </a:lnTo>
                  <a:lnTo>
                    <a:pt x="423088" y="544413"/>
                  </a:lnTo>
                  <a:lnTo>
                    <a:pt x="382530" y="561584"/>
                  </a:lnTo>
                  <a:lnTo>
                    <a:pt x="339054" y="572316"/>
                  </a:lnTo>
                  <a:lnTo>
                    <a:pt x="293247" y="576024"/>
                  </a:lnTo>
                  <a:lnTo>
                    <a:pt x="367746" y="576024"/>
                  </a:lnTo>
                  <a:lnTo>
                    <a:pt x="428010" y="553762"/>
                  </a:lnTo>
                  <a:lnTo>
                    <a:pt x="466434" y="529914"/>
                  </a:lnTo>
                  <a:lnTo>
                    <a:pt x="500603" y="500603"/>
                  </a:lnTo>
                  <a:lnTo>
                    <a:pt x="529914" y="466434"/>
                  </a:lnTo>
                  <a:lnTo>
                    <a:pt x="553762" y="428010"/>
                  </a:lnTo>
                  <a:lnTo>
                    <a:pt x="571544" y="385935"/>
                  </a:lnTo>
                  <a:lnTo>
                    <a:pt x="582657" y="340813"/>
                  </a:lnTo>
                  <a:lnTo>
                    <a:pt x="586495" y="293247"/>
                  </a:lnTo>
                  <a:lnTo>
                    <a:pt x="582657" y="245682"/>
                  </a:lnTo>
                  <a:lnTo>
                    <a:pt x="571544" y="200559"/>
                  </a:lnTo>
                  <a:lnTo>
                    <a:pt x="553762" y="158484"/>
                  </a:lnTo>
                  <a:lnTo>
                    <a:pt x="529914" y="120060"/>
                  </a:lnTo>
                  <a:lnTo>
                    <a:pt x="500603" y="85891"/>
                  </a:lnTo>
                  <a:lnTo>
                    <a:pt x="466434" y="56580"/>
                  </a:lnTo>
                  <a:lnTo>
                    <a:pt x="428010" y="32732"/>
                  </a:lnTo>
                  <a:lnTo>
                    <a:pt x="385935" y="14950"/>
                  </a:lnTo>
                  <a:lnTo>
                    <a:pt x="367746" y="1047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92" name="Google Shape;792;p25"/>
            <p:cNvSpPr/>
            <p:nvPr/>
          </p:nvSpPr>
          <p:spPr>
            <a:xfrm>
              <a:off x="16533912" y="4693484"/>
              <a:ext cx="765809" cy="765810"/>
            </a:xfrm>
            <a:custGeom>
              <a:rect b="b" l="l" r="r" t="t"/>
              <a:pathLst>
                <a:path extrusionOk="0" h="765810" w="765809">
                  <a:moveTo>
                    <a:pt x="382805" y="0"/>
                  </a:moveTo>
                  <a:lnTo>
                    <a:pt x="334852" y="2988"/>
                  </a:lnTo>
                  <a:lnTo>
                    <a:pt x="288659" y="11711"/>
                  </a:lnTo>
                  <a:lnTo>
                    <a:pt x="244585" y="25808"/>
                  </a:lnTo>
                  <a:lnTo>
                    <a:pt x="202994" y="44917"/>
                  </a:lnTo>
                  <a:lnTo>
                    <a:pt x="164246" y="68676"/>
                  </a:lnTo>
                  <a:lnTo>
                    <a:pt x="128703" y="96725"/>
                  </a:lnTo>
                  <a:lnTo>
                    <a:pt x="96726" y="128701"/>
                  </a:lnTo>
                  <a:lnTo>
                    <a:pt x="68677" y="164244"/>
                  </a:lnTo>
                  <a:lnTo>
                    <a:pt x="44917" y="202991"/>
                  </a:lnTo>
                  <a:lnTo>
                    <a:pt x="25808" y="244581"/>
                  </a:lnTo>
                  <a:lnTo>
                    <a:pt x="11711" y="288652"/>
                  </a:lnTo>
                  <a:lnTo>
                    <a:pt x="2988" y="334844"/>
                  </a:lnTo>
                  <a:lnTo>
                    <a:pt x="0" y="382794"/>
                  </a:lnTo>
                  <a:lnTo>
                    <a:pt x="2988" y="430749"/>
                  </a:lnTo>
                  <a:lnTo>
                    <a:pt x="11711" y="476944"/>
                  </a:lnTo>
                  <a:lnTo>
                    <a:pt x="25808" y="521019"/>
                  </a:lnTo>
                  <a:lnTo>
                    <a:pt x="44917" y="562612"/>
                  </a:lnTo>
                  <a:lnTo>
                    <a:pt x="68677" y="601361"/>
                  </a:lnTo>
                  <a:lnTo>
                    <a:pt x="96726" y="636905"/>
                  </a:lnTo>
                  <a:lnTo>
                    <a:pt x="128703" y="668882"/>
                  </a:lnTo>
                  <a:lnTo>
                    <a:pt x="164246" y="696932"/>
                  </a:lnTo>
                  <a:lnTo>
                    <a:pt x="202994" y="720692"/>
                  </a:lnTo>
                  <a:lnTo>
                    <a:pt x="244585" y="739801"/>
                  </a:lnTo>
                  <a:lnTo>
                    <a:pt x="288659" y="753898"/>
                  </a:lnTo>
                  <a:lnTo>
                    <a:pt x="334852" y="762622"/>
                  </a:lnTo>
                  <a:lnTo>
                    <a:pt x="382805" y="765610"/>
                  </a:lnTo>
                  <a:lnTo>
                    <a:pt x="430757" y="762622"/>
                  </a:lnTo>
                  <a:lnTo>
                    <a:pt x="476951" y="753898"/>
                  </a:lnTo>
                  <a:lnTo>
                    <a:pt x="521024" y="739801"/>
                  </a:lnTo>
                  <a:lnTo>
                    <a:pt x="562615" y="720692"/>
                  </a:lnTo>
                  <a:lnTo>
                    <a:pt x="601363" y="696932"/>
                  </a:lnTo>
                  <a:lnTo>
                    <a:pt x="636906" y="668882"/>
                  </a:lnTo>
                  <a:lnTo>
                    <a:pt x="668883" y="636905"/>
                  </a:lnTo>
                  <a:lnTo>
                    <a:pt x="696932" y="601361"/>
                  </a:lnTo>
                  <a:lnTo>
                    <a:pt x="720692" y="562612"/>
                  </a:lnTo>
                  <a:lnTo>
                    <a:pt x="739801" y="521019"/>
                  </a:lnTo>
                  <a:lnTo>
                    <a:pt x="753898" y="476944"/>
                  </a:lnTo>
                  <a:lnTo>
                    <a:pt x="762622" y="430749"/>
                  </a:lnTo>
                  <a:lnTo>
                    <a:pt x="765610" y="382794"/>
                  </a:lnTo>
                  <a:lnTo>
                    <a:pt x="762622" y="334844"/>
                  </a:lnTo>
                  <a:lnTo>
                    <a:pt x="753898" y="288652"/>
                  </a:lnTo>
                  <a:lnTo>
                    <a:pt x="739801" y="244581"/>
                  </a:lnTo>
                  <a:lnTo>
                    <a:pt x="720692" y="202991"/>
                  </a:lnTo>
                  <a:lnTo>
                    <a:pt x="696932" y="164244"/>
                  </a:lnTo>
                  <a:lnTo>
                    <a:pt x="668883" y="128701"/>
                  </a:lnTo>
                  <a:lnTo>
                    <a:pt x="636906" y="96725"/>
                  </a:lnTo>
                  <a:lnTo>
                    <a:pt x="601363" y="68676"/>
                  </a:lnTo>
                  <a:lnTo>
                    <a:pt x="562615" y="44917"/>
                  </a:lnTo>
                  <a:lnTo>
                    <a:pt x="521024" y="25808"/>
                  </a:lnTo>
                  <a:lnTo>
                    <a:pt x="476951" y="11711"/>
                  </a:lnTo>
                  <a:lnTo>
                    <a:pt x="430757" y="2988"/>
                  </a:lnTo>
                  <a:lnTo>
                    <a:pt x="382805"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93" name="Google Shape;793;p25"/>
            <p:cNvSpPr/>
            <p:nvPr/>
          </p:nvSpPr>
          <p:spPr>
            <a:xfrm>
              <a:off x="16528678" y="4688247"/>
              <a:ext cx="776605" cy="776604"/>
            </a:xfrm>
            <a:custGeom>
              <a:rect b="b" l="l" r="r" t="t"/>
              <a:pathLst>
                <a:path extrusionOk="0" h="776604" w="776605">
                  <a:moveTo>
                    <a:pt x="388040" y="0"/>
                  </a:moveTo>
                  <a:lnTo>
                    <a:pt x="339365" y="3023"/>
                  </a:lnTo>
                  <a:lnTo>
                    <a:pt x="292495" y="11851"/>
                  </a:lnTo>
                  <a:lnTo>
                    <a:pt x="247792" y="26119"/>
                  </a:lnTo>
                  <a:lnTo>
                    <a:pt x="205621" y="45465"/>
                  </a:lnTo>
                  <a:lnTo>
                    <a:pt x="166345" y="69524"/>
                  </a:lnTo>
                  <a:lnTo>
                    <a:pt x="130327" y="97933"/>
                  </a:lnTo>
                  <a:lnTo>
                    <a:pt x="97933" y="130327"/>
                  </a:lnTo>
                  <a:lnTo>
                    <a:pt x="69524" y="166345"/>
                  </a:lnTo>
                  <a:lnTo>
                    <a:pt x="45465" y="205621"/>
                  </a:lnTo>
                  <a:lnTo>
                    <a:pt x="26119" y="247792"/>
                  </a:lnTo>
                  <a:lnTo>
                    <a:pt x="11851" y="292495"/>
                  </a:lnTo>
                  <a:lnTo>
                    <a:pt x="3023" y="339365"/>
                  </a:lnTo>
                  <a:lnTo>
                    <a:pt x="0" y="388040"/>
                  </a:lnTo>
                  <a:lnTo>
                    <a:pt x="3023" y="436715"/>
                  </a:lnTo>
                  <a:lnTo>
                    <a:pt x="11851" y="483585"/>
                  </a:lnTo>
                  <a:lnTo>
                    <a:pt x="26119" y="528288"/>
                  </a:lnTo>
                  <a:lnTo>
                    <a:pt x="45465" y="570459"/>
                  </a:lnTo>
                  <a:lnTo>
                    <a:pt x="69524" y="609735"/>
                  </a:lnTo>
                  <a:lnTo>
                    <a:pt x="97933" y="645753"/>
                  </a:lnTo>
                  <a:lnTo>
                    <a:pt x="130327" y="678148"/>
                  </a:lnTo>
                  <a:lnTo>
                    <a:pt x="166345" y="706556"/>
                  </a:lnTo>
                  <a:lnTo>
                    <a:pt x="205621" y="730615"/>
                  </a:lnTo>
                  <a:lnTo>
                    <a:pt x="247792" y="749961"/>
                  </a:lnTo>
                  <a:lnTo>
                    <a:pt x="292495" y="764229"/>
                  </a:lnTo>
                  <a:lnTo>
                    <a:pt x="339365" y="773057"/>
                  </a:lnTo>
                  <a:lnTo>
                    <a:pt x="388040" y="776081"/>
                  </a:lnTo>
                  <a:lnTo>
                    <a:pt x="436715" y="773057"/>
                  </a:lnTo>
                  <a:lnTo>
                    <a:pt x="476257" y="765610"/>
                  </a:lnTo>
                  <a:lnTo>
                    <a:pt x="388040" y="765610"/>
                  </a:lnTo>
                  <a:lnTo>
                    <a:pt x="340744" y="762662"/>
                  </a:lnTo>
                  <a:lnTo>
                    <a:pt x="295183" y="754058"/>
                  </a:lnTo>
                  <a:lnTo>
                    <a:pt x="251713" y="740154"/>
                  </a:lnTo>
                  <a:lnTo>
                    <a:pt x="210690" y="721306"/>
                  </a:lnTo>
                  <a:lnTo>
                    <a:pt x="172472" y="697871"/>
                  </a:lnTo>
                  <a:lnTo>
                    <a:pt x="137415" y="670205"/>
                  </a:lnTo>
                  <a:lnTo>
                    <a:pt x="105875" y="638665"/>
                  </a:lnTo>
                  <a:lnTo>
                    <a:pt x="78209" y="603608"/>
                  </a:lnTo>
                  <a:lnTo>
                    <a:pt x="54774" y="565390"/>
                  </a:lnTo>
                  <a:lnTo>
                    <a:pt x="35926" y="524368"/>
                  </a:lnTo>
                  <a:lnTo>
                    <a:pt x="22022" y="480897"/>
                  </a:lnTo>
                  <a:lnTo>
                    <a:pt x="13418" y="435336"/>
                  </a:lnTo>
                  <a:lnTo>
                    <a:pt x="10470" y="388040"/>
                  </a:lnTo>
                  <a:lnTo>
                    <a:pt x="13418" y="340744"/>
                  </a:lnTo>
                  <a:lnTo>
                    <a:pt x="22022" y="295183"/>
                  </a:lnTo>
                  <a:lnTo>
                    <a:pt x="35926" y="251713"/>
                  </a:lnTo>
                  <a:lnTo>
                    <a:pt x="54774" y="210690"/>
                  </a:lnTo>
                  <a:lnTo>
                    <a:pt x="78209" y="172472"/>
                  </a:lnTo>
                  <a:lnTo>
                    <a:pt x="105875" y="137415"/>
                  </a:lnTo>
                  <a:lnTo>
                    <a:pt x="137415" y="105875"/>
                  </a:lnTo>
                  <a:lnTo>
                    <a:pt x="172472" y="78209"/>
                  </a:lnTo>
                  <a:lnTo>
                    <a:pt x="210690" y="54774"/>
                  </a:lnTo>
                  <a:lnTo>
                    <a:pt x="251713" y="35926"/>
                  </a:lnTo>
                  <a:lnTo>
                    <a:pt x="295183" y="22022"/>
                  </a:lnTo>
                  <a:lnTo>
                    <a:pt x="340744" y="13418"/>
                  </a:lnTo>
                  <a:lnTo>
                    <a:pt x="388040" y="10470"/>
                  </a:lnTo>
                  <a:lnTo>
                    <a:pt x="476257" y="10470"/>
                  </a:lnTo>
                  <a:lnTo>
                    <a:pt x="436715" y="3023"/>
                  </a:lnTo>
                  <a:lnTo>
                    <a:pt x="388040" y="0"/>
                  </a:lnTo>
                  <a:close/>
                </a:path>
                <a:path extrusionOk="0" h="776604" w="776605">
                  <a:moveTo>
                    <a:pt x="476257" y="10470"/>
                  </a:moveTo>
                  <a:lnTo>
                    <a:pt x="388040" y="10470"/>
                  </a:lnTo>
                  <a:lnTo>
                    <a:pt x="435336" y="13418"/>
                  </a:lnTo>
                  <a:lnTo>
                    <a:pt x="480897" y="22022"/>
                  </a:lnTo>
                  <a:lnTo>
                    <a:pt x="524368" y="35926"/>
                  </a:lnTo>
                  <a:lnTo>
                    <a:pt x="565390" y="54774"/>
                  </a:lnTo>
                  <a:lnTo>
                    <a:pt x="603608" y="78209"/>
                  </a:lnTo>
                  <a:lnTo>
                    <a:pt x="638665" y="105875"/>
                  </a:lnTo>
                  <a:lnTo>
                    <a:pt x="670205" y="137415"/>
                  </a:lnTo>
                  <a:lnTo>
                    <a:pt x="697871" y="172472"/>
                  </a:lnTo>
                  <a:lnTo>
                    <a:pt x="721306" y="210690"/>
                  </a:lnTo>
                  <a:lnTo>
                    <a:pt x="740154" y="251713"/>
                  </a:lnTo>
                  <a:lnTo>
                    <a:pt x="754058" y="295183"/>
                  </a:lnTo>
                  <a:lnTo>
                    <a:pt x="762662" y="340744"/>
                  </a:lnTo>
                  <a:lnTo>
                    <a:pt x="765610" y="388040"/>
                  </a:lnTo>
                  <a:lnTo>
                    <a:pt x="762662" y="435336"/>
                  </a:lnTo>
                  <a:lnTo>
                    <a:pt x="754058" y="480897"/>
                  </a:lnTo>
                  <a:lnTo>
                    <a:pt x="740154" y="524368"/>
                  </a:lnTo>
                  <a:lnTo>
                    <a:pt x="721306" y="565390"/>
                  </a:lnTo>
                  <a:lnTo>
                    <a:pt x="697871" y="603608"/>
                  </a:lnTo>
                  <a:lnTo>
                    <a:pt x="670205" y="638665"/>
                  </a:lnTo>
                  <a:lnTo>
                    <a:pt x="638665" y="670205"/>
                  </a:lnTo>
                  <a:lnTo>
                    <a:pt x="603608" y="697871"/>
                  </a:lnTo>
                  <a:lnTo>
                    <a:pt x="565390" y="721306"/>
                  </a:lnTo>
                  <a:lnTo>
                    <a:pt x="524368" y="740154"/>
                  </a:lnTo>
                  <a:lnTo>
                    <a:pt x="480897" y="754058"/>
                  </a:lnTo>
                  <a:lnTo>
                    <a:pt x="435336" y="762662"/>
                  </a:lnTo>
                  <a:lnTo>
                    <a:pt x="388040" y="765610"/>
                  </a:lnTo>
                  <a:lnTo>
                    <a:pt x="476257" y="765610"/>
                  </a:lnTo>
                  <a:lnTo>
                    <a:pt x="528288" y="749961"/>
                  </a:lnTo>
                  <a:lnTo>
                    <a:pt x="570459" y="730615"/>
                  </a:lnTo>
                  <a:lnTo>
                    <a:pt x="609735" y="706556"/>
                  </a:lnTo>
                  <a:lnTo>
                    <a:pt x="645753" y="678148"/>
                  </a:lnTo>
                  <a:lnTo>
                    <a:pt x="678148" y="645753"/>
                  </a:lnTo>
                  <a:lnTo>
                    <a:pt x="706556" y="609735"/>
                  </a:lnTo>
                  <a:lnTo>
                    <a:pt x="730615" y="570459"/>
                  </a:lnTo>
                  <a:lnTo>
                    <a:pt x="749961" y="528288"/>
                  </a:lnTo>
                  <a:lnTo>
                    <a:pt x="764229" y="483585"/>
                  </a:lnTo>
                  <a:lnTo>
                    <a:pt x="773057" y="436715"/>
                  </a:lnTo>
                  <a:lnTo>
                    <a:pt x="776081" y="388040"/>
                  </a:lnTo>
                  <a:lnTo>
                    <a:pt x="773057" y="339365"/>
                  </a:lnTo>
                  <a:lnTo>
                    <a:pt x="764229" y="292495"/>
                  </a:lnTo>
                  <a:lnTo>
                    <a:pt x="749961" y="247792"/>
                  </a:lnTo>
                  <a:lnTo>
                    <a:pt x="730615" y="205621"/>
                  </a:lnTo>
                  <a:lnTo>
                    <a:pt x="706556" y="166345"/>
                  </a:lnTo>
                  <a:lnTo>
                    <a:pt x="678148" y="130327"/>
                  </a:lnTo>
                  <a:lnTo>
                    <a:pt x="645753" y="97933"/>
                  </a:lnTo>
                  <a:lnTo>
                    <a:pt x="609735" y="69524"/>
                  </a:lnTo>
                  <a:lnTo>
                    <a:pt x="570459" y="45465"/>
                  </a:lnTo>
                  <a:lnTo>
                    <a:pt x="528288" y="26119"/>
                  </a:lnTo>
                  <a:lnTo>
                    <a:pt x="483585" y="11851"/>
                  </a:lnTo>
                  <a:lnTo>
                    <a:pt x="476257" y="1047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794" name="Google Shape;794;p25"/>
            <p:cNvPicPr preferRelativeResize="0"/>
            <p:nvPr/>
          </p:nvPicPr>
          <p:blipFill rotWithShape="1">
            <a:blip r:embed="rId8">
              <a:alphaModFix/>
            </a:blip>
            <a:srcRect b="0" l="0" r="0" t="0"/>
            <a:stretch/>
          </p:blipFill>
          <p:spPr>
            <a:xfrm>
              <a:off x="14805779" y="8196664"/>
              <a:ext cx="213250" cy="213239"/>
            </a:xfrm>
            <a:prstGeom prst="rect">
              <a:avLst/>
            </a:prstGeom>
            <a:noFill/>
            <a:ln>
              <a:noFill/>
            </a:ln>
          </p:spPr>
        </p:pic>
        <p:sp>
          <p:nvSpPr>
            <p:cNvPr id="795" name="Google Shape;795;p25"/>
            <p:cNvSpPr/>
            <p:nvPr/>
          </p:nvSpPr>
          <p:spPr>
            <a:xfrm>
              <a:off x="18039189" y="7094967"/>
              <a:ext cx="547369" cy="547370"/>
            </a:xfrm>
            <a:custGeom>
              <a:rect b="b" l="l" r="r" t="t"/>
              <a:pathLst>
                <a:path extrusionOk="0" h="547370" w="547369">
                  <a:moveTo>
                    <a:pt x="273520" y="0"/>
                  </a:moveTo>
                  <a:lnTo>
                    <a:pt x="224420" y="4414"/>
                  </a:lnTo>
                  <a:lnTo>
                    <a:pt x="178180" y="17139"/>
                  </a:lnTo>
                  <a:lnTo>
                    <a:pt x="135580" y="37396"/>
                  </a:lnTo>
                  <a:lnTo>
                    <a:pt x="97397" y="64406"/>
                  </a:lnTo>
                  <a:lnTo>
                    <a:pt x="64410" y="97391"/>
                  </a:lnTo>
                  <a:lnTo>
                    <a:pt x="37398" y="135572"/>
                  </a:lnTo>
                  <a:lnTo>
                    <a:pt x="17140" y="178171"/>
                  </a:lnTo>
                  <a:lnTo>
                    <a:pt x="4414" y="224410"/>
                  </a:lnTo>
                  <a:lnTo>
                    <a:pt x="0" y="273509"/>
                  </a:lnTo>
                  <a:lnTo>
                    <a:pt x="4414" y="322609"/>
                  </a:lnTo>
                  <a:lnTo>
                    <a:pt x="17140" y="368848"/>
                  </a:lnTo>
                  <a:lnTo>
                    <a:pt x="37398" y="411447"/>
                  </a:lnTo>
                  <a:lnTo>
                    <a:pt x="64410" y="449628"/>
                  </a:lnTo>
                  <a:lnTo>
                    <a:pt x="97397" y="482613"/>
                  </a:lnTo>
                  <a:lnTo>
                    <a:pt x="135580" y="509623"/>
                  </a:lnTo>
                  <a:lnTo>
                    <a:pt x="178180" y="529880"/>
                  </a:lnTo>
                  <a:lnTo>
                    <a:pt x="224420" y="542605"/>
                  </a:lnTo>
                  <a:lnTo>
                    <a:pt x="273520" y="547019"/>
                  </a:lnTo>
                  <a:lnTo>
                    <a:pt x="322620" y="542605"/>
                  </a:lnTo>
                  <a:lnTo>
                    <a:pt x="368858" y="529880"/>
                  </a:lnTo>
                  <a:lnTo>
                    <a:pt x="411458" y="509623"/>
                  </a:lnTo>
                  <a:lnTo>
                    <a:pt x="449639" y="482613"/>
                  </a:lnTo>
                  <a:lnTo>
                    <a:pt x="482624" y="449628"/>
                  </a:lnTo>
                  <a:lnTo>
                    <a:pt x="509634" y="411447"/>
                  </a:lnTo>
                  <a:lnTo>
                    <a:pt x="529890" y="368848"/>
                  </a:lnTo>
                  <a:lnTo>
                    <a:pt x="542615" y="322609"/>
                  </a:lnTo>
                  <a:lnTo>
                    <a:pt x="547030" y="273509"/>
                  </a:lnTo>
                  <a:lnTo>
                    <a:pt x="542615" y="224410"/>
                  </a:lnTo>
                  <a:lnTo>
                    <a:pt x="529890" y="178171"/>
                  </a:lnTo>
                  <a:lnTo>
                    <a:pt x="509634" y="135572"/>
                  </a:lnTo>
                  <a:lnTo>
                    <a:pt x="482624" y="97391"/>
                  </a:lnTo>
                  <a:lnTo>
                    <a:pt x="449639" y="64406"/>
                  </a:lnTo>
                  <a:lnTo>
                    <a:pt x="411458" y="37396"/>
                  </a:lnTo>
                  <a:lnTo>
                    <a:pt x="368858" y="17139"/>
                  </a:lnTo>
                  <a:lnTo>
                    <a:pt x="322620" y="4414"/>
                  </a:lnTo>
                  <a:lnTo>
                    <a:pt x="273520"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96" name="Google Shape;796;p25"/>
            <p:cNvSpPr/>
            <p:nvPr/>
          </p:nvSpPr>
          <p:spPr>
            <a:xfrm>
              <a:off x="18033964" y="7089728"/>
              <a:ext cx="557530" cy="557529"/>
            </a:xfrm>
            <a:custGeom>
              <a:rect b="b" l="l" r="r" t="t"/>
              <a:pathLst>
                <a:path extrusionOk="0" h="557529" w="557530">
                  <a:moveTo>
                    <a:pt x="278745" y="0"/>
                  </a:moveTo>
                  <a:lnTo>
                    <a:pt x="233529" y="3648"/>
                  </a:lnTo>
                  <a:lnTo>
                    <a:pt x="190637" y="14211"/>
                  </a:lnTo>
                  <a:lnTo>
                    <a:pt x="150642" y="31113"/>
                  </a:lnTo>
                  <a:lnTo>
                    <a:pt x="114119" y="53782"/>
                  </a:lnTo>
                  <a:lnTo>
                    <a:pt x="81640" y="81644"/>
                  </a:lnTo>
                  <a:lnTo>
                    <a:pt x="53779" y="114123"/>
                  </a:lnTo>
                  <a:lnTo>
                    <a:pt x="31111" y="150647"/>
                  </a:lnTo>
                  <a:lnTo>
                    <a:pt x="14209" y="190641"/>
                  </a:lnTo>
                  <a:lnTo>
                    <a:pt x="3648" y="233532"/>
                  </a:lnTo>
                  <a:lnTo>
                    <a:pt x="0" y="278745"/>
                  </a:lnTo>
                  <a:lnTo>
                    <a:pt x="3648" y="323961"/>
                  </a:lnTo>
                  <a:lnTo>
                    <a:pt x="14209" y="366854"/>
                  </a:lnTo>
                  <a:lnTo>
                    <a:pt x="31111" y="406850"/>
                  </a:lnTo>
                  <a:lnTo>
                    <a:pt x="53779" y="443375"/>
                  </a:lnTo>
                  <a:lnTo>
                    <a:pt x="81640" y="475855"/>
                  </a:lnTo>
                  <a:lnTo>
                    <a:pt x="114119" y="503717"/>
                  </a:lnTo>
                  <a:lnTo>
                    <a:pt x="150642" y="526387"/>
                  </a:lnTo>
                  <a:lnTo>
                    <a:pt x="190637" y="543290"/>
                  </a:lnTo>
                  <a:lnTo>
                    <a:pt x="233529" y="553852"/>
                  </a:lnTo>
                  <a:lnTo>
                    <a:pt x="278745" y="557501"/>
                  </a:lnTo>
                  <a:lnTo>
                    <a:pt x="323960" y="553852"/>
                  </a:lnTo>
                  <a:lnTo>
                    <a:pt x="351665" y="547030"/>
                  </a:lnTo>
                  <a:lnTo>
                    <a:pt x="278745" y="547030"/>
                  </a:lnTo>
                  <a:lnTo>
                    <a:pt x="230583" y="542700"/>
                  </a:lnTo>
                  <a:lnTo>
                    <a:pt x="185229" y="530218"/>
                  </a:lnTo>
                  <a:lnTo>
                    <a:pt x="143444" y="510349"/>
                  </a:lnTo>
                  <a:lnTo>
                    <a:pt x="105994" y="483855"/>
                  </a:lnTo>
                  <a:lnTo>
                    <a:pt x="73641" y="451500"/>
                  </a:lnTo>
                  <a:lnTo>
                    <a:pt x="47149" y="414048"/>
                  </a:lnTo>
                  <a:lnTo>
                    <a:pt x="27281" y="372263"/>
                  </a:lnTo>
                  <a:lnTo>
                    <a:pt x="14800" y="326907"/>
                  </a:lnTo>
                  <a:lnTo>
                    <a:pt x="10470" y="278745"/>
                  </a:lnTo>
                  <a:lnTo>
                    <a:pt x="14800" y="230586"/>
                  </a:lnTo>
                  <a:lnTo>
                    <a:pt x="27281" y="185233"/>
                  </a:lnTo>
                  <a:lnTo>
                    <a:pt x="47149" y="143449"/>
                  </a:lnTo>
                  <a:lnTo>
                    <a:pt x="73641" y="105999"/>
                  </a:lnTo>
                  <a:lnTo>
                    <a:pt x="105994" y="73645"/>
                  </a:lnTo>
                  <a:lnTo>
                    <a:pt x="143444" y="47151"/>
                  </a:lnTo>
                  <a:lnTo>
                    <a:pt x="185229" y="27282"/>
                  </a:lnTo>
                  <a:lnTo>
                    <a:pt x="230583" y="14801"/>
                  </a:lnTo>
                  <a:lnTo>
                    <a:pt x="278745" y="10470"/>
                  </a:lnTo>
                  <a:lnTo>
                    <a:pt x="351665" y="10470"/>
                  </a:lnTo>
                  <a:lnTo>
                    <a:pt x="323960" y="3648"/>
                  </a:lnTo>
                  <a:lnTo>
                    <a:pt x="278745" y="0"/>
                  </a:lnTo>
                  <a:close/>
                </a:path>
                <a:path extrusionOk="0" h="557529" w="557530">
                  <a:moveTo>
                    <a:pt x="351665" y="10470"/>
                  </a:moveTo>
                  <a:lnTo>
                    <a:pt x="278745" y="10470"/>
                  </a:lnTo>
                  <a:lnTo>
                    <a:pt x="326907" y="14801"/>
                  </a:lnTo>
                  <a:lnTo>
                    <a:pt x="372261" y="27282"/>
                  </a:lnTo>
                  <a:lnTo>
                    <a:pt x="414045" y="47151"/>
                  </a:lnTo>
                  <a:lnTo>
                    <a:pt x="451496" y="73645"/>
                  </a:lnTo>
                  <a:lnTo>
                    <a:pt x="483849" y="105999"/>
                  </a:lnTo>
                  <a:lnTo>
                    <a:pt x="510341" y="143449"/>
                  </a:lnTo>
                  <a:lnTo>
                    <a:pt x="530209" y="185233"/>
                  </a:lnTo>
                  <a:lnTo>
                    <a:pt x="542690" y="230586"/>
                  </a:lnTo>
                  <a:lnTo>
                    <a:pt x="547019" y="278745"/>
                  </a:lnTo>
                  <a:lnTo>
                    <a:pt x="542690" y="326907"/>
                  </a:lnTo>
                  <a:lnTo>
                    <a:pt x="530209" y="372263"/>
                  </a:lnTo>
                  <a:lnTo>
                    <a:pt x="510341" y="414048"/>
                  </a:lnTo>
                  <a:lnTo>
                    <a:pt x="483849" y="451500"/>
                  </a:lnTo>
                  <a:lnTo>
                    <a:pt x="451496" y="483855"/>
                  </a:lnTo>
                  <a:lnTo>
                    <a:pt x="414045" y="510349"/>
                  </a:lnTo>
                  <a:lnTo>
                    <a:pt x="372261" y="530218"/>
                  </a:lnTo>
                  <a:lnTo>
                    <a:pt x="326907" y="542700"/>
                  </a:lnTo>
                  <a:lnTo>
                    <a:pt x="278745" y="547030"/>
                  </a:lnTo>
                  <a:lnTo>
                    <a:pt x="351665" y="547030"/>
                  </a:lnTo>
                  <a:lnTo>
                    <a:pt x="406847" y="526387"/>
                  </a:lnTo>
                  <a:lnTo>
                    <a:pt x="443371" y="503717"/>
                  </a:lnTo>
                  <a:lnTo>
                    <a:pt x="475850" y="475855"/>
                  </a:lnTo>
                  <a:lnTo>
                    <a:pt x="503711" y="443375"/>
                  </a:lnTo>
                  <a:lnTo>
                    <a:pt x="526379" y="406850"/>
                  </a:lnTo>
                  <a:lnTo>
                    <a:pt x="543280" y="366854"/>
                  </a:lnTo>
                  <a:lnTo>
                    <a:pt x="553842" y="323961"/>
                  </a:lnTo>
                  <a:lnTo>
                    <a:pt x="557490" y="278745"/>
                  </a:lnTo>
                  <a:lnTo>
                    <a:pt x="553842" y="233532"/>
                  </a:lnTo>
                  <a:lnTo>
                    <a:pt x="543280" y="190641"/>
                  </a:lnTo>
                  <a:lnTo>
                    <a:pt x="526379" y="150647"/>
                  </a:lnTo>
                  <a:lnTo>
                    <a:pt x="503711" y="114123"/>
                  </a:lnTo>
                  <a:lnTo>
                    <a:pt x="475850" y="81644"/>
                  </a:lnTo>
                  <a:lnTo>
                    <a:pt x="443371" y="53782"/>
                  </a:lnTo>
                  <a:lnTo>
                    <a:pt x="406847" y="31113"/>
                  </a:lnTo>
                  <a:lnTo>
                    <a:pt x="366853" y="14211"/>
                  </a:lnTo>
                  <a:lnTo>
                    <a:pt x="351665" y="1047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97" name="Google Shape;797;p25"/>
            <p:cNvSpPr/>
            <p:nvPr/>
          </p:nvSpPr>
          <p:spPr>
            <a:xfrm>
              <a:off x="18682811" y="8100040"/>
              <a:ext cx="407034" cy="407034"/>
            </a:xfrm>
            <a:custGeom>
              <a:rect b="b" l="l" r="r" t="t"/>
              <a:pathLst>
                <a:path extrusionOk="0" h="407034" w="407034">
                  <a:moveTo>
                    <a:pt x="203250" y="0"/>
                  </a:moveTo>
                  <a:lnTo>
                    <a:pt x="156704" y="5377"/>
                  </a:lnTo>
                  <a:lnTo>
                    <a:pt x="113945" y="20690"/>
                  </a:lnTo>
                  <a:lnTo>
                    <a:pt x="76204" y="44709"/>
                  </a:lnTo>
                  <a:lnTo>
                    <a:pt x="44709" y="76204"/>
                  </a:lnTo>
                  <a:lnTo>
                    <a:pt x="20690" y="113945"/>
                  </a:lnTo>
                  <a:lnTo>
                    <a:pt x="5377" y="156704"/>
                  </a:lnTo>
                  <a:lnTo>
                    <a:pt x="0" y="203250"/>
                  </a:lnTo>
                  <a:lnTo>
                    <a:pt x="5377" y="249795"/>
                  </a:lnTo>
                  <a:lnTo>
                    <a:pt x="20690" y="292552"/>
                  </a:lnTo>
                  <a:lnTo>
                    <a:pt x="44709" y="330292"/>
                  </a:lnTo>
                  <a:lnTo>
                    <a:pt x="76204" y="361785"/>
                  </a:lnTo>
                  <a:lnTo>
                    <a:pt x="113945" y="385801"/>
                  </a:lnTo>
                  <a:lnTo>
                    <a:pt x="156704" y="401113"/>
                  </a:lnTo>
                  <a:lnTo>
                    <a:pt x="203250" y="406490"/>
                  </a:lnTo>
                  <a:lnTo>
                    <a:pt x="249796" y="401113"/>
                  </a:lnTo>
                  <a:lnTo>
                    <a:pt x="292555" y="385801"/>
                  </a:lnTo>
                  <a:lnTo>
                    <a:pt x="330296" y="361785"/>
                  </a:lnTo>
                  <a:lnTo>
                    <a:pt x="361791" y="330292"/>
                  </a:lnTo>
                  <a:lnTo>
                    <a:pt x="385810" y="292552"/>
                  </a:lnTo>
                  <a:lnTo>
                    <a:pt x="401123" y="249795"/>
                  </a:lnTo>
                  <a:lnTo>
                    <a:pt x="406500" y="203250"/>
                  </a:lnTo>
                  <a:lnTo>
                    <a:pt x="401123" y="156704"/>
                  </a:lnTo>
                  <a:lnTo>
                    <a:pt x="385810" y="113945"/>
                  </a:lnTo>
                  <a:lnTo>
                    <a:pt x="361791" y="76204"/>
                  </a:lnTo>
                  <a:lnTo>
                    <a:pt x="330296" y="44709"/>
                  </a:lnTo>
                  <a:lnTo>
                    <a:pt x="292555" y="20690"/>
                  </a:lnTo>
                  <a:lnTo>
                    <a:pt x="249796" y="5377"/>
                  </a:lnTo>
                  <a:lnTo>
                    <a:pt x="203250"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98" name="Google Shape;798;p25"/>
            <p:cNvSpPr/>
            <p:nvPr/>
          </p:nvSpPr>
          <p:spPr>
            <a:xfrm>
              <a:off x="18677576" y="8094805"/>
              <a:ext cx="417194" cy="417195"/>
            </a:xfrm>
            <a:custGeom>
              <a:rect b="b" l="l" r="r" t="t"/>
              <a:pathLst>
                <a:path extrusionOk="0" h="417195" w="417194">
                  <a:moveTo>
                    <a:pt x="208485" y="0"/>
                  </a:moveTo>
                  <a:lnTo>
                    <a:pt x="160683" y="5506"/>
                  </a:lnTo>
                  <a:lnTo>
                    <a:pt x="116801" y="21189"/>
                  </a:lnTo>
                  <a:lnTo>
                    <a:pt x="78090" y="45800"/>
                  </a:lnTo>
                  <a:lnTo>
                    <a:pt x="45803" y="78086"/>
                  </a:lnTo>
                  <a:lnTo>
                    <a:pt x="21191" y="116796"/>
                  </a:lnTo>
                  <a:lnTo>
                    <a:pt x="5506" y="160680"/>
                  </a:lnTo>
                  <a:lnTo>
                    <a:pt x="0" y="208485"/>
                  </a:lnTo>
                  <a:lnTo>
                    <a:pt x="5506" y="256287"/>
                  </a:lnTo>
                  <a:lnTo>
                    <a:pt x="21191" y="300168"/>
                  </a:lnTo>
                  <a:lnTo>
                    <a:pt x="45803" y="338876"/>
                  </a:lnTo>
                  <a:lnTo>
                    <a:pt x="78090" y="371161"/>
                  </a:lnTo>
                  <a:lnTo>
                    <a:pt x="116801" y="395771"/>
                  </a:lnTo>
                  <a:lnTo>
                    <a:pt x="160683" y="411455"/>
                  </a:lnTo>
                  <a:lnTo>
                    <a:pt x="208485" y="416961"/>
                  </a:lnTo>
                  <a:lnTo>
                    <a:pt x="256287" y="411455"/>
                  </a:lnTo>
                  <a:lnTo>
                    <a:pt x="270179" y="406490"/>
                  </a:lnTo>
                  <a:lnTo>
                    <a:pt x="208485" y="406490"/>
                  </a:lnTo>
                  <a:lnTo>
                    <a:pt x="163139" y="401251"/>
                  </a:lnTo>
                  <a:lnTo>
                    <a:pt x="121482" y="386334"/>
                  </a:lnTo>
                  <a:lnTo>
                    <a:pt x="84713" y="362935"/>
                  </a:lnTo>
                  <a:lnTo>
                    <a:pt x="54029" y="332254"/>
                  </a:lnTo>
                  <a:lnTo>
                    <a:pt x="30628" y="295486"/>
                  </a:lnTo>
                  <a:lnTo>
                    <a:pt x="15710" y="253831"/>
                  </a:lnTo>
                  <a:lnTo>
                    <a:pt x="10470" y="208485"/>
                  </a:lnTo>
                  <a:lnTo>
                    <a:pt x="15710" y="163136"/>
                  </a:lnTo>
                  <a:lnTo>
                    <a:pt x="30628" y="121478"/>
                  </a:lnTo>
                  <a:lnTo>
                    <a:pt x="54029" y="84709"/>
                  </a:lnTo>
                  <a:lnTo>
                    <a:pt x="84713" y="54026"/>
                  </a:lnTo>
                  <a:lnTo>
                    <a:pt x="121482" y="30627"/>
                  </a:lnTo>
                  <a:lnTo>
                    <a:pt x="163139" y="15709"/>
                  </a:lnTo>
                  <a:lnTo>
                    <a:pt x="208485" y="10470"/>
                  </a:lnTo>
                  <a:lnTo>
                    <a:pt x="270179" y="10470"/>
                  </a:lnTo>
                  <a:lnTo>
                    <a:pt x="256287" y="5506"/>
                  </a:lnTo>
                  <a:lnTo>
                    <a:pt x="208485" y="0"/>
                  </a:lnTo>
                  <a:close/>
                </a:path>
                <a:path extrusionOk="0" h="417195" w="417194">
                  <a:moveTo>
                    <a:pt x="270179" y="10470"/>
                  </a:moveTo>
                  <a:lnTo>
                    <a:pt x="208485" y="10470"/>
                  </a:lnTo>
                  <a:lnTo>
                    <a:pt x="253831" y="15709"/>
                  </a:lnTo>
                  <a:lnTo>
                    <a:pt x="295488" y="30627"/>
                  </a:lnTo>
                  <a:lnTo>
                    <a:pt x="332258" y="54026"/>
                  </a:lnTo>
                  <a:lnTo>
                    <a:pt x="362942" y="84709"/>
                  </a:lnTo>
                  <a:lnTo>
                    <a:pt x="386342" y="121478"/>
                  </a:lnTo>
                  <a:lnTo>
                    <a:pt x="401261" y="163136"/>
                  </a:lnTo>
                  <a:lnTo>
                    <a:pt x="406500" y="208485"/>
                  </a:lnTo>
                  <a:lnTo>
                    <a:pt x="401261" y="253831"/>
                  </a:lnTo>
                  <a:lnTo>
                    <a:pt x="386342" y="295486"/>
                  </a:lnTo>
                  <a:lnTo>
                    <a:pt x="362942" y="332254"/>
                  </a:lnTo>
                  <a:lnTo>
                    <a:pt x="332258" y="362935"/>
                  </a:lnTo>
                  <a:lnTo>
                    <a:pt x="295488" y="386334"/>
                  </a:lnTo>
                  <a:lnTo>
                    <a:pt x="253831" y="401251"/>
                  </a:lnTo>
                  <a:lnTo>
                    <a:pt x="208485" y="406490"/>
                  </a:lnTo>
                  <a:lnTo>
                    <a:pt x="270179" y="406490"/>
                  </a:lnTo>
                  <a:lnTo>
                    <a:pt x="338880" y="371161"/>
                  </a:lnTo>
                  <a:lnTo>
                    <a:pt x="371167" y="338876"/>
                  </a:lnTo>
                  <a:lnTo>
                    <a:pt x="395779" y="300168"/>
                  </a:lnTo>
                  <a:lnTo>
                    <a:pt x="411465" y="256287"/>
                  </a:lnTo>
                  <a:lnTo>
                    <a:pt x="416971" y="208485"/>
                  </a:lnTo>
                  <a:lnTo>
                    <a:pt x="411465" y="160680"/>
                  </a:lnTo>
                  <a:lnTo>
                    <a:pt x="395779" y="116796"/>
                  </a:lnTo>
                  <a:lnTo>
                    <a:pt x="371167" y="78086"/>
                  </a:lnTo>
                  <a:lnTo>
                    <a:pt x="338880" y="45800"/>
                  </a:lnTo>
                  <a:lnTo>
                    <a:pt x="300170" y="21189"/>
                  </a:lnTo>
                  <a:lnTo>
                    <a:pt x="270179" y="1047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99" name="Google Shape;799;p25"/>
            <p:cNvSpPr/>
            <p:nvPr/>
          </p:nvSpPr>
          <p:spPr>
            <a:xfrm>
              <a:off x="19299075" y="9064710"/>
              <a:ext cx="347344" cy="347345"/>
            </a:xfrm>
            <a:custGeom>
              <a:rect b="b" l="l" r="r" t="t"/>
              <a:pathLst>
                <a:path extrusionOk="0" h="347345" w="347344">
                  <a:moveTo>
                    <a:pt x="173387" y="0"/>
                  </a:moveTo>
                  <a:lnTo>
                    <a:pt x="127346" y="6203"/>
                  </a:lnTo>
                  <a:lnTo>
                    <a:pt x="85941" y="23705"/>
                  </a:lnTo>
                  <a:lnTo>
                    <a:pt x="50840" y="50838"/>
                  </a:lnTo>
                  <a:lnTo>
                    <a:pt x="23705" y="85938"/>
                  </a:lnTo>
                  <a:lnTo>
                    <a:pt x="6203" y="127340"/>
                  </a:lnTo>
                  <a:lnTo>
                    <a:pt x="0" y="173376"/>
                  </a:lnTo>
                  <a:lnTo>
                    <a:pt x="6203" y="219419"/>
                  </a:lnTo>
                  <a:lnTo>
                    <a:pt x="23705" y="260825"/>
                  </a:lnTo>
                  <a:lnTo>
                    <a:pt x="50840" y="295929"/>
                  </a:lnTo>
                  <a:lnTo>
                    <a:pt x="85941" y="323066"/>
                  </a:lnTo>
                  <a:lnTo>
                    <a:pt x="127346" y="340570"/>
                  </a:lnTo>
                  <a:lnTo>
                    <a:pt x="173387" y="346774"/>
                  </a:lnTo>
                  <a:lnTo>
                    <a:pt x="219428" y="340570"/>
                  </a:lnTo>
                  <a:lnTo>
                    <a:pt x="260832" y="323066"/>
                  </a:lnTo>
                  <a:lnTo>
                    <a:pt x="295934" y="295929"/>
                  </a:lnTo>
                  <a:lnTo>
                    <a:pt x="323069" y="260825"/>
                  </a:lnTo>
                  <a:lnTo>
                    <a:pt x="340570" y="219419"/>
                  </a:lnTo>
                  <a:lnTo>
                    <a:pt x="346774" y="173376"/>
                  </a:lnTo>
                  <a:lnTo>
                    <a:pt x="340570" y="127340"/>
                  </a:lnTo>
                  <a:lnTo>
                    <a:pt x="323069" y="85938"/>
                  </a:lnTo>
                  <a:lnTo>
                    <a:pt x="295934" y="50838"/>
                  </a:lnTo>
                  <a:lnTo>
                    <a:pt x="260832" y="23705"/>
                  </a:lnTo>
                  <a:lnTo>
                    <a:pt x="219428" y="6203"/>
                  </a:lnTo>
                  <a:lnTo>
                    <a:pt x="173387"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00" name="Google Shape;800;p25"/>
            <p:cNvSpPr/>
            <p:nvPr/>
          </p:nvSpPr>
          <p:spPr>
            <a:xfrm>
              <a:off x="19293840" y="9059471"/>
              <a:ext cx="357505" cy="357504"/>
            </a:xfrm>
            <a:custGeom>
              <a:rect b="b" l="l" r="r" t="t"/>
              <a:pathLst>
                <a:path extrusionOk="0" h="357504" w="357505">
                  <a:moveTo>
                    <a:pt x="178622" y="0"/>
                  </a:moveTo>
                  <a:lnTo>
                    <a:pt x="131135" y="6380"/>
                  </a:lnTo>
                  <a:lnTo>
                    <a:pt x="88465" y="24388"/>
                  </a:lnTo>
                  <a:lnTo>
                    <a:pt x="52315" y="52319"/>
                  </a:lnTo>
                  <a:lnTo>
                    <a:pt x="24385" y="88470"/>
                  </a:lnTo>
                  <a:lnTo>
                    <a:pt x="6380" y="131139"/>
                  </a:lnTo>
                  <a:lnTo>
                    <a:pt x="0" y="178622"/>
                  </a:lnTo>
                  <a:lnTo>
                    <a:pt x="6380" y="226110"/>
                  </a:lnTo>
                  <a:lnTo>
                    <a:pt x="24385" y="268782"/>
                  </a:lnTo>
                  <a:lnTo>
                    <a:pt x="52315" y="304935"/>
                  </a:lnTo>
                  <a:lnTo>
                    <a:pt x="88465" y="332867"/>
                  </a:lnTo>
                  <a:lnTo>
                    <a:pt x="131135" y="350875"/>
                  </a:lnTo>
                  <a:lnTo>
                    <a:pt x="178622" y="357256"/>
                  </a:lnTo>
                  <a:lnTo>
                    <a:pt x="226109" y="350875"/>
                  </a:lnTo>
                  <a:lnTo>
                    <a:pt x="235801" y="346785"/>
                  </a:lnTo>
                  <a:lnTo>
                    <a:pt x="178622" y="346785"/>
                  </a:lnTo>
                  <a:lnTo>
                    <a:pt x="133972" y="340767"/>
                  </a:lnTo>
                  <a:lnTo>
                    <a:pt x="93819" y="323791"/>
                  </a:lnTo>
                  <a:lnTo>
                    <a:pt x="59776" y="297473"/>
                  </a:lnTo>
                  <a:lnTo>
                    <a:pt x="33461" y="263429"/>
                  </a:lnTo>
                  <a:lnTo>
                    <a:pt x="16487" y="223273"/>
                  </a:lnTo>
                  <a:lnTo>
                    <a:pt x="10470" y="178622"/>
                  </a:lnTo>
                  <a:lnTo>
                    <a:pt x="16487" y="133972"/>
                  </a:lnTo>
                  <a:lnTo>
                    <a:pt x="33461" y="93819"/>
                  </a:lnTo>
                  <a:lnTo>
                    <a:pt x="59776" y="59776"/>
                  </a:lnTo>
                  <a:lnTo>
                    <a:pt x="93819" y="33461"/>
                  </a:lnTo>
                  <a:lnTo>
                    <a:pt x="133972" y="16487"/>
                  </a:lnTo>
                  <a:lnTo>
                    <a:pt x="178622" y="10470"/>
                  </a:lnTo>
                  <a:lnTo>
                    <a:pt x="235801" y="10470"/>
                  </a:lnTo>
                  <a:lnTo>
                    <a:pt x="226109" y="6380"/>
                  </a:lnTo>
                  <a:lnTo>
                    <a:pt x="178622" y="0"/>
                  </a:lnTo>
                  <a:close/>
                </a:path>
                <a:path extrusionOk="0" h="357504" w="357505">
                  <a:moveTo>
                    <a:pt x="235801" y="10470"/>
                  </a:moveTo>
                  <a:lnTo>
                    <a:pt x="178622" y="10470"/>
                  </a:lnTo>
                  <a:lnTo>
                    <a:pt x="223272" y="16487"/>
                  </a:lnTo>
                  <a:lnTo>
                    <a:pt x="263426" y="33461"/>
                  </a:lnTo>
                  <a:lnTo>
                    <a:pt x="297468" y="59776"/>
                  </a:lnTo>
                  <a:lnTo>
                    <a:pt x="323784" y="93819"/>
                  </a:lnTo>
                  <a:lnTo>
                    <a:pt x="340757" y="133972"/>
                  </a:lnTo>
                  <a:lnTo>
                    <a:pt x="346774" y="178622"/>
                  </a:lnTo>
                  <a:lnTo>
                    <a:pt x="340757" y="223273"/>
                  </a:lnTo>
                  <a:lnTo>
                    <a:pt x="323784" y="263429"/>
                  </a:lnTo>
                  <a:lnTo>
                    <a:pt x="297468" y="297473"/>
                  </a:lnTo>
                  <a:lnTo>
                    <a:pt x="263426" y="323791"/>
                  </a:lnTo>
                  <a:lnTo>
                    <a:pt x="223272" y="340767"/>
                  </a:lnTo>
                  <a:lnTo>
                    <a:pt x="178622" y="346785"/>
                  </a:lnTo>
                  <a:lnTo>
                    <a:pt x="235801" y="346785"/>
                  </a:lnTo>
                  <a:lnTo>
                    <a:pt x="304930" y="304935"/>
                  </a:lnTo>
                  <a:lnTo>
                    <a:pt x="332859" y="268782"/>
                  </a:lnTo>
                  <a:lnTo>
                    <a:pt x="350865" y="226110"/>
                  </a:lnTo>
                  <a:lnTo>
                    <a:pt x="357245" y="178622"/>
                  </a:lnTo>
                  <a:lnTo>
                    <a:pt x="350865" y="131139"/>
                  </a:lnTo>
                  <a:lnTo>
                    <a:pt x="332859" y="88470"/>
                  </a:lnTo>
                  <a:lnTo>
                    <a:pt x="304930" y="52319"/>
                  </a:lnTo>
                  <a:lnTo>
                    <a:pt x="268779" y="24388"/>
                  </a:lnTo>
                  <a:lnTo>
                    <a:pt x="235801" y="1047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01" name="Google Shape;801;p25"/>
            <p:cNvSpPr/>
            <p:nvPr/>
          </p:nvSpPr>
          <p:spPr>
            <a:xfrm>
              <a:off x="15491493" y="6433668"/>
              <a:ext cx="579119" cy="935354"/>
            </a:xfrm>
            <a:custGeom>
              <a:rect b="b" l="l" r="r" t="t"/>
              <a:pathLst>
                <a:path extrusionOk="0" h="935354" w="579119">
                  <a:moveTo>
                    <a:pt x="0" y="934809"/>
                  </a:moveTo>
                  <a:lnTo>
                    <a:pt x="579092" y="0"/>
                  </a:lnTo>
                </a:path>
              </a:pathLst>
            </a:custGeom>
            <a:noFill/>
            <a:ln cap="flat" cmpd="sng" w="10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02" name="Google Shape;802;p25"/>
            <p:cNvSpPr/>
            <p:nvPr/>
          </p:nvSpPr>
          <p:spPr>
            <a:xfrm>
              <a:off x="16070586" y="6433669"/>
              <a:ext cx="1206500" cy="1870075"/>
            </a:xfrm>
            <a:custGeom>
              <a:rect b="b" l="l" r="r" t="t"/>
              <a:pathLst>
                <a:path extrusionOk="0" h="1870075" w="1206500">
                  <a:moveTo>
                    <a:pt x="1206225" y="1869618"/>
                  </a:moveTo>
                  <a:lnTo>
                    <a:pt x="0" y="0"/>
                  </a:lnTo>
                </a:path>
              </a:pathLst>
            </a:custGeom>
            <a:noFill/>
            <a:ln cap="flat" cmpd="sng" w="10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03" name="Google Shape;803;p25"/>
            <p:cNvSpPr/>
            <p:nvPr/>
          </p:nvSpPr>
          <p:spPr>
            <a:xfrm>
              <a:off x="14912404" y="7368478"/>
              <a:ext cx="579119" cy="935354"/>
            </a:xfrm>
            <a:custGeom>
              <a:rect b="b" l="l" r="r" t="t"/>
              <a:pathLst>
                <a:path extrusionOk="0" h="935354" w="579119">
                  <a:moveTo>
                    <a:pt x="0" y="934809"/>
                  </a:moveTo>
                  <a:lnTo>
                    <a:pt x="579092" y="0"/>
                  </a:lnTo>
                </a:path>
              </a:pathLst>
            </a:custGeom>
            <a:noFill/>
            <a:ln cap="flat" cmpd="sng" w="10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04" name="Google Shape;804;p25"/>
            <p:cNvSpPr/>
            <p:nvPr/>
          </p:nvSpPr>
          <p:spPr>
            <a:xfrm>
              <a:off x="14342343" y="8303287"/>
              <a:ext cx="579119" cy="935354"/>
            </a:xfrm>
            <a:custGeom>
              <a:rect b="b" l="l" r="r" t="t"/>
              <a:pathLst>
                <a:path extrusionOk="0" h="935354" w="579119">
                  <a:moveTo>
                    <a:pt x="0" y="934809"/>
                  </a:moveTo>
                  <a:lnTo>
                    <a:pt x="579092" y="0"/>
                  </a:lnTo>
                </a:path>
              </a:pathLst>
            </a:custGeom>
            <a:noFill/>
            <a:ln cap="flat" cmpd="sng" w="10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05" name="Google Shape;805;p25"/>
            <p:cNvSpPr/>
            <p:nvPr/>
          </p:nvSpPr>
          <p:spPr>
            <a:xfrm>
              <a:off x="14921434" y="8303287"/>
              <a:ext cx="622300" cy="935354"/>
            </a:xfrm>
            <a:custGeom>
              <a:rect b="b" l="l" r="r" t="t"/>
              <a:pathLst>
                <a:path extrusionOk="0" h="935354" w="622300">
                  <a:moveTo>
                    <a:pt x="622221" y="934809"/>
                  </a:moveTo>
                  <a:lnTo>
                    <a:pt x="0" y="0"/>
                  </a:lnTo>
                </a:path>
              </a:pathLst>
            </a:custGeom>
            <a:noFill/>
            <a:ln cap="flat" cmpd="sng" w="10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06" name="Google Shape;806;p25"/>
            <p:cNvSpPr/>
            <p:nvPr/>
          </p:nvSpPr>
          <p:spPr>
            <a:xfrm>
              <a:off x="17273973" y="8303287"/>
              <a:ext cx="622300" cy="935354"/>
            </a:xfrm>
            <a:custGeom>
              <a:rect b="b" l="l" r="r" t="t"/>
              <a:pathLst>
                <a:path extrusionOk="0" h="935354" w="622300">
                  <a:moveTo>
                    <a:pt x="622221" y="934809"/>
                  </a:moveTo>
                  <a:lnTo>
                    <a:pt x="0" y="0"/>
                  </a:lnTo>
                </a:path>
              </a:pathLst>
            </a:custGeom>
            <a:noFill/>
            <a:ln cap="flat" cmpd="sng" w="10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807" name="Google Shape;807;p25"/>
            <p:cNvPicPr preferRelativeResize="0"/>
            <p:nvPr/>
          </p:nvPicPr>
          <p:blipFill rotWithShape="1">
            <a:blip r:embed="rId9">
              <a:alphaModFix/>
            </a:blip>
            <a:srcRect b="0" l="0" r="0" t="0"/>
            <a:stretch/>
          </p:blipFill>
          <p:spPr>
            <a:xfrm>
              <a:off x="15382889" y="7259875"/>
              <a:ext cx="217208" cy="217208"/>
            </a:xfrm>
            <a:prstGeom prst="rect">
              <a:avLst/>
            </a:prstGeom>
            <a:noFill/>
            <a:ln>
              <a:noFill/>
            </a:ln>
          </p:spPr>
        </p:pic>
        <p:pic>
          <p:nvPicPr>
            <p:cNvPr id="808" name="Google Shape;808;p25"/>
            <p:cNvPicPr preferRelativeResize="0"/>
            <p:nvPr/>
          </p:nvPicPr>
          <p:blipFill rotWithShape="1">
            <a:blip r:embed="rId10">
              <a:alphaModFix/>
            </a:blip>
            <a:srcRect b="0" l="0" r="0" t="0"/>
            <a:stretch/>
          </p:blipFill>
          <p:spPr>
            <a:xfrm>
              <a:off x="17176926" y="8206243"/>
              <a:ext cx="194088" cy="194088"/>
            </a:xfrm>
            <a:prstGeom prst="rect">
              <a:avLst/>
            </a:prstGeom>
            <a:noFill/>
            <a:ln>
              <a:noFill/>
            </a:ln>
          </p:spPr>
        </p:pic>
        <p:pic>
          <p:nvPicPr>
            <p:cNvPr id="809" name="Google Shape;809;p25"/>
            <p:cNvPicPr preferRelativeResize="0"/>
            <p:nvPr/>
          </p:nvPicPr>
          <p:blipFill rotWithShape="1">
            <a:blip r:embed="rId7">
              <a:alphaModFix/>
            </a:blip>
            <a:srcRect b="0" l="0" r="0" t="0"/>
            <a:stretch/>
          </p:blipFill>
          <p:spPr>
            <a:xfrm>
              <a:off x="14257622" y="9162407"/>
              <a:ext cx="151388" cy="151377"/>
            </a:xfrm>
            <a:prstGeom prst="rect">
              <a:avLst/>
            </a:prstGeom>
            <a:noFill/>
            <a:ln>
              <a:noFill/>
            </a:ln>
          </p:spPr>
        </p:pic>
        <p:pic>
          <p:nvPicPr>
            <p:cNvPr id="810" name="Google Shape;810;p25"/>
            <p:cNvPicPr preferRelativeResize="0"/>
            <p:nvPr/>
          </p:nvPicPr>
          <p:blipFill rotWithShape="1">
            <a:blip r:embed="rId7">
              <a:alphaModFix/>
            </a:blip>
            <a:srcRect b="0" l="0" r="0" t="0"/>
            <a:stretch/>
          </p:blipFill>
          <p:spPr>
            <a:xfrm>
              <a:off x="15467962" y="9162407"/>
              <a:ext cx="151388" cy="151377"/>
            </a:xfrm>
            <a:prstGeom prst="rect">
              <a:avLst/>
            </a:prstGeom>
            <a:noFill/>
            <a:ln>
              <a:noFill/>
            </a:ln>
          </p:spPr>
        </p:pic>
        <p:pic>
          <p:nvPicPr>
            <p:cNvPr id="811" name="Google Shape;811;p25"/>
            <p:cNvPicPr preferRelativeResize="0"/>
            <p:nvPr/>
          </p:nvPicPr>
          <p:blipFill rotWithShape="1">
            <a:blip r:embed="rId5">
              <a:alphaModFix/>
            </a:blip>
            <a:srcRect b="0" l="0" r="0" t="0"/>
            <a:stretch/>
          </p:blipFill>
          <p:spPr>
            <a:xfrm>
              <a:off x="17806522" y="9148425"/>
              <a:ext cx="179345" cy="179345"/>
            </a:xfrm>
            <a:prstGeom prst="rect">
              <a:avLst/>
            </a:prstGeom>
            <a:noFill/>
            <a:ln>
              <a:noFill/>
            </a:ln>
          </p:spPr>
        </p:pic>
      </p:grpSp>
      <p:sp>
        <p:nvSpPr>
          <p:cNvPr id="812" name="Google Shape;812;p25"/>
          <p:cNvSpPr txBox="1"/>
          <p:nvPr/>
        </p:nvSpPr>
        <p:spPr>
          <a:xfrm>
            <a:off x="7142200" y="1510150"/>
            <a:ext cx="1378200" cy="3828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 sz="2400">
                <a:latin typeface="Open Sans"/>
                <a:ea typeface="Open Sans"/>
                <a:cs typeface="Open Sans"/>
                <a:sym typeface="Open Sans"/>
              </a:rPr>
              <a:t>Sample 3</a:t>
            </a:r>
            <a:endParaRPr sz="2400">
              <a:latin typeface="Open Sans"/>
              <a:ea typeface="Open Sans"/>
              <a:cs typeface="Open Sans"/>
              <a:sym typeface="Open Sans"/>
            </a:endParaRPr>
          </a:p>
        </p:txBody>
      </p:sp>
      <p:sp>
        <p:nvSpPr>
          <p:cNvPr id="813" name="Google Shape;813;p25"/>
          <p:cNvSpPr txBox="1"/>
          <p:nvPr/>
        </p:nvSpPr>
        <p:spPr>
          <a:xfrm>
            <a:off x="6402054" y="3513366"/>
            <a:ext cx="121800" cy="322500"/>
          </a:xfrm>
          <a:prstGeom prst="rect">
            <a:avLst/>
          </a:prstGeom>
          <a:noFill/>
          <a:ln>
            <a:noFill/>
          </a:ln>
        </p:spPr>
        <p:txBody>
          <a:bodyPr anchorCtr="0" anchor="t" bIns="0" lIns="0" spcFirstLastPara="1" rIns="0" wrap="square" tIns="14600">
            <a:spAutoFit/>
          </a:bodyPr>
          <a:lstStyle/>
          <a:p>
            <a:pPr indent="0" lvl="0" marL="12700" rtl="0" algn="l">
              <a:lnSpc>
                <a:spcPct val="100000"/>
              </a:lnSpc>
              <a:spcBef>
                <a:spcPts val="0"/>
              </a:spcBef>
              <a:spcAft>
                <a:spcPts val="0"/>
              </a:spcAft>
              <a:buNone/>
            </a:pPr>
            <a:r>
              <a:rPr lang="en" sz="2000">
                <a:latin typeface="Open Sans"/>
                <a:ea typeface="Open Sans"/>
                <a:cs typeface="Open Sans"/>
                <a:sym typeface="Open Sans"/>
              </a:rPr>
              <a:t>A</a:t>
            </a:r>
            <a:endParaRPr sz="2000">
              <a:latin typeface="Open Sans"/>
              <a:ea typeface="Open Sans"/>
              <a:cs typeface="Open Sans"/>
              <a:sym typeface="Open Sans"/>
            </a:endParaRPr>
          </a:p>
        </p:txBody>
      </p:sp>
      <p:sp>
        <p:nvSpPr>
          <p:cNvPr id="814" name="Google Shape;814;p25"/>
          <p:cNvSpPr txBox="1"/>
          <p:nvPr/>
        </p:nvSpPr>
        <p:spPr>
          <a:xfrm>
            <a:off x="7733132" y="3577877"/>
            <a:ext cx="116100" cy="322500"/>
          </a:xfrm>
          <a:prstGeom prst="rect">
            <a:avLst/>
          </a:prstGeom>
          <a:noFill/>
          <a:ln>
            <a:noFill/>
          </a:ln>
        </p:spPr>
        <p:txBody>
          <a:bodyPr anchorCtr="0" anchor="t" bIns="0" lIns="0" spcFirstLastPara="1" rIns="0" wrap="square" tIns="14600">
            <a:spAutoFit/>
          </a:bodyPr>
          <a:lstStyle/>
          <a:p>
            <a:pPr indent="0" lvl="0" marL="12700" rtl="0" algn="l">
              <a:lnSpc>
                <a:spcPct val="100000"/>
              </a:lnSpc>
              <a:spcBef>
                <a:spcPts val="0"/>
              </a:spcBef>
              <a:spcAft>
                <a:spcPts val="0"/>
              </a:spcAft>
              <a:buNone/>
            </a:pPr>
            <a:r>
              <a:rPr lang="en" sz="2000">
                <a:latin typeface="Open Sans"/>
                <a:ea typeface="Open Sans"/>
                <a:cs typeface="Open Sans"/>
                <a:sym typeface="Open Sans"/>
              </a:rPr>
              <a:t>C</a:t>
            </a:r>
            <a:endParaRPr sz="2000">
              <a:latin typeface="Open Sans"/>
              <a:ea typeface="Open Sans"/>
              <a:cs typeface="Open Sans"/>
              <a:sym typeface="Open Sans"/>
            </a:endParaRPr>
          </a:p>
        </p:txBody>
      </p:sp>
      <p:sp>
        <p:nvSpPr>
          <p:cNvPr id="815" name="Google Shape;815;p25"/>
          <p:cNvSpPr txBox="1"/>
          <p:nvPr/>
        </p:nvSpPr>
        <p:spPr>
          <a:xfrm>
            <a:off x="7106479" y="2659849"/>
            <a:ext cx="109200" cy="322500"/>
          </a:xfrm>
          <a:prstGeom prst="rect">
            <a:avLst/>
          </a:prstGeom>
          <a:noFill/>
          <a:ln>
            <a:noFill/>
          </a:ln>
        </p:spPr>
        <p:txBody>
          <a:bodyPr anchorCtr="0" anchor="t" bIns="0" lIns="0" spcFirstLastPara="1" rIns="0" wrap="square" tIns="14600">
            <a:spAutoFit/>
          </a:bodyPr>
          <a:lstStyle/>
          <a:p>
            <a:pPr indent="0" lvl="0" marL="12700" rtl="0" algn="l">
              <a:lnSpc>
                <a:spcPct val="100000"/>
              </a:lnSpc>
              <a:spcBef>
                <a:spcPts val="0"/>
              </a:spcBef>
              <a:spcAft>
                <a:spcPts val="0"/>
              </a:spcAft>
              <a:buNone/>
            </a:pPr>
            <a:r>
              <a:rPr lang="en" sz="2000">
                <a:latin typeface="Open Sans"/>
                <a:ea typeface="Open Sans"/>
                <a:cs typeface="Open Sans"/>
                <a:sym typeface="Open Sans"/>
              </a:rPr>
              <a:t>B</a:t>
            </a:r>
            <a:endParaRPr sz="2000">
              <a:latin typeface="Open Sans"/>
              <a:ea typeface="Open Sans"/>
              <a:cs typeface="Open Sans"/>
              <a:sym typeface="Open Sans"/>
            </a:endParaRPr>
          </a:p>
        </p:txBody>
      </p:sp>
      <p:sp>
        <p:nvSpPr>
          <p:cNvPr id="816" name="Google Shape;816;p25"/>
          <p:cNvSpPr txBox="1"/>
          <p:nvPr/>
        </p:nvSpPr>
        <p:spPr>
          <a:xfrm>
            <a:off x="660725" y="1470450"/>
            <a:ext cx="17253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rgbClr val="000000"/>
                </a:solidFill>
                <a:latin typeface="Open Sans"/>
                <a:ea typeface="Open Sans"/>
                <a:cs typeface="Open Sans"/>
                <a:sym typeface="Open Sans"/>
              </a:rPr>
              <a:t>Sample 1	</a:t>
            </a:r>
            <a:endParaRPr sz="2400">
              <a:solidFill>
                <a:srgbClr val="000000"/>
              </a:solidFill>
              <a:latin typeface="Open Sans"/>
              <a:ea typeface="Open Sans"/>
              <a:cs typeface="Open Sans"/>
              <a:sym typeface="Open Sans"/>
            </a:endParaRPr>
          </a:p>
        </p:txBody>
      </p:sp>
      <p:sp>
        <p:nvSpPr>
          <p:cNvPr id="817" name="Google Shape;817;p25"/>
          <p:cNvSpPr txBox="1"/>
          <p:nvPr/>
        </p:nvSpPr>
        <p:spPr>
          <a:xfrm>
            <a:off x="3925383" y="1470450"/>
            <a:ext cx="1725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rgbClr val="000000"/>
                </a:solidFill>
                <a:latin typeface="Open Sans"/>
                <a:ea typeface="Open Sans"/>
                <a:cs typeface="Open Sans"/>
                <a:sym typeface="Open Sans"/>
              </a:rPr>
              <a:t>Sample 2</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400"/>
              <a:t>Overall pipeline</a:t>
            </a:r>
            <a:endParaRPr sz="2400"/>
          </a:p>
        </p:txBody>
      </p:sp>
      <p:grpSp>
        <p:nvGrpSpPr>
          <p:cNvPr id="823" name="Google Shape;823;p26"/>
          <p:cNvGrpSpPr/>
          <p:nvPr/>
        </p:nvGrpSpPr>
        <p:grpSpPr>
          <a:xfrm>
            <a:off x="0" y="-82"/>
            <a:ext cx="8520536" cy="310378"/>
            <a:chOff x="193600" y="1916650"/>
            <a:chExt cx="5564250" cy="409200"/>
          </a:xfrm>
        </p:grpSpPr>
        <p:sp>
          <p:nvSpPr>
            <p:cNvPr id="824" name="Google Shape;824;p26"/>
            <p:cNvSpPr/>
            <p:nvPr/>
          </p:nvSpPr>
          <p:spPr>
            <a:xfrm>
              <a:off x="193600" y="1916650"/>
              <a:ext cx="1403700" cy="409200"/>
            </a:xfrm>
            <a:prstGeom prst="homePlate">
              <a:avLst>
                <a:gd fmla="val 50000" name="adj"/>
              </a:avLst>
            </a:prstGeom>
            <a:solidFill>
              <a:schemeClr val="accent5"/>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Background</a:t>
              </a:r>
              <a:endParaRPr>
                <a:solidFill>
                  <a:schemeClr val="lt1"/>
                </a:solidFill>
              </a:endParaRPr>
            </a:p>
          </p:txBody>
        </p:sp>
        <p:sp>
          <p:nvSpPr>
            <p:cNvPr id="825" name="Google Shape;825;p26"/>
            <p:cNvSpPr/>
            <p:nvPr/>
          </p:nvSpPr>
          <p:spPr>
            <a:xfrm>
              <a:off x="1417525" y="1916650"/>
              <a:ext cx="1567200" cy="409200"/>
            </a:xfrm>
            <a:prstGeom prst="chevron">
              <a:avLst>
                <a:gd fmla="val 50000" name="adj"/>
              </a:avLst>
            </a:prstGeom>
            <a:solidFill>
              <a:srgbClr val="D0E0E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Bayesian Approach</a:t>
              </a:r>
              <a:endParaRPr>
                <a:solidFill>
                  <a:schemeClr val="dk2"/>
                </a:solidFill>
              </a:endParaRPr>
            </a:p>
          </p:txBody>
        </p:sp>
        <p:sp>
          <p:nvSpPr>
            <p:cNvPr id="826" name="Google Shape;826;p26"/>
            <p:cNvSpPr/>
            <p:nvPr/>
          </p:nvSpPr>
          <p:spPr>
            <a:xfrm>
              <a:off x="2801425" y="1916650"/>
              <a:ext cx="1567200" cy="409200"/>
            </a:xfrm>
            <a:prstGeom prst="chevron">
              <a:avLst>
                <a:gd fmla="val 50000" name="adj"/>
              </a:avLst>
            </a:prstGeom>
            <a:solidFill>
              <a:srgbClr val="D0E0E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Results</a:t>
              </a:r>
              <a:endParaRPr>
                <a:solidFill>
                  <a:schemeClr val="dk2"/>
                </a:solidFill>
              </a:endParaRPr>
            </a:p>
          </p:txBody>
        </p:sp>
        <p:sp>
          <p:nvSpPr>
            <p:cNvPr id="827" name="Google Shape;827;p26"/>
            <p:cNvSpPr/>
            <p:nvPr/>
          </p:nvSpPr>
          <p:spPr>
            <a:xfrm>
              <a:off x="4190650" y="1916650"/>
              <a:ext cx="1567200" cy="409200"/>
            </a:xfrm>
            <a:prstGeom prst="chevron">
              <a:avLst>
                <a:gd fmla="val 50000" name="adj"/>
              </a:avLst>
            </a:prstGeom>
            <a:solidFill>
              <a:srgbClr val="D0E0E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Future Directions</a:t>
              </a:r>
              <a:endParaRPr>
                <a:solidFill>
                  <a:schemeClr val="dk2"/>
                </a:solidFill>
              </a:endParaRPr>
            </a:p>
          </p:txBody>
        </p:sp>
      </p:grpSp>
      <p:sp>
        <p:nvSpPr>
          <p:cNvPr id="828" name="Google Shape;828;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829" name="Google Shape;829;p26"/>
          <p:cNvPicPr preferRelativeResize="0"/>
          <p:nvPr/>
        </p:nvPicPr>
        <p:blipFill rotWithShape="1">
          <a:blip r:embed="rId3">
            <a:alphaModFix/>
          </a:blip>
          <a:srcRect b="59185" l="7615" r="20879" t="0"/>
          <a:stretch/>
        </p:blipFill>
        <p:spPr>
          <a:xfrm>
            <a:off x="0" y="1358100"/>
            <a:ext cx="9144003" cy="251296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400"/>
              <a:t>Overall pipeline</a:t>
            </a:r>
            <a:endParaRPr sz="2400"/>
          </a:p>
        </p:txBody>
      </p:sp>
      <p:grpSp>
        <p:nvGrpSpPr>
          <p:cNvPr id="835" name="Google Shape;835;p27"/>
          <p:cNvGrpSpPr/>
          <p:nvPr/>
        </p:nvGrpSpPr>
        <p:grpSpPr>
          <a:xfrm>
            <a:off x="0" y="-82"/>
            <a:ext cx="8520536" cy="310378"/>
            <a:chOff x="193600" y="1916650"/>
            <a:chExt cx="5564250" cy="409200"/>
          </a:xfrm>
        </p:grpSpPr>
        <p:sp>
          <p:nvSpPr>
            <p:cNvPr id="836" name="Google Shape;836;p27"/>
            <p:cNvSpPr/>
            <p:nvPr/>
          </p:nvSpPr>
          <p:spPr>
            <a:xfrm>
              <a:off x="193600" y="1916650"/>
              <a:ext cx="1403700" cy="409200"/>
            </a:xfrm>
            <a:prstGeom prst="homePlate">
              <a:avLst>
                <a:gd fmla="val 50000" name="adj"/>
              </a:avLst>
            </a:prstGeom>
            <a:solidFill>
              <a:schemeClr val="accent5"/>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Background</a:t>
              </a:r>
              <a:endParaRPr>
                <a:solidFill>
                  <a:schemeClr val="lt1"/>
                </a:solidFill>
              </a:endParaRPr>
            </a:p>
          </p:txBody>
        </p:sp>
        <p:sp>
          <p:nvSpPr>
            <p:cNvPr id="837" name="Google Shape;837;p27"/>
            <p:cNvSpPr/>
            <p:nvPr/>
          </p:nvSpPr>
          <p:spPr>
            <a:xfrm>
              <a:off x="1417525" y="1916650"/>
              <a:ext cx="1567200" cy="409200"/>
            </a:xfrm>
            <a:prstGeom prst="chevron">
              <a:avLst>
                <a:gd fmla="val 50000" name="adj"/>
              </a:avLst>
            </a:prstGeom>
            <a:solidFill>
              <a:srgbClr val="D0E0E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Bayesian Approach</a:t>
              </a:r>
              <a:endParaRPr>
                <a:solidFill>
                  <a:schemeClr val="dk2"/>
                </a:solidFill>
              </a:endParaRPr>
            </a:p>
          </p:txBody>
        </p:sp>
        <p:sp>
          <p:nvSpPr>
            <p:cNvPr id="838" name="Google Shape;838;p27"/>
            <p:cNvSpPr/>
            <p:nvPr/>
          </p:nvSpPr>
          <p:spPr>
            <a:xfrm>
              <a:off x="2801425" y="1916650"/>
              <a:ext cx="1567200" cy="409200"/>
            </a:xfrm>
            <a:prstGeom prst="chevron">
              <a:avLst>
                <a:gd fmla="val 50000" name="adj"/>
              </a:avLst>
            </a:prstGeom>
            <a:solidFill>
              <a:srgbClr val="D0E0E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Results</a:t>
              </a:r>
              <a:endParaRPr>
                <a:solidFill>
                  <a:schemeClr val="dk2"/>
                </a:solidFill>
              </a:endParaRPr>
            </a:p>
          </p:txBody>
        </p:sp>
        <p:sp>
          <p:nvSpPr>
            <p:cNvPr id="839" name="Google Shape;839;p27"/>
            <p:cNvSpPr/>
            <p:nvPr/>
          </p:nvSpPr>
          <p:spPr>
            <a:xfrm>
              <a:off x="4190650" y="1916650"/>
              <a:ext cx="1567200" cy="409200"/>
            </a:xfrm>
            <a:prstGeom prst="chevron">
              <a:avLst>
                <a:gd fmla="val 50000" name="adj"/>
              </a:avLst>
            </a:prstGeom>
            <a:solidFill>
              <a:srgbClr val="D0E0E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Future Directions</a:t>
              </a:r>
              <a:endParaRPr>
                <a:solidFill>
                  <a:schemeClr val="dk2"/>
                </a:solidFill>
              </a:endParaRPr>
            </a:p>
          </p:txBody>
        </p:sp>
      </p:grpSp>
      <p:sp>
        <p:nvSpPr>
          <p:cNvPr id="840" name="Google Shape;840;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841" name="Google Shape;841;p27"/>
          <p:cNvPicPr preferRelativeResize="0"/>
          <p:nvPr/>
        </p:nvPicPr>
        <p:blipFill rotWithShape="1">
          <a:blip r:embed="rId3">
            <a:alphaModFix/>
          </a:blip>
          <a:srcRect b="6899" l="8037" r="0" t="50695"/>
          <a:stretch/>
        </p:blipFill>
        <p:spPr>
          <a:xfrm>
            <a:off x="-2800" y="1556125"/>
            <a:ext cx="9149599" cy="20312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p2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Challenge</a:t>
            </a:r>
            <a:endParaRPr b="1" sz="1800"/>
          </a:p>
          <a:p>
            <a:pPr indent="0" lvl="0" marL="0" rtl="0" algn="ctr">
              <a:spcBef>
                <a:spcPts val="0"/>
              </a:spcBef>
              <a:spcAft>
                <a:spcPts val="0"/>
              </a:spcAft>
              <a:buNone/>
            </a:pPr>
            <a:r>
              <a:rPr lang="en" sz="1800"/>
              <a:t>The high level of conservation in RNA-seq reads makes identifying exactly which organisms are present because it can be difficult to differentiate between taxa.</a:t>
            </a:r>
            <a:endParaRPr sz="1800"/>
          </a:p>
          <a:p>
            <a:pPr indent="0" lvl="0" marL="0" rtl="0" algn="ctr">
              <a:spcBef>
                <a:spcPts val="0"/>
              </a:spcBef>
              <a:spcAft>
                <a:spcPts val="0"/>
              </a:spcAft>
              <a:buNone/>
            </a:pPr>
            <a:r>
              <a:t/>
            </a:r>
            <a:endParaRPr sz="1800"/>
          </a:p>
          <a:p>
            <a:pPr indent="0" lvl="0" marL="0" rtl="0" algn="ctr">
              <a:spcBef>
                <a:spcPts val="0"/>
              </a:spcBef>
              <a:spcAft>
                <a:spcPts val="0"/>
              </a:spcAft>
              <a:buClr>
                <a:schemeClr val="dk1"/>
              </a:buClr>
              <a:buSzPts val="1100"/>
              <a:buFont typeface="Arial"/>
              <a:buNone/>
            </a:pPr>
            <a:r>
              <a:t/>
            </a:r>
            <a:endParaRPr b="1" sz="1800"/>
          </a:p>
          <a:p>
            <a:pPr indent="0" lvl="0" marL="0" rtl="0" algn="ctr">
              <a:spcBef>
                <a:spcPts val="0"/>
              </a:spcBef>
              <a:spcAft>
                <a:spcPts val="0"/>
              </a:spcAft>
              <a:buClr>
                <a:schemeClr val="dk1"/>
              </a:buClr>
              <a:buSzPts val="1100"/>
              <a:buFont typeface="Arial"/>
              <a:buNone/>
            </a:pPr>
            <a:r>
              <a:t/>
            </a:r>
            <a:endParaRPr b="1" sz="1800"/>
          </a:p>
          <a:p>
            <a:pPr indent="0" lvl="0" marL="0" rtl="0" algn="ctr">
              <a:spcBef>
                <a:spcPts val="0"/>
              </a:spcBef>
              <a:spcAft>
                <a:spcPts val="0"/>
              </a:spcAft>
              <a:buClr>
                <a:schemeClr val="dk1"/>
              </a:buClr>
              <a:buSzPts val="1100"/>
              <a:buFont typeface="Arial"/>
              <a:buNone/>
            </a:pPr>
            <a:r>
              <a:t/>
            </a:r>
            <a:endParaRPr b="1" sz="1800"/>
          </a:p>
        </p:txBody>
      </p:sp>
      <p:grpSp>
        <p:nvGrpSpPr>
          <p:cNvPr id="847" name="Google Shape;847;p28"/>
          <p:cNvGrpSpPr/>
          <p:nvPr/>
        </p:nvGrpSpPr>
        <p:grpSpPr>
          <a:xfrm>
            <a:off x="0" y="-82"/>
            <a:ext cx="8520536" cy="310378"/>
            <a:chOff x="193600" y="1916650"/>
            <a:chExt cx="5564250" cy="409200"/>
          </a:xfrm>
        </p:grpSpPr>
        <p:sp>
          <p:nvSpPr>
            <p:cNvPr id="848" name="Google Shape;848;p28"/>
            <p:cNvSpPr/>
            <p:nvPr/>
          </p:nvSpPr>
          <p:spPr>
            <a:xfrm>
              <a:off x="193600" y="1916650"/>
              <a:ext cx="1403700" cy="409200"/>
            </a:xfrm>
            <a:prstGeom prst="homePlate">
              <a:avLst>
                <a:gd fmla="val 50000" name="adj"/>
              </a:avLst>
            </a:prstGeom>
            <a:solidFill>
              <a:schemeClr val="accent5"/>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Background</a:t>
              </a:r>
              <a:endParaRPr>
                <a:solidFill>
                  <a:schemeClr val="lt1"/>
                </a:solidFill>
              </a:endParaRPr>
            </a:p>
          </p:txBody>
        </p:sp>
        <p:sp>
          <p:nvSpPr>
            <p:cNvPr id="849" name="Google Shape;849;p28"/>
            <p:cNvSpPr/>
            <p:nvPr/>
          </p:nvSpPr>
          <p:spPr>
            <a:xfrm>
              <a:off x="1417525" y="1916650"/>
              <a:ext cx="1567200" cy="409200"/>
            </a:xfrm>
            <a:prstGeom prst="chevron">
              <a:avLst>
                <a:gd fmla="val 50000" name="adj"/>
              </a:avLst>
            </a:prstGeom>
            <a:solidFill>
              <a:srgbClr val="D0E0E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Bayesian Approach</a:t>
              </a:r>
              <a:endParaRPr>
                <a:solidFill>
                  <a:schemeClr val="dk2"/>
                </a:solidFill>
              </a:endParaRPr>
            </a:p>
          </p:txBody>
        </p:sp>
        <p:sp>
          <p:nvSpPr>
            <p:cNvPr id="850" name="Google Shape;850;p28"/>
            <p:cNvSpPr/>
            <p:nvPr/>
          </p:nvSpPr>
          <p:spPr>
            <a:xfrm>
              <a:off x="2801425" y="1916650"/>
              <a:ext cx="1567200" cy="409200"/>
            </a:xfrm>
            <a:prstGeom prst="chevron">
              <a:avLst>
                <a:gd fmla="val 50000" name="adj"/>
              </a:avLst>
            </a:prstGeom>
            <a:solidFill>
              <a:srgbClr val="D0E0E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Results</a:t>
              </a:r>
              <a:endParaRPr>
                <a:solidFill>
                  <a:schemeClr val="dk2"/>
                </a:solidFill>
              </a:endParaRPr>
            </a:p>
          </p:txBody>
        </p:sp>
        <p:sp>
          <p:nvSpPr>
            <p:cNvPr id="851" name="Google Shape;851;p28"/>
            <p:cNvSpPr/>
            <p:nvPr/>
          </p:nvSpPr>
          <p:spPr>
            <a:xfrm>
              <a:off x="4190650" y="1916650"/>
              <a:ext cx="1567200" cy="409200"/>
            </a:xfrm>
            <a:prstGeom prst="chevron">
              <a:avLst>
                <a:gd fmla="val 50000" name="adj"/>
              </a:avLst>
            </a:prstGeom>
            <a:solidFill>
              <a:srgbClr val="D0E0E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Future Directions</a:t>
              </a:r>
              <a:endParaRPr>
                <a:solidFill>
                  <a:schemeClr val="dk2"/>
                </a:solidFill>
              </a:endParaRPr>
            </a:p>
          </p:txBody>
        </p:sp>
      </p:grpSp>
      <p:sp>
        <p:nvSpPr>
          <p:cNvPr id="852" name="Google Shape;852;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6" name="Shape 856"/>
        <p:cNvGrpSpPr/>
        <p:nvPr/>
      </p:nvGrpSpPr>
      <p:grpSpPr>
        <a:xfrm>
          <a:off x="0" y="0"/>
          <a:ext cx="0" cy="0"/>
          <a:chOff x="0" y="0"/>
          <a:chExt cx="0" cy="0"/>
        </a:xfrm>
      </p:grpSpPr>
      <p:sp>
        <p:nvSpPr>
          <p:cNvPr id="857" name="Google Shape;857;p2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Challenge</a:t>
            </a:r>
            <a:endParaRPr b="1" sz="1800"/>
          </a:p>
          <a:p>
            <a:pPr indent="0" lvl="0" marL="0" rtl="0" algn="ctr">
              <a:spcBef>
                <a:spcPts val="0"/>
              </a:spcBef>
              <a:spcAft>
                <a:spcPts val="0"/>
              </a:spcAft>
              <a:buNone/>
            </a:pPr>
            <a:r>
              <a:rPr lang="en" sz="1800"/>
              <a:t>The high level of conservation in RNA-seq reads makes identifying exactly which organisms are present because it can be difficult to differentiate between taxa.</a:t>
            </a:r>
            <a:endParaRPr sz="1800"/>
          </a:p>
          <a:p>
            <a:pPr indent="0" lvl="0" marL="0" rtl="0" algn="ctr">
              <a:spcBef>
                <a:spcPts val="0"/>
              </a:spcBef>
              <a:spcAft>
                <a:spcPts val="0"/>
              </a:spcAft>
              <a:buNone/>
            </a:pPr>
            <a:r>
              <a:t/>
            </a:r>
            <a:endParaRPr sz="1800"/>
          </a:p>
          <a:p>
            <a:pPr indent="0" lvl="0" marL="0" rtl="0" algn="ctr">
              <a:spcBef>
                <a:spcPts val="0"/>
              </a:spcBef>
              <a:spcAft>
                <a:spcPts val="0"/>
              </a:spcAft>
              <a:buClr>
                <a:schemeClr val="dk1"/>
              </a:buClr>
              <a:buSzPts val="1100"/>
              <a:buFont typeface="Arial"/>
              <a:buNone/>
            </a:pPr>
            <a:r>
              <a:rPr b="1" lang="en" sz="1800"/>
              <a:t>Goal</a:t>
            </a:r>
            <a:endParaRPr b="1" sz="1800"/>
          </a:p>
          <a:p>
            <a:pPr indent="0" lvl="0" marL="0" rtl="0" algn="ctr">
              <a:spcBef>
                <a:spcPts val="0"/>
              </a:spcBef>
              <a:spcAft>
                <a:spcPts val="0"/>
              </a:spcAft>
              <a:buClr>
                <a:schemeClr val="dk1"/>
              </a:buClr>
              <a:buSzPts val="1100"/>
              <a:buFont typeface="Arial"/>
              <a:buNone/>
            </a:pPr>
            <a:r>
              <a:rPr lang="en" sz="1800"/>
              <a:t>We aim to incorporate this uncertainty into the microbe profile using a Bayesian framework that models each read assignment as a probability distribution.</a:t>
            </a:r>
            <a:endParaRPr sz="1800"/>
          </a:p>
        </p:txBody>
      </p:sp>
      <p:grpSp>
        <p:nvGrpSpPr>
          <p:cNvPr id="858" name="Google Shape;858;p29"/>
          <p:cNvGrpSpPr/>
          <p:nvPr/>
        </p:nvGrpSpPr>
        <p:grpSpPr>
          <a:xfrm>
            <a:off x="0" y="-82"/>
            <a:ext cx="8520536" cy="310378"/>
            <a:chOff x="193600" y="1916650"/>
            <a:chExt cx="5564250" cy="409200"/>
          </a:xfrm>
        </p:grpSpPr>
        <p:sp>
          <p:nvSpPr>
            <p:cNvPr id="859" name="Google Shape;859;p29"/>
            <p:cNvSpPr/>
            <p:nvPr/>
          </p:nvSpPr>
          <p:spPr>
            <a:xfrm>
              <a:off x="193600" y="1916650"/>
              <a:ext cx="1403700" cy="409200"/>
            </a:xfrm>
            <a:prstGeom prst="homePlate">
              <a:avLst>
                <a:gd fmla="val 50000" name="adj"/>
              </a:avLst>
            </a:prstGeom>
            <a:solidFill>
              <a:schemeClr val="accent5"/>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Background</a:t>
              </a:r>
              <a:endParaRPr>
                <a:solidFill>
                  <a:schemeClr val="lt1"/>
                </a:solidFill>
              </a:endParaRPr>
            </a:p>
          </p:txBody>
        </p:sp>
        <p:sp>
          <p:nvSpPr>
            <p:cNvPr id="860" name="Google Shape;860;p29"/>
            <p:cNvSpPr/>
            <p:nvPr/>
          </p:nvSpPr>
          <p:spPr>
            <a:xfrm>
              <a:off x="1417525" y="1916650"/>
              <a:ext cx="1567200" cy="409200"/>
            </a:xfrm>
            <a:prstGeom prst="chevron">
              <a:avLst>
                <a:gd fmla="val 50000" name="adj"/>
              </a:avLst>
            </a:prstGeom>
            <a:solidFill>
              <a:srgbClr val="D0E0E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Bayesian Approach</a:t>
              </a:r>
              <a:endParaRPr>
                <a:solidFill>
                  <a:schemeClr val="dk2"/>
                </a:solidFill>
              </a:endParaRPr>
            </a:p>
          </p:txBody>
        </p:sp>
        <p:sp>
          <p:nvSpPr>
            <p:cNvPr id="861" name="Google Shape;861;p29"/>
            <p:cNvSpPr/>
            <p:nvPr/>
          </p:nvSpPr>
          <p:spPr>
            <a:xfrm>
              <a:off x="2801425" y="1916650"/>
              <a:ext cx="1567200" cy="409200"/>
            </a:xfrm>
            <a:prstGeom prst="chevron">
              <a:avLst>
                <a:gd fmla="val 50000" name="adj"/>
              </a:avLst>
            </a:prstGeom>
            <a:solidFill>
              <a:srgbClr val="D0E0E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Results</a:t>
              </a:r>
              <a:endParaRPr>
                <a:solidFill>
                  <a:schemeClr val="dk2"/>
                </a:solidFill>
              </a:endParaRPr>
            </a:p>
          </p:txBody>
        </p:sp>
        <p:sp>
          <p:nvSpPr>
            <p:cNvPr id="862" name="Google Shape;862;p29"/>
            <p:cNvSpPr/>
            <p:nvPr/>
          </p:nvSpPr>
          <p:spPr>
            <a:xfrm>
              <a:off x="4190650" y="1916650"/>
              <a:ext cx="1567200" cy="409200"/>
            </a:xfrm>
            <a:prstGeom prst="chevron">
              <a:avLst>
                <a:gd fmla="val 50000" name="adj"/>
              </a:avLst>
            </a:prstGeom>
            <a:solidFill>
              <a:srgbClr val="D0E0E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Future Directions</a:t>
              </a:r>
              <a:endParaRPr>
                <a:solidFill>
                  <a:schemeClr val="dk2"/>
                </a:solidFill>
              </a:endParaRPr>
            </a:p>
          </p:txBody>
        </p:sp>
      </p:grpSp>
      <p:sp>
        <p:nvSpPr>
          <p:cNvPr id="863" name="Google Shape;863;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sp>
        <p:nvSpPr>
          <p:cNvPr id="868" name="Google Shape;868;p3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Bayesian Approach</a:t>
            </a:r>
            <a:endParaRPr/>
          </a:p>
        </p:txBody>
      </p:sp>
      <p:sp>
        <p:nvSpPr>
          <p:cNvPr id="869" name="Google Shape;869;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pSp>
        <p:nvGrpSpPr>
          <p:cNvPr id="870" name="Google Shape;870;p30"/>
          <p:cNvGrpSpPr/>
          <p:nvPr/>
        </p:nvGrpSpPr>
        <p:grpSpPr>
          <a:xfrm>
            <a:off x="0" y="-82"/>
            <a:ext cx="8520536" cy="310378"/>
            <a:chOff x="193600" y="1916650"/>
            <a:chExt cx="5564250" cy="409200"/>
          </a:xfrm>
        </p:grpSpPr>
        <p:sp>
          <p:nvSpPr>
            <p:cNvPr id="871" name="Google Shape;871;p30"/>
            <p:cNvSpPr/>
            <p:nvPr/>
          </p:nvSpPr>
          <p:spPr>
            <a:xfrm>
              <a:off x="193600" y="1916650"/>
              <a:ext cx="1403700" cy="409200"/>
            </a:xfrm>
            <a:prstGeom prst="homePlate">
              <a:avLst>
                <a:gd fmla="val 50000" name="adj"/>
              </a:avLst>
            </a:prstGeom>
            <a:solidFill>
              <a:srgbClr val="D0E0E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Background</a:t>
              </a:r>
              <a:endParaRPr>
                <a:solidFill>
                  <a:schemeClr val="dk2"/>
                </a:solidFill>
              </a:endParaRPr>
            </a:p>
          </p:txBody>
        </p:sp>
        <p:sp>
          <p:nvSpPr>
            <p:cNvPr id="872" name="Google Shape;872;p30"/>
            <p:cNvSpPr/>
            <p:nvPr/>
          </p:nvSpPr>
          <p:spPr>
            <a:xfrm>
              <a:off x="1417525" y="1916650"/>
              <a:ext cx="1567200" cy="409200"/>
            </a:xfrm>
            <a:prstGeom prst="chevron">
              <a:avLst>
                <a:gd fmla="val 50000" name="adj"/>
              </a:avLst>
            </a:prstGeom>
            <a:solidFill>
              <a:schemeClr val="accent5"/>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Bayesian Approach</a:t>
              </a:r>
              <a:endParaRPr>
                <a:solidFill>
                  <a:schemeClr val="lt1"/>
                </a:solidFill>
              </a:endParaRPr>
            </a:p>
          </p:txBody>
        </p:sp>
        <p:sp>
          <p:nvSpPr>
            <p:cNvPr id="873" name="Google Shape;873;p30"/>
            <p:cNvSpPr/>
            <p:nvPr/>
          </p:nvSpPr>
          <p:spPr>
            <a:xfrm>
              <a:off x="2801425" y="1916650"/>
              <a:ext cx="1567200" cy="409200"/>
            </a:xfrm>
            <a:prstGeom prst="chevron">
              <a:avLst>
                <a:gd fmla="val 50000" name="adj"/>
              </a:avLst>
            </a:prstGeom>
            <a:solidFill>
              <a:srgbClr val="D0E0E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Results</a:t>
              </a:r>
              <a:endParaRPr>
                <a:solidFill>
                  <a:schemeClr val="dk2"/>
                </a:solidFill>
              </a:endParaRPr>
            </a:p>
          </p:txBody>
        </p:sp>
        <p:sp>
          <p:nvSpPr>
            <p:cNvPr id="874" name="Google Shape;874;p30"/>
            <p:cNvSpPr/>
            <p:nvPr/>
          </p:nvSpPr>
          <p:spPr>
            <a:xfrm>
              <a:off x="4190650" y="1916650"/>
              <a:ext cx="1567200" cy="409200"/>
            </a:xfrm>
            <a:prstGeom prst="chevron">
              <a:avLst>
                <a:gd fmla="val 50000" name="adj"/>
              </a:avLst>
            </a:prstGeom>
            <a:solidFill>
              <a:srgbClr val="D0E0E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Future Directions</a:t>
              </a:r>
              <a:endParaRPr>
                <a:solidFill>
                  <a:schemeClr val="dk2"/>
                </a:solidFil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
        <p:nvSpPr>
          <p:cNvPr id="879" name="Google Shape;879;p31"/>
          <p:cNvSpPr txBox="1"/>
          <p:nvPr>
            <p:ph type="title"/>
          </p:nvPr>
        </p:nvSpPr>
        <p:spPr>
          <a:xfrm>
            <a:off x="311700" y="325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the probability of </a:t>
            </a:r>
            <a:r>
              <a:rPr lang="en"/>
              <a:t>seeing </a:t>
            </a:r>
            <a:r>
              <a:rPr lang="en"/>
              <a:t>a particular </a:t>
            </a:r>
            <a:r>
              <a:rPr lang="en"/>
              <a:t>microbial</a:t>
            </a:r>
            <a:r>
              <a:rPr lang="en"/>
              <a:t> genome given a sequencing </a:t>
            </a:r>
            <a:r>
              <a:rPr lang="en"/>
              <a:t>read</a:t>
            </a:r>
            <a:r>
              <a:rPr lang="en"/>
              <a:t>?</a:t>
            </a:r>
            <a:endParaRPr/>
          </a:p>
        </p:txBody>
      </p:sp>
      <p:pic>
        <p:nvPicPr>
          <p:cNvPr descr="{&quot;font&quot;:{&quot;size&quot;:18,&quot;family&quot;:&quot;Arial&quot;,&quot;color&quot;:&quot;#595959&quot;},&quot;backgroundColor&quot;:&quot;#ffffff&quot;,&quot;id&quot;:&quot;1&quot;,&quot;code&quot;:&quot;$$P\\left(G=g_{i}|\\,S\\right)=\\frac{P\\left(S|\\,G=g_{i}\\right)P\\left(G=g_{i}\\right)}{P\\left(S\\right)}$$&quot;,&quot;aid&quot;:null,&quot;type&quot;:&quot;$$&quot;,&quot;ts&quot;:1702312539173,&quot;cs&quot;:&quot;Ax1Hfe/JxXmxIe008e8WMA==&quot;,&quot;size&quot;:{&quot;width&quot;:481,&quot;height&quot;:68.33333333333333}}" id="880" name="Google Shape;880;p31"/>
          <p:cNvPicPr preferRelativeResize="0"/>
          <p:nvPr/>
        </p:nvPicPr>
        <p:blipFill rotWithShape="1">
          <a:blip r:embed="rId3">
            <a:alphaModFix/>
          </a:blip>
          <a:srcRect b="0" l="0" r="66334" t="0"/>
          <a:stretch/>
        </p:blipFill>
        <p:spPr>
          <a:xfrm>
            <a:off x="2275675" y="1858525"/>
            <a:ext cx="1542376" cy="650875"/>
          </a:xfrm>
          <a:prstGeom prst="rect">
            <a:avLst/>
          </a:prstGeom>
          <a:noFill/>
          <a:ln>
            <a:noFill/>
          </a:ln>
        </p:spPr>
      </p:pic>
      <p:sp>
        <p:nvSpPr>
          <p:cNvPr id="881" name="Google Shape;881;p31"/>
          <p:cNvSpPr/>
          <p:nvPr/>
        </p:nvSpPr>
        <p:spPr>
          <a:xfrm rot="5400000">
            <a:off x="2902522" y="1809225"/>
            <a:ext cx="252900" cy="1416300"/>
          </a:xfrm>
          <a:prstGeom prst="rightBrace">
            <a:avLst>
              <a:gd fmla="val 50000" name="adj1"/>
              <a:gd fmla="val 50000" name="adj2"/>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82" name="Google Shape;882;p31"/>
          <p:cNvSpPr txBox="1"/>
          <p:nvPr>
            <p:ph idx="1" type="body"/>
          </p:nvPr>
        </p:nvSpPr>
        <p:spPr>
          <a:xfrm>
            <a:off x="1472988" y="3733000"/>
            <a:ext cx="924000" cy="42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a:t>
            </a:r>
            <a:endParaRPr/>
          </a:p>
          <a:p>
            <a:pPr indent="0" lvl="0" marL="0" rtl="0" algn="l">
              <a:spcBef>
                <a:spcPts val="1200"/>
              </a:spcBef>
              <a:spcAft>
                <a:spcPts val="1200"/>
              </a:spcAft>
              <a:buNone/>
            </a:pPr>
            <a:r>
              <a:t/>
            </a:r>
            <a:endParaRPr/>
          </a:p>
        </p:txBody>
      </p:sp>
      <p:pic>
        <p:nvPicPr>
          <p:cNvPr descr="{&quot;code&quot;:&quot;$S=$&quot;,&quot;backgroundColor&quot;:&quot;#ffffff&quot;,&quot;backgroundColorModified&quot;:false,&quot;type&quot;:&quot;$&quot;,&quot;id&quot;:&quot;2&quot;,&quot;aid&quot;:null,&quot;font&quot;:{&quot;color&quot;:&quot;#595959&quot;,&quot;family&quot;:&quot;Arial&quot;,&quot;size&quot;:18},&quot;ts&quot;:1700502358205,&quot;cs&quot;:&quot;2/fB0oJ1TZEEOGT/xsSICQ==&quot;,&quot;size&quot;:{&quot;width&quot;:45,&quot;height&quot;:20.5}}" id="883" name="Google Shape;883;p31"/>
          <p:cNvPicPr preferRelativeResize="0"/>
          <p:nvPr/>
        </p:nvPicPr>
        <p:blipFill>
          <a:blip r:embed="rId4">
            <a:alphaModFix/>
          </a:blip>
          <a:stretch>
            <a:fillRect/>
          </a:stretch>
        </p:blipFill>
        <p:spPr>
          <a:xfrm>
            <a:off x="2397113" y="3846869"/>
            <a:ext cx="428625" cy="195263"/>
          </a:xfrm>
          <a:prstGeom prst="rect">
            <a:avLst/>
          </a:prstGeom>
          <a:noFill/>
          <a:ln>
            <a:noFill/>
          </a:ln>
        </p:spPr>
      </p:pic>
      <p:grpSp>
        <p:nvGrpSpPr>
          <p:cNvPr id="884" name="Google Shape;884;p31"/>
          <p:cNvGrpSpPr/>
          <p:nvPr/>
        </p:nvGrpSpPr>
        <p:grpSpPr>
          <a:xfrm>
            <a:off x="2378063" y="4113350"/>
            <a:ext cx="5569338" cy="881700"/>
            <a:chOff x="2378063" y="4113350"/>
            <a:chExt cx="5569338" cy="881700"/>
          </a:xfrm>
        </p:grpSpPr>
        <p:pic>
          <p:nvPicPr>
            <p:cNvPr descr="{&quot;id&quot;:&quot;3&quot;,&quot;font&quot;:{&quot;family&quot;:&quot;Arial&quot;,&quot;color&quot;:&quot;#595959&quot;,&quot;size&quot;:18},&quot;type&quot;:&quot;$$&quot;,&quot;code&quot;:&quot;$$G=$$&quot;,&quot;backgroundColor&quot;:&quot;#ffffff&quot;,&quot;aid&quot;:null,&quot;backgroundColorModified&quot;:false,&quot;ts&quot;:1700502397938,&quot;cs&quot;:&quot;Cl34fYpPPOld9pSZGVgDww==&quot;,&quot;size&quot;:{&quot;width&quot;:49,&quot;height&quot;:20.5}}" id="885" name="Google Shape;885;p31"/>
            <p:cNvPicPr preferRelativeResize="0"/>
            <p:nvPr/>
          </p:nvPicPr>
          <p:blipFill>
            <a:blip r:embed="rId5">
              <a:alphaModFix/>
            </a:blip>
            <a:stretch>
              <a:fillRect/>
            </a:stretch>
          </p:blipFill>
          <p:spPr>
            <a:xfrm>
              <a:off x="2378063" y="4205150"/>
              <a:ext cx="466725" cy="195263"/>
            </a:xfrm>
            <a:prstGeom prst="rect">
              <a:avLst/>
            </a:prstGeom>
            <a:noFill/>
            <a:ln>
              <a:noFill/>
            </a:ln>
          </p:spPr>
        </p:pic>
        <p:pic>
          <p:nvPicPr>
            <p:cNvPr descr="{&quot;font&quot;:{&quot;color&quot;:&quot;#595959&quot;,&quot;family&quot;:&quot;Arial&quot;,&quot;size&quot;:18},&quot;type&quot;:&quot;$$&quot;,&quot;backgroundColorModified&quot;:false,&quot;backgroundColor&quot;:&quot;#ffffff&quot;,&quot;id&quot;:&quot;4&quot;,&quot;aid&quot;:null,&quot;code&quot;:&quot;$$g_{i}$$&quot;,&quot;ts&quot;:1700508466391,&quot;cs&quot;:&quot;NVl2g4RGQuHfxzsUjEGvfQ==&quot;,&quot;size&quot;:{&quot;width&quot;:19.333333333333332,&quot;height&quot;:18.333333333333332}}" id="886" name="Google Shape;886;p31"/>
            <p:cNvPicPr preferRelativeResize="0"/>
            <p:nvPr/>
          </p:nvPicPr>
          <p:blipFill>
            <a:blip r:embed="rId6">
              <a:alphaModFix/>
            </a:blip>
            <a:stretch>
              <a:fillRect/>
            </a:stretch>
          </p:blipFill>
          <p:spPr>
            <a:xfrm>
              <a:off x="7271200" y="4225788"/>
              <a:ext cx="184150" cy="174625"/>
            </a:xfrm>
            <a:prstGeom prst="rect">
              <a:avLst/>
            </a:prstGeom>
            <a:noFill/>
            <a:ln>
              <a:noFill/>
            </a:ln>
          </p:spPr>
        </p:pic>
        <p:sp>
          <p:nvSpPr>
            <p:cNvPr id="887" name="Google Shape;887;p31"/>
            <p:cNvSpPr txBox="1"/>
            <p:nvPr/>
          </p:nvSpPr>
          <p:spPr>
            <a:xfrm>
              <a:off x="2870200" y="4113350"/>
              <a:ext cx="5077200" cy="881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rPr>
                <a:t>Microbial genome, where each genome is    , </a:t>
              </a:r>
              <a:endParaRPr sz="1800">
                <a:solidFill>
                  <a:schemeClr val="dk2"/>
                </a:solidFill>
              </a:endParaRPr>
            </a:p>
            <a:p>
              <a:pPr indent="0" lvl="0" marL="0" rtl="0" algn="l">
                <a:spcBef>
                  <a:spcPts val="0"/>
                </a:spcBef>
                <a:spcAft>
                  <a:spcPts val="0"/>
                </a:spcAft>
                <a:buNone/>
              </a:pPr>
              <a:r>
                <a:rPr lang="en" sz="1800">
                  <a:solidFill>
                    <a:schemeClr val="dk2"/>
                  </a:solidFill>
                </a:rPr>
                <a:t>represented by an accession number</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grpSp>
      <p:sp>
        <p:nvSpPr>
          <p:cNvPr id="888" name="Google Shape;888;p31"/>
          <p:cNvSpPr txBox="1"/>
          <p:nvPr/>
        </p:nvSpPr>
        <p:spPr>
          <a:xfrm>
            <a:off x="2870188" y="3755050"/>
            <a:ext cx="4800900" cy="37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rPr>
              <a:t>Read from short-read RNA sequencing</a:t>
            </a:r>
            <a:endParaRPr sz="1800">
              <a:solidFill>
                <a:schemeClr val="dk2"/>
              </a:solidFill>
            </a:endParaRPr>
          </a:p>
        </p:txBody>
      </p:sp>
      <p:grpSp>
        <p:nvGrpSpPr>
          <p:cNvPr id="889" name="Google Shape;889;p31"/>
          <p:cNvGrpSpPr/>
          <p:nvPr/>
        </p:nvGrpSpPr>
        <p:grpSpPr>
          <a:xfrm>
            <a:off x="0" y="-82"/>
            <a:ext cx="8520536" cy="310378"/>
            <a:chOff x="193600" y="1916650"/>
            <a:chExt cx="5564250" cy="409200"/>
          </a:xfrm>
        </p:grpSpPr>
        <p:sp>
          <p:nvSpPr>
            <p:cNvPr id="890" name="Google Shape;890;p31"/>
            <p:cNvSpPr/>
            <p:nvPr/>
          </p:nvSpPr>
          <p:spPr>
            <a:xfrm>
              <a:off x="193600" y="1916650"/>
              <a:ext cx="1403700" cy="409200"/>
            </a:xfrm>
            <a:prstGeom prst="homePlate">
              <a:avLst>
                <a:gd fmla="val 50000" name="adj"/>
              </a:avLst>
            </a:prstGeom>
            <a:solidFill>
              <a:srgbClr val="D0E0E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Background</a:t>
              </a:r>
              <a:endParaRPr>
                <a:solidFill>
                  <a:schemeClr val="dk2"/>
                </a:solidFill>
              </a:endParaRPr>
            </a:p>
          </p:txBody>
        </p:sp>
        <p:sp>
          <p:nvSpPr>
            <p:cNvPr id="891" name="Google Shape;891;p31"/>
            <p:cNvSpPr/>
            <p:nvPr/>
          </p:nvSpPr>
          <p:spPr>
            <a:xfrm>
              <a:off x="1417525" y="1916650"/>
              <a:ext cx="1567200" cy="409200"/>
            </a:xfrm>
            <a:prstGeom prst="chevron">
              <a:avLst>
                <a:gd fmla="val 50000" name="adj"/>
              </a:avLst>
            </a:prstGeom>
            <a:solidFill>
              <a:schemeClr val="accent5"/>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Bayesian Approach</a:t>
              </a:r>
              <a:endParaRPr>
                <a:solidFill>
                  <a:schemeClr val="lt1"/>
                </a:solidFill>
              </a:endParaRPr>
            </a:p>
          </p:txBody>
        </p:sp>
        <p:sp>
          <p:nvSpPr>
            <p:cNvPr id="892" name="Google Shape;892;p31"/>
            <p:cNvSpPr/>
            <p:nvPr/>
          </p:nvSpPr>
          <p:spPr>
            <a:xfrm>
              <a:off x="2801425" y="1916650"/>
              <a:ext cx="1567200" cy="409200"/>
            </a:xfrm>
            <a:prstGeom prst="chevron">
              <a:avLst>
                <a:gd fmla="val 50000" name="adj"/>
              </a:avLst>
            </a:prstGeom>
            <a:solidFill>
              <a:srgbClr val="D0E0E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Results</a:t>
              </a:r>
              <a:endParaRPr>
                <a:solidFill>
                  <a:schemeClr val="dk2"/>
                </a:solidFill>
              </a:endParaRPr>
            </a:p>
          </p:txBody>
        </p:sp>
        <p:sp>
          <p:nvSpPr>
            <p:cNvPr id="893" name="Google Shape;893;p31"/>
            <p:cNvSpPr/>
            <p:nvPr/>
          </p:nvSpPr>
          <p:spPr>
            <a:xfrm>
              <a:off x="4190650" y="1916650"/>
              <a:ext cx="1567200" cy="409200"/>
            </a:xfrm>
            <a:prstGeom prst="chevron">
              <a:avLst>
                <a:gd fmla="val 50000" name="adj"/>
              </a:avLst>
            </a:prstGeom>
            <a:solidFill>
              <a:srgbClr val="D0E0E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Future Directions</a:t>
              </a:r>
              <a:endParaRPr>
                <a:solidFill>
                  <a:schemeClr val="dk2"/>
                </a:solidFill>
              </a:endParaRPr>
            </a:p>
          </p:txBody>
        </p:sp>
      </p:grpSp>
      <p:sp>
        <p:nvSpPr>
          <p:cNvPr id="894" name="Google Shape;894;p31"/>
          <p:cNvSpPr txBox="1"/>
          <p:nvPr/>
        </p:nvSpPr>
        <p:spPr>
          <a:xfrm>
            <a:off x="0" y="4681800"/>
            <a:ext cx="5741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Priyanka Roy</a:t>
            </a:r>
            <a:endParaRPr sz="1800">
              <a:solidFill>
                <a:schemeClr val="dk2"/>
              </a:solidFill>
            </a:endParaRPr>
          </a:p>
        </p:txBody>
      </p:sp>
      <p:sp>
        <p:nvSpPr>
          <p:cNvPr id="895" name="Google Shape;895;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Background</a:t>
            </a:r>
            <a:endParaRPr/>
          </a:p>
        </p:txBody>
      </p:sp>
      <p:sp>
        <p:nvSpPr>
          <p:cNvPr id="64" name="Google Shape;64;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pSp>
        <p:nvGrpSpPr>
          <p:cNvPr id="65" name="Google Shape;65;p14"/>
          <p:cNvGrpSpPr/>
          <p:nvPr/>
        </p:nvGrpSpPr>
        <p:grpSpPr>
          <a:xfrm>
            <a:off x="0" y="-82"/>
            <a:ext cx="8520536" cy="310378"/>
            <a:chOff x="193600" y="1916650"/>
            <a:chExt cx="5564250" cy="409200"/>
          </a:xfrm>
        </p:grpSpPr>
        <p:sp>
          <p:nvSpPr>
            <p:cNvPr id="66" name="Google Shape;66;p14"/>
            <p:cNvSpPr/>
            <p:nvPr/>
          </p:nvSpPr>
          <p:spPr>
            <a:xfrm>
              <a:off x="193600" y="1916650"/>
              <a:ext cx="1403700" cy="409200"/>
            </a:xfrm>
            <a:prstGeom prst="homePlate">
              <a:avLst>
                <a:gd fmla="val 50000" name="adj"/>
              </a:avLst>
            </a:prstGeom>
            <a:solidFill>
              <a:schemeClr val="accent5"/>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Background</a:t>
              </a:r>
              <a:endParaRPr>
                <a:solidFill>
                  <a:schemeClr val="lt1"/>
                </a:solidFill>
              </a:endParaRPr>
            </a:p>
          </p:txBody>
        </p:sp>
        <p:sp>
          <p:nvSpPr>
            <p:cNvPr id="67" name="Google Shape;67;p14"/>
            <p:cNvSpPr/>
            <p:nvPr/>
          </p:nvSpPr>
          <p:spPr>
            <a:xfrm>
              <a:off x="1417525" y="1916650"/>
              <a:ext cx="1567200" cy="409200"/>
            </a:xfrm>
            <a:prstGeom prst="chevron">
              <a:avLst>
                <a:gd fmla="val 50000" name="adj"/>
              </a:avLst>
            </a:prstGeom>
            <a:solidFill>
              <a:srgbClr val="D0E0E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Bayesian Approach</a:t>
              </a:r>
              <a:endParaRPr>
                <a:solidFill>
                  <a:schemeClr val="dk2"/>
                </a:solidFill>
              </a:endParaRPr>
            </a:p>
          </p:txBody>
        </p:sp>
        <p:sp>
          <p:nvSpPr>
            <p:cNvPr id="68" name="Google Shape;68;p14"/>
            <p:cNvSpPr/>
            <p:nvPr/>
          </p:nvSpPr>
          <p:spPr>
            <a:xfrm>
              <a:off x="2801425" y="1916650"/>
              <a:ext cx="1567200" cy="409200"/>
            </a:xfrm>
            <a:prstGeom prst="chevron">
              <a:avLst>
                <a:gd fmla="val 50000" name="adj"/>
              </a:avLst>
            </a:prstGeom>
            <a:solidFill>
              <a:srgbClr val="D0E0E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Results</a:t>
              </a:r>
              <a:endParaRPr>
                <a:solidFill>
                  <a:schemeClr val="dk2"/>
                </a:solidFill>
              </a:endParaRPr>
            </a:p>
          </p:txBody>
        </p:sp>
        <p:sp>
          <p:nvSpPr>
            <p:cNvPr id="69" name="Google Shape;69;p14"/>
            <p:cNvSpPr/>
            <p:nvPr/>
          </p:nvSpPr>
          <p:spPr>
            <a:xfrm>
              <a:off x="4190650" y="1916650"/>
              <a:ext cx="1567200" cy="409200"/>
            </a:xfrm>
            <a:prstGeom prst="chevron">
              <a:avLst>
                <a:gd fmla="val 50000" name="adj"/>
              </a:avLst>
            </a:prstGeom>
            <a:solidFill>
              <a:srgbClr val="D0E0E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Future Directions</a:t>
              </a:r>
              <a:endParaRPr>
                <a:solidFill>
                  <a:schemeClr val="dk2"/>
                </a:solidFil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pic>
        <p:nvPicPr>
          <p:cNvPr descr="{&quot;font&quot;:{&quot;size&quot;:18,&quot;family&quot;:&quot;Arial&quot;,&quot;color&quot;:&quot;#595959&quot;},&quot;backgroundColor&quot;:&quot;#ffffff&quot;,&quot;id&quot;:&quot;1&quot;,&quot;code&quot;:&quot;$$P\\left(G=g_{i}|\\,S\\right)=\\frac{P\\left(S|\\,G=g_{i}\\right)P\\left(G=g_{i}\\right)}{P\\left(S\\right)}$$&quot;,&quot;aid&quot;:null,&quot;type&quot;:&quot;$$&quot;,&quot;ts&quot;:1702312539173,&quot;cs&quot;:&quot;Ax1Hfe/JxXmxIe008e8WMA==&quot;,&quot;size&quot;:{&quot;width&quot;:481,&quot;height&quot;:68.33333333333333}}" id="900" name="Google Shape;900;p32"/>
          <p:cNvPicPr preferRelativeResize="0"/>
          <p:nvPr/>
        </p:nvPicPr>
        <p:blipFill>
          <a:blip r:embed="rId3">
            <a:alphaModFix/>
          </a:blip>
          <a:stretch>
            <a:fillRect/>
          </a:stretch>
        </p:blipFill>
        <p:spPr>
          <a:xfrm>
            <a:off x="2275675" y="1858525"/>
            <a:ext cx="4581525" cy="650875"/>
          </a:xfrm>
          <a:prstGeom prst="rect">
            <a:avLst/>
          </a:prstGeom>
          <a:noFill/>
          <a:ln>
            <a:noFill/>
          </a:ln>
        </p:spPr>
      </p:pic>
      <p:sp>
        <p:nvSpPr>
          <p:cNvPr id="901" name="Google Shape;901;p32"/>
          <p:cNvSpPr/>
          <p:nvPr/>
        </p:nvSpPr>
        <p:spPr>
          <a:xfrm rot="-5400000">
            <a:off x="4791863" y="934800"/>
            <a:ext cx="301500" cy="1446600"/>
          </a:xfrm>
          <a:prstGeom prst="rightBrace">
            <a:avLst>
              <a:gd fmla="val 50000" name="adj1"/>
              <a:gd fmla="val 50000" name="adj2"/>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02" name="Google Shape;902;p32"/>
          <p:cNvSpPr txBox="1"/>
          <p:nvPr/>
        </p:nvSpPr>
        <p:spPr>
          <a:xfrm>
            <a:off x="4254413" y="1155275"/>
            <a:ext cx="13764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2"/>
                </a:solidFill>
              </a:rPr>
              <a:t>Likelihood</a:t>
            </a:r>
            <a:endParaRPr sz="1800">
              <a:solidFill>
                <a:schemeClr val="dk2"/>
              </a:solidFill>
            </a:endParaRPr>
          </a:p>
        </p:txBody>
      </p:sp>
      <p:sp>
        <p:nvSpPr>
          <p:cNvPr id="903" name="Google Shape;903;p32"/>
          <p:cNvSpPr/>
          <p:nvPr/>
        </p:nvSpPr>
        <p:spPr>
          <a:xfrm rot="-5400000">
            <a:off x="6096147" y="1129050"/>
            <a:ext cx="301500" cy="1058100"/>
          </a:xfrm>
          <a:prstGeom prst="rightBrace">
            <a:avLst>
              <a:gd fmla="val 50000" name="adj1"/>
              <a:gd fmla="val 50000" name="adj2"/>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04" name="Google Shape;904;p32"/>
          <p:cNvSpPr txBox="1"/>
          <p:nvPr/>
        </p:nvSpPr>
        <p:spPr>
          <a:xfrm>
            <a:off x="5558688" y="1153675"/>
            <a:ext cx="13764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2"/>
                </a:solidFill>
              </a:rPr>
              <a:t>Prior</a:t>
            </a:r>
            <a:endParaRPr sz="1800">
              <a:solidFill>
                <a:schemeClr val="dk2"/>
              </a:solidFill>
            </a:endParaRPr>
          </a:p>
        </p:txBody>
      </p:sp>
      <p:sp>
        <p:nvSpPr>
          <p:cNvPr id="905" name="Google Shape;905;p32"/>
          <p:cNvSpPr txBox="1"/>
          <p:nvPr/>
        </p:nvSpPr>
        <p:spPr>
          <a:xfrm>
            <a:off x="4289824" y="2762775"/>
            <a:ext cx="24297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2"/>
                </a:solidFill>
              </a:rPr>
              <a:t>Evidence (Normalizing factor)</a:t>
            </a:r>
            <a:endParaRPr sz="1800">
              <a:solidFill>
                <a:schemeClr val="dk2"/>
              </a:solidFill>
            </a:endParaRPr>
          </a:p>
        </p:txBody>
      </p:sp>
      <p:sp>
        <p:nvSpPr>
          <p:cNvPr id="906" name="Google Shape;906;p32"/>
          <p:cNvSpPr/>
          <p:nvPr/>
        </p:nvSpPr>
        <p:spPr>
          <a:xfrm rot="5400000">
            <a:off x="5365013" y="2267863"/>
            <a:ext cx="279300" cy="693000"/>
          </a:xfrm>
          <a:prstGeom prst="rightBrace">
            <a:avLst>
              <a:gd fmla="val 50000" name="adj1"/>
              <a:gd fmla="val 50000" name="adj2"/>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07" name="Google Shape;907;p32"/>
          <p:cNvSpPr/>
          <p:nvPr/>
        </p:nvSpPr>
        <p:spPr>
          <a:xfrm rot="5400000">
            <a:off x="2902522" y="1809225"/>
            <a:ext cx="252900" cy="1416300"/>
          </a:xfrm>
          <a:prstGeom prst="rightBrace">
            <a:avLst>
              <a:gd fmla="val 50000" name="adj1"/>
              <a:gd fmla="val 50000" name="adj2"/>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08" name="Google Shape;908;p32"/>
          <p:cNvSpPr txBox="1"/>
          <p:nvPr/>
        </p:nvSpPr>
        <p:spPr>
          <a:xfrm>
            <a:off x="2340763" y="2752550"/>
            <a:ext cx="13764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2"/>
                </a:solidFill>
              </a:rPr>
              <a:t>Posterior</a:t>
            </a:r>
            <a:endParaRPr sz="1800">
              <a:solidFill>
                <a:schemeClr val="dk2"/>
              </a:solidFill>
            </a:endParaRPr>
          </a:p>
        </p:txBody>
      </p:sp>
      <p:sp>
        <p:nvSpPr>
          <p:cNvPr id="909" name="Google Shape;909;p32"/>
          <p:cNvSpPr txBox="1"/>
          <p:nvPr>
            <p:ph idx="1" type="body"/>
          </p:nvPr>
        </p:nvSpPr>
        <p:spPr>
          <a:xfrm>
            <a:off x="1472988" y="3733000"/>
            <a:ext cx="924000" cy="42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a:t>
            </a:r>
            <a:endParaRPr/>
          </a:p>
          <a:p>
            <a:pPr indent="0" lvl="0" marL="0" rtl="0" algn="l">
              <a:spcBef>
                <a:spcPts val="1200"/>
              </a:spcBef>
              <a:spcAft>
                <a:spcPts val="1200"/>
              </a:spcAft>
              <a:buNone/>
            </a:pPr>
            <a:r>
              <a:t/>
            </a:r>
            <a:endParaRPr/>
          </a:p>
        </p:txBody>
      </p:sp>
      <p:pic>
        <p:nvPicPr>
          <p:cNvPr descr="{&quot;code&quot;:&quot;$S=$&quot;,&quot;backgroundColor&quot;:&quot;#ffffff&quot;,&quot;backgroundColorModified&quot;:false,&quot;type&quot;:&quot;$&quot;,&quot;id&quot;:&quot;2&quot;,&quot;aid&quot;:null,&quot;font&quot;:{&quot;color&quot;:&quot;#595959&quot;,&quot;family&quot;:&quot;Arial&quot;,&quot;size&quot;:18},&quot;ts&quot;:1700502358205,&quot;cs&quot;:&quot;2/fB0oJ1TZEEOGT/xsSICQ==&quot;,&quot;size&quot;:{&quot;width&quot;:45,&quot;height&quot;:20.5}}" id="910" name="Google Shape;910;p32"/>
          <p:cNvPicPr preferRelativeResize="0"/>
          <p:nvPr/>
        </p:nvPicPr>
        <p:blipFill>
          <a:blip r:embed="rId4">
            <a:alphaModFix/>
          </a:blip>
          <a:stretch>
            <a:fillRect/>
          </a:stretch>
        </p:blipFill>
        <p:spPr>
          <a:xfrm>
            <a:off x="2397113" y="3846869"/>
            <a:ext cx="428625" cy="195263"/>
          </a:xfrm>
          <a:prstGeom prst="rect">
            <a:avLst/>
          </a:prstGeom>
          <a:noFill/>
          <a:ln>
            <a:noFill/>
          </a:ln>
        </p:spPr>
      </p:pic>
      <p:grpSp>
        <p:nvGrpSpPr>
          <p:cNvPr id="911" name="Google Shape;911;p32"/>
          <p:cNvGrpSpPr/>
          <p:nvPr/>
        </p:nvGrpSpPr>
        <p:grpSpPr>
          <a:xfrm>
            <a:off x="2378063" y="4113350"/>
            <a:ext cx="5569338" cy="881700"/>
            <a:chOff x="2378063" y="4113350"/>
            <a:chExt cx="5569338" cy="881700"/>
          </a:xfrm>
        </p:grpSpPr>
        <p:pic>
          <p:nvPicPr>
            <p:cNvPr descr="{&quot;id&quot;:&quot;3&quot;,&quot;font&quot;:{&quot;family&quot;:&quot;Arial&quot;,&quot;color&quot;:&quot;#595959&quot;,&quot;size&quot;:18},&quot;type&quot;:&quot;$$&quot;,&quot;code&quot;:&quot;$$G=$$&quot;,&quot;backgroundColor&quot;:&quot;#ffffff&quot;,&quot;aid&quot;:null,&quot;backgroundColorModified&quot;:false,&quot;ts&quot;:1700502397938,&quot;cs&quot;:&quot;Cl34fYpPPOld9pSZGVgDww==&quot;,&quot;size&quot;:{&quot;width&quot;:49,&quot;height&quot;:20.5}}" id="912" name="Google Shape;912;p32"/>
            <p:cNvPicPr preferRelativeResize="0"/>
            <p:nvPr/>
          </p:nvPicPr>
          <p:blipFill>
            <a:blip r:embed="rId5">
              <a:alphaModFix/>
            </a:blip>
            <a:stretch>
              <a:fillRect/>
            </a:stretch>
          </p:blipFill>
          <p:spPr>
            <a:xfrm>
              <a:off x="2378063" y="4205150"/>
              <a:ext cx="466725" cy="195263"/>
            </a:xfrm>
            <a:prstGeom prst="rect">
              <a:avLst/>
            </a:prstGeom>
            <a:noFill/>
            <a:ln>
              <a:noFill/>
            </a:ln>
          </p:spPr>
        </p:pic>
        <p:pic>
          <p:nvPicPr>
            <p:cNvPr descr="{&quot;font&quot;:{&quot;color&quot;:&quot;#595959&quot;,&quot;family&quot;:&quot;Arial&quot;,&quot;size&quot;:18},&quot;type&quot;:&quot;$$&quot;,&quot;backgroundColorModified&quot;:false,&quot;backgroundColor&quot;:&quot;#ffffff&quot;,&quot;id&quot;:&quot;4&quot;,&quot;aid&quot;:null,&quot;code&quot;:&quot;$$g_{i}$$&quot;,&quot;ts&quot;:1700508466391,&quot;cs&quot;:&quot;NVl2g4RGQuHfxzsUjEGvfQ==&quot;,&quot;size&quot;:{&quot;width&quot;:19.333333333333332,&quot;height&quot;:18.333333333333332}}" id="913" name="Google Shape;913;p32"/>
            <p:cNvPicPr preferRelativeResize="0"/>
            <p:nvPr/>
          </p:nvPicPr>
          <p:blipFill>
            <a:blip r:embed="rId6">
              <a:alphaModFix/>
            </a:blip>
            <a:stretch>
              <a:fillRect/>
            </a:stretch>
          </p:blipFill>
          <p:spPr>
            <a:xfrm>
              <a:off x="7271200" y="4225788"/>
              <a:ext cx="184150" cy="174625"/>
            </a:xfrm>
            <a:prstGeom prst="rect">
              <a:avLst/>
            </a:prstGeom>
            <a:noFill/>
            <a:ln>
              <a:noFill/>
            </a:ln>
          </p:spPr>
        </p:pic>
        <p:sp>
          <p:nvSpPr>
            <p:cNvPr id="914" name="Google Shape;914;p32"/>
            <p:cNvSpPr txBox="1"/>
            <p:nvPr/>
          </p:nvSpPr>
          <p:spPr>
            <a:xfrm>
              <a:off x="2870200" y="4113350"/>
              <a:ext cx="5077200" cy="881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rPr>
                <a:t>Microbial genome, where each genome is    , </a:t>
              </a:r>
              <a:endParaRPr sz="1800">
                <a:solidFill>
                  <a:schemeClr val="dk2"/>
                </a:solidFill>
              </a:endParaRPr>
            </a:p>
            <a:p>
              <a:pPr indent="0" lvl="0" marL="0" rtl="0" algn="l">
                <a:spcBef>
                  <a:spcPts val="0"/>
                </a:spcBef>
                <a:spcAft>
                  <a:spcPts val="0"/>
                </a:spcAft>
                <a:buNone/>
              </a:pPr>
              <a:r>
                <a:rPr lang="en" sz="1800">
                  <a:solidFill>
                    <a:schemeClr val="dk2"/>
                  </a:solidFill>
                </a:rPr>
                <a:t>represented by an accession number</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grpSp>
      <p:sp>
        <p:nvSpPr>
          <p:cNvPr id="915" name="Google Shape;915;p32"/>
          <p:cNvSpPr txBox="1"/>
          <p:nvPr/>
        </p:nvSpPr>
        <p:spPr>
          <a:xfrm>
            <a:off x="2870188" y="3755050"/>
            <a:ext cx="4800900" cy="37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rPr>
              <a:t>Read from short-read RNA sequencing</a:t>
            </a:r>
            <a:endParaRPr sz="1800">
              <a:solidFill>
                <a:schemeClr val="dk2"/>
              </a:solidFill>
            </a:endParaRPr>
          </a:p>
        </p:txBody>
      </p:sp>
      <p:grpSp>
        <p:nvGrpSpPr>
          <p:cNvPr id="916" name="Google Shape;916;p32"/>
          <p:cNvGrpSpPr/>
          <p:nvPr/>
        </p:nvGrpSpPr>
        <p:grpSpPr>
          <a:xfrm>
            <a:off x="0" y="-82"/>
            <a:ext cx="8520536" cy="310378"/>
            <a:chOff x="193600" y="1916650"/>
            <a:chExt cx="5564250" cy="409200"/>
          </a:xfrm>
        </p:grpSpPr>
        <p:sp>
          <p:nvSpPr>
            <p:cNvPr id="917" name="Google Shape;917;p32"/>
            <p:cNvSpPr/>
            <p:nvPr/>
          </p:nvSpPr>
          <p:spPr>
            <a:xfrm>
              <a:off x="193600" y="1916650"/>
              <a:ext cx="1403700" cy="409200"/>
            </a:xfrm>
            <a:prstGeom prst="homePlate">
              <a:avLst>
                <a:gd fmla="val 50000" name="adj"/>
              </a:avLst>
            </a:prstGeom>
            <a:solidFill>
              <a:srgbClr val="D0E0E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Background</a:t>
              </a:r>
              <a:endParaRPr>
                <a:solidFill>
                  <a:schemeClr val="dk2"/>
                </a:solidFill>
              </a:endParaRPr>
            </a:p>
          </p:txBody>
        </p:sp>
        <p:sp>
          <p:nvSpPr>
            <p:cNvPr id="918" name="Google Shape;918;p32"/>
            <p:cNvSpPr/>
            <p:nvPr/>
          </p:nvSpPr>
          <p:spPr>
            <a:xfrm>
              <a:off x="1417525" y="1916650"/>
              <a:ext cx="1567200" cy="409200"/>
            </a:xfrm>
            <a:prstGeom prst="chevron">
              <a:avLst>
                <a:gd fmla="val 50000" name="adj"/>
              </a:avLst>
            </a:prstGeom>
            <a:solidFill>
              <a:schemeClr val="accent5"/>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Bayesian Approach</a:t>
              </a:r>
              <a:endParaRPr>
                <a:solidFill>
                  <a:schemeClr val="lt1"/>
                </a:solidFill>
              </a:endParaRPr>
            </a:p>
          </p:txBody>
        </p:sp>
        <p:sp>
          <p:nvSpPr>
            <p:cNvPr id="919" name="Google Shape;919;p32"/>
            <p:cNvSpPr/>
            <p:nvPr/>
          </p:nvSpPr>
          <p:spPr>
            <a:xfrm>
              <a:off x="2801425" y="1916650"/>
              <a:ext cx="1567200" cy="409200"/>
            </a:xfrm>
            <a:prstGeom prst="chevron">
              <a:avLst>
                <a:gd fmla="val 50000" name="adj"/>
              </a:avLst>
            </a:prstGeom>
            <a:solidFill>
              <a:srgbClr val="D0E0E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Results</a:t>
              </a:r>
              <a:endParaRPr>
                <a:solidFill>
                  <a:schemeClr val="dk2"/>
                </a:solidFill>
              </a:endParaRPr>
            </a:p>
          </p:txBody>
        </p:sp>
        <p:sp>
          <p:nvSpPr>
            <p:cNvPr id="920" name="Google Shape;920;p32"/>
            <p:cNvSpPr/>
            <p:nvPr/>
          </p:nvSpPr>
          <p:spPr>
            <a:xfrm>
              <a:off x="4190650" y="1916650"/>
              <a:ext cx="1567200" cy="409200"/>
            </a:xfrm>
            <a:prstGeom prst="chevron">
              <a:avLst>
                <a:gd fmla="val 50000" name="adj"/>
              </a:avLst>
            </a:prstGeom>
            <a:solidFill>
              <a:srgbClr val="D0E0E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Future Directions</a:t>
              </a:r>
              <a:endParaRPr>
                <a:solidFill>
                  <a:schemeClr val="dk2"/>
                </a:solidFill>
              </a:endParaRPr>
            </a:p>
          </p:txBody>
        </p:sp>
      </p:grpSp>
      <p:sp>
        <p:nvSpPr>
          <p:cNvPr id="921" name="Google Shape;921;p32"/>
          <p:cNvSpPr txBox="1"/>
          <p:nvPr/>
        </p:nvSpPr>
        <p:spPr>
          <a:xfrm>
            <a:off x="0" y="4681800"/>
            <a:ext cx="5741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Priyanka Roy</a:t>
            </a:r>
            <a:endParaRPr sz="1800">
              <a:solidFill>
                <a:schemeClr val="dk2"/>
              </a:solidFill>
            </a:endParaRPr>
          </a:p>
        </p:txBody>
      </p:sp>
      <p:sp>
        <p:nvSpPr>
          <p:cNvPr id="922" name="Google Shape;922;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sp>
        <p:nvSpPr>
          <p:cNvPr id="927" name="Google Shape;927;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Abundance of each genome</a:t>
            </a:r>
            <a:endParaRPr/>
          </a:p>
        </p:txBody>
      </p:sp>
      <p:sp>
        <p:nvSpPr>
          <p:cNvPr id="928" name="Google Shape;928;p33"/>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Abundance: Expected proportion of RNA originating from each genome</a:t>
            </a:r>
            <a:endParaRPr/>
          </a:p>
          <a:p>
            <a:pPr indent="-342900" lvl="0" marL="457200" rtl="0" algn="l">
              <a:spcBef>
                <a:spcPts val="0"/>
              </a:spcBef>
              <a:spcAft>
                <a:spcPts val="0"/>
              </a:spcAft>
              <a:buSzPts val="1800"/>
              <a:buChar char="●"/>
            </a:pPr>
            <a:r>
              <a:rPr lang="en"/>
              <a:t>Sum the probability each read came from a genome, then normalize by number of reads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929" name="Google Shape;929;p33"/>
          <p:cNvPicPr preferRelativeResize="0"/>
          <p:nvPr/>
        </p:nvPicPr>
        <p:blipFill>
          <a:blip r:embed="rId3">
            <a:alphaModFix/>
          </a:blip>
          <a:stretch>
            <a:fillRect/>
          </a:stretch>
        </p:blipFill>
        <p:spPr>
          <a:xfrm>
            <a:off x="1933850" y="2747475"/>
            <a:ext cx="5276276" cy="800900"/>
          </a:xfrm>
          <a:prstGeom prst="rect">
            <a:avLst/>
          </a:prstGeom>
          <a:noFill/>
          <a:ln>
            <a:noFill/>
          </a:ln>
        </p:spPr>
      </p:pic>
      <p:sp>
        <p:nvSpPr>
          <p:cNvPr id="930" name="Google Shape;930;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pSp>
        <p:nvGrpSpPr>
          <p:cNvPr id="931" name="Google Shape;931;p33"/>
          <p:cNvGrpSpPr/>
          <p:nvPr/>
        </p:nvGrpSpPr>
        <p:grpSpPr>
          <a:xfrm>
            <a:off x="0" y="-82"/>
            <a:ext cx="8520536" cy="310378"/>
            <a:chOff x="193600" y="1916650"/>
            <a:chExt cx="5564250" cy="409200"/>
          </a:xfrm>
        </p:grpSpPr>
        <p:sp>
          <p:nvSpPr>
            <p:cNvPr id="932" name="Google Shape;932;p33"/>
            <p:cNvSpPr/>
            <p:nvPr/>
          </p:nvSpPr>
          <p:spPr>
            <a:xfrm>
              <a:off x="193600" y="1916650"/>
              <a:ext cx="1403700" cy="409200"/>
            </a:xfrm>
            <a:prstGeom prst="homePlate">
              <a:avLst>
                <a:gd fmla="val 50000" name="adj"/>
              </a:avLst>
            </a:prstGeom>
            <a:solidFill>
              <a:srgbClr val="D0E0E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Background</a:t>
              </a:r>
              <a:endParaRPr>
                <a:solidFill>
                  <a:schemeClr val="dk2"/>
                </a:solidFill>
              </a:endParaRPr>
            </a:p>
          </p:txBody>
        </p:sp>
        <p:sp>
          <p:nvSpPr>
            <p:cNvPr id="933" name="Google Shape;933;p33"/>
            <p:cNvSpPr/>
            <p:nvPr/>
          </p:nvSpPr>
          <p:spPr>
            <a:xfrm>
              <a:off x="1417525" y="1916650"/>
              <a:ext cx="1567200" cy="409200"/>
            </a:xfrm>
            <a:prstGeom prst="chevron">
              <a:avLst>
                <a:gd fmla="val 50000" name="adj"/>
              </a:avLst>
            </a:prstGeom>
            <a:solidFill>
              <a:srgbClr val="D0E0E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Bayesian Approach</a:t>
              </a:r>
              <a:endParaRPr>
                <a:solidFill>
                  <a:schemeClr val="dk2"/>
                </a:solidFill>
              </a:endParaRPr>
            </a:p>
          </p:txBody>
        </p:sp>
        <p:sp>
          <p:nvSpPr>
            <p:cNvPr id="934" name="Google Shape;934;p33"/>
            <p:cNvSpPr/>
            <p:nvPr/>
          </p:nvSpPr>
          <p:spPr>
            <a:xfrm>
              <a:off x="2801425" y="1916650"/>
              <a:ext cx="1567200" cy="409200"/>
            </a:xfrm>
            <a:prstGeom prst="chevron">
              <a:avLst>
                <a:gd fmla="val 50000" name="adj"/>
              </a:avLst>
            </a:prstGeom>
            <a:solidFill>
              <a:schemeClr val="accent5"/>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Results</a:t>
              </a:r>
              <a:endParaRPr>
                <a:solidFill>
                  <a:schemeClr val="lt1"/>
                </a:solidFill>
              </a:endParaRPr>
            </a:p>
          </p:txBody>
        </p:sp>
        <p:sp>
          <p:nvSpPr>
            <p:cNvPr id="935" name="Google Shape;935;p33"/>
            <p:cNvSpPr/>
            <p:nvPr/>
          </p:nvSpPr>
          <p:spPr>
            <a:xfrm>
              <a:off x="4190650" y="1916650"/>
              <a:ext cx="1567200" cy="409200"/>
            </a:xfrm>
            <a:prstGeom prst="chevron">
              <a:avLst>
                <a:gd fmla="val 50000" name="adj"/>
              </a:avLst>
            </a:prstGeom>
            <a:solidFill>
              <a:srgbClr val="D0E0E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Future Directions</a:t>
              </a:r>
              <a:endParaRPr>
                <a:solidFill>
                  <a:schemeClr val="dk2"/>
                </a:solidFill>
              </a:endParaRPr>
            </a:p>
          </p:txBody>
        </p:sp>
      </p:grpSp>
      <p:grpSp>
        <p:nvGrpSpPr>
          <p:cNvPr id="936" name="Google Shape;936;p33"/>
          <p:cNvGrpSpPr/>
          <p:nvPr/>
        </p:nvGrpSpPr>
        <p:grpSpPr>
          <a:xfrm>
            <a:off x="0" y="-82"/>
            <a:ext cx="8520536" cy="310378"/>
            <a:chOff x="193600" y="1916650"/>
            <a:chExt cx="5564250" cy="409200"/>
          </a:xfrm>
        </p:grpSpPr>
        <p:sp>
          <p:nvSpPr>
            <p:cNvPr id="937" name="Google Shape;937;p33"/>
            <p:cNvSpPr/>
            <p:nvPr/>
          </p:nvSpPr>
          <p:spPr>
            <a:xfrm>
              <a:off x="193600" y="1916650"/>
              <a:ext cx="1403700" cy="409200"/>
            </a:xfrm>
            <a:prstGeom prst="homePlate">
              <a:avLst>
                <a:gd fmla="val 50000" name="adj"/>
              </a:avLst>
            </a:prstGeom>
            <a:solidFill>
              <a:srgbClr val="D0E0E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Background</a:t>
              </a:r>
              <a:endParaRPr>
                <a:solidFill>
                  <a:schemeClr val="dk2"/>
                </a:solidFill>
              </a:endParaRPr>
            </a:p>
          </p:txBody>
        </p:sp>
        <p:sp>
          <p:nvSpPr>
            <p:cNvPr id="938" name="Google Shape;938;p33"/>
            <p:cNvSpPr/>
            <p:nvPr/>
          </p:nvSpPr>
          <p:spPr>
            <a:xfrm>
              <a:off x="1417525" y="1916650"/>
              <a:ext cx="1567200" cy="409200"/>
            </a:xfrm>
            <a:prstGeom prst="chevron">
              <a:avLst>
                <a:gd fmla="val 50000" name="adj"/>
              </a:avLst>
            </a:prstGeom>
            <a:solidFill>
              <a:schemeClr val="accent5"/>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Bayesian Approach</a:t>
              </a:r>
              <a:endParaRPr>
                <a:solidFill>
                  <a:schemeClr val="lt1"/>
                </a:solidFill>
              </a:endParaRPr>
            </a:p>
          </p:txBody>
        </p:sp>
        <p:sp>
          <p:nvSpPr>
            <p:cNvPr id="939" name="Google Shape;939;p33"/>
            <p:cNvSpPr/>
            <p:nvPr/>
          </p:nvSpPr>
          <p:spPr>
            <a:xfrm>
              <a:off x="2801425" y="1916650"/>
              <a:ext cx="1567200" cy="409200"/>
            </a:xfrm>
            <a:prstGeom prst="chevron">
              <a:avLst>
                <a:gd fmla="val 50000" name="adj"/>
              </a:avLst>
            </a:prstGeom>
            <a:solidFill>
              <a:srgbClr val="D0E0E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Results</a:t>
              </a:r>
              <a:endParaRPr>
                <a:solidFill>
                  <a:schemeClr val="dk2"/>
                </a:solidFill>
              </a:endParaRPr>
            </a:p>
          </p:txBody>
        </p:sp>
        <p:sp>
          <p:nvSpPr>
            <p:cNvPr id="940" name="Google Shape;940;p33"/>
            <p:cNvSpPr/>
            <p:nvPr/>
          </p:nvSpPr>
          <p:spPr>
            <a:xfrm>
              <a:off x="4190650" y="1916650"/>
              <a:ext cx="1567200" cy="409200"/>
            </a:xfrm>
            <a:prstGeom prst="chevron">
              <a:avLst>
                <a:gd fmla="val 50000" name="adj"/>
              </a:avLst>
            </a:prstGeom>
            <a:solidFill>
              <a:srgbClr val="D0E0E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Future Directions</a:t>
              </a:r>
              <a:endParaRPr>
                <a:solidFill>
                  <a:schemeClr val="dk2"/>
                </a:solidFill>
              </a:endParaRPr>
            </a:p>
          </p:txBody>
        </p:sp>
      </p:grpSp>
      <p:sp>
        <p:nvSpPr>
          <p:cNvPr id="941" name="Google Shape;941;p33"/>
          <p:cNvSpPr txBox="1"/>
          <p:nvPr/>
        </p:nvSpPr>
        <p:spPr>
          <a:xfrm>
            <a:off x="0" y="4681800"/>
            <a:ext cx="5741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Alec Candib</a:t>
            </a:r>
            <a:endParaRPr sz="1800">
              <a:solidFill>
                <a:schemeClr val="dk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5" name="Shape 945"/>
        <p:cNvGrpSpPr/>
        <p:nvPr/>
      </p:nvGrpSpPr>
      <p:grpSpPr>
        <a:xfrm>
          <a:off x="0" y="0"/>
          <a:ext cx="0" cy="0"/>
          <a:chOff x="0" y="0"/>
          <a:chExt cx="0" cy="0"/>
        </a:xfrm>
      </p:grpSpPr>
      <p:sp>
        <p:nvSpPr>
          <p:cNvPr id="946" name="Google Shape;946;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Tree-Based Abundance</a:t>
            </a:r>
            <a:endParaRPr/>
          </a:p>
        </p:txBody>
      </p:sp>
      <p:sp>
        <p:nvSpPr>
          <p:cNvPr id="947" name="Google Shape;947;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pSp>
        <p:nvGrpSpPr>
          <p:cNvPr id="948" name="Google Shape;948;p34"/>
          <p:cNvGrpSpPr/>
          <p:nvPr/>
        </p:nvGrpSpPr>
        <p:grpSpPr>
          <a:xfrm>
            <a:off x="0" y="-82"/>
            <a:ext cx="8520536" cy="310378"/>
            <a:chOff x="193600" y="1916650"/>
            <a:chExt cx="5564250" cy="409200"/>
          </a:xfrm>
        </p:grpSpPr>
        <p:sp>
          <p:nvSpPr>
            <p:cNvPr id="949" name="Google Shape;949;p34"/>
            <p:cNvSpPr/>
            <p:nvPr/>
          </p:nvSpPr>
          <p:spPr>
            <a:xfrm>
              <a:off x="193600" y="1916650"/>
              <a:ext cx="1403700" cy="409200"/>
            </a:xfrm>
            <a:prstGeom prst="homePlate">
              <a:avLst>
                <a:gd fmla="val 50000" name="adj"/>
              </a:avLst>
            </a:prstGeom>
            <a:solidFill>
              <a:srgbClr val="D0E0E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Background</a:t>
              </a:r>
              <a:endParaRPr>
                <a:solidFill>
                  <a:schemeClr val="dk2"/>
                </a:solidFill>
              </a:endParaRPr>
            </a:p>
          </p:txBody>
        </p:sp>
        <p:sp>
          <p:nvSpPr>
            <p:cNvPr id="950" name="Google Shape;950;p34"/>
            <p:cNvSpPr/>
            <p:nvPr/>
          </p:nvSpPr>
          <p:spPr>
            <a:xfrm>
              <a:off x="1417525" y="1916650"/>
              <a:ext cx="1567200" cy="409200"/>
            </a:xfrm>
            <a:prstGeom prst="chevron">
              <a:avLst>
                <a:gd fmla="val 50000" name="adj"/>
              </a:avLst>
            </a:prstGeom>
            <a:solidFill>
              <a:schemeClr val="accent5"/>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Bayesian Approach</a:t>
              </a:r>
              <a:endParaRPr>
                <a:solidFill>
                  <a:schemeClr val="lt1"/>
                </a:solidFill>
              </a:endParaRPr>
            </a:p>
          </p:txBody>
        </p:sp>
        <p:sp>
          <p:nvSpPr>
            <p:cNvPr id="951" name="Google Shape;951;p34"/>
            <p:cNvSpPr/>
            <p:nvPr/>
          </p:nvSpPr>
          <p:spPr>
            <a:xfrm>
              <a:off x="2801425" y="1916650"/>
              <a:ext cx="1567200" cy="409200"/>
            </a:xfrm>
            <a:prstGeom prst="chevron">
              <a:avLst>
                <a:gd fmla="val 50000" name="adj"/>
              </a:avLst>
            </a:prstGeom>
            <a:solidFill>
              <a:srgbClr val="D0E0E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Results</a:t>
              </a:r>
              <a:endParaRPr>
                <a:solidFill>
                  <a:schemeClr val="dk2"/>
                </a:solidFill>
              </a:endParaRPr>
            </a:p>
          </p:txBody>
        </p:sp>
        <p:sp>
          <p:nvSpPr>
            <p:cNvPr id="952" name="Google Shape;952;p34"/>
            <p:cNvSpPr/>
            <p:nvPr/>
          </p:nvSpPr>
          <p:spPr>
            <a:xfrm>
              <a:off x="4190650" y="1916650"/>
              <a:ext cx="1567200" cy="409200"/>
            </a:xfrm>
            <a:prstGeom prst="chevron">
              <a:avLst>
                <a:gd fmla="val 50000" name="adj"/>
              </a:avLst>
            </a:prstGeom>
            <a:solidFill>
              <a:srgbClr val="D0E0E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Future Directions</a:t>
              </a:r>
              <a:endParaRPr>
                <a:solidFill>
                  <a:schemeClr val="dk2"/>
                </a:solidFill>
              </a:endParaRPr>
            </a:p>
          </p:txBody>
        </p:sp>
      </p:grpSp>
      <p:grpSp>
        <p:nvGrpSpPr>
          <p:cNvPr id="953" name="Google Shape;953;p34"/>
          <p:cNvGrpSpPr/>
          <p:nvPr/>
        </p:nvGrpSpPr>
        <p:grpSpPr>
          <a:xfrm>
            <a:off x="22" y="1470111"/>
            <a:ext cx="9143691" cy="2523504"/>
            <a:chOff x="-631562" y="1315275"/>
            <a:chExt cx="8973200" cy="2512949"/>
          </a:xfrm>
        </p:grpSpPr>
        <p:grpSp>
          <p:nvGrpSpPr>
            <p:cNvPr id="954" name="Google Shape;954;p34"/>
            <p:cNvGrpSpPr/>
            <p:nvPr/>
          </p:nvGrpSpPr>
          <p:grpSpPr>
            <a:xfrm>
              <a:off x="-631554" y="1315275"/>
              <a:ext cx="8973192" cy="2512949"/>
              <a:chOff x="-1371767" y="1213150"/>
              <a:chExt cx="8973192" cy="2512949"/>
            </a:xfrm>
          </p:grpSpPr>
          <p:pic>
            <p:nvPicPr>
              <p:cNvPr id="955" name="Google Shape;955;p34"/>
              <p:cNvPicPr preferRelativeResize="0"/>
              <p:nvPr/>
            </p:nvPicPr>
            <p:blipFill rotWithShape="1">
              <a:blip r:embed="rId3">
                <a:alphaModFix/>
              </a:blip>
              <a:srcRect b="54307" l="46035" r="15451" t="4877"/>
              <a:stretch/>
            </p:blipFill>
            <p:spPr>
              <a:xfrm>
                <a:off x="-1371767" y="1213150"/>
                <a:ext cx="4925000" cy="2512949"/>
              </a:xfrm>
              <a:prstGeom prst="rect">
                <a:avLst/>
              </a:prstGeom>
              <a:noFill/>
              <a:ln>
                <a:noFill/>
              </a:ln>
            </p:spPr>
          </p:pic>
          <p:pic>
            <p:nvPicPr>
              <p:cNvPr id="956" name="Google Shape;956;p34"/>
              <p:cNvPicPr preferRelativeResize="0"/>
              <p:nvPr/>
            </p:nvPicPr>
            <p:blipFill rotWithShape="1">
              <a:blip r:embed="rId3">
                <a:alphaModFix/>
              </a:blip>
              <a:srcRect b="9411" l="8284" r="60060" t="49773"/>
              <a:stretch/>
            </p:blipFill>
            <p:spPr>
              <a:xfrm>
                <a:off x="3553250" y="1213150"/>
                <a:ext cx="4048123" cy="2512949"/>
              </a:xfrm>
              <a:prstGeom prst="rect">
                <a:avLst/>
              </a:prstGeom>
              <a:noFill/>
              <a:ln>
                <a:noFill/>
              </a:ln>
            </p:spPr>
          </p:pic>
          <p:sp>
            <p:nvSpPr>
              <p:cNvPr id="957" name="Google Shape;957;p34"/>
              <p:cNvSpPr/>
              <p:nvPr/>
            </p:nvSpPr>
            <p:spPr>
              <a:xfrm>
                <a:off x="7257625" y="2070650"/>
                <a:ext cx="343800" cy="10251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958" name="Google Shape;958;p34"/>
            <p:cNvSpPr/>
            <p:nvPr/>
          </p:nvSpPr>
          <p:spPr>
            <a:xfrm>
              <a:off x="-631562" y="1315275"/>
              <a:ext cx="343800" cy="10251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cxnSp>
        <p:nvCxnSpPr>
          <p:cNvPr id="959" name="Google Shape;959;p34"/>
          <p:cNvCxnSpPr>
            <a:endCxn id="956" idx="1"/>
          </p:cNvCxnSpPr>
          <p:nvPr/>
        </p:nvCxnSpPr>
        <p:spPr>
          <a:xfrm flipH="1" rot="10800000">
            <a:off x="4255122" y="2731863"/>
            <a:ext cx="763500" cy="1500"/>
          </a:xfrm>
          <a:prstGeom prst="straightConnector1">
            <a:avLst/>
          </a:prstGeom>
          <a:noFill/>
          <a:ln cap="flat" cmpd="sng" w="9525">
            <a:solidFill>
              <a:schemeClr val="dk1"/>
            </a:solidFill>
            <a:prstDash val="solid"/>
            <a:round/>
            <a:headEnd len="med" w="med" type="none"/>
            <a:tailEnd len="med" w="med" type="triangle"/>
          </a:ln>
        </p:spPr>
      </p:cxnSp>
      <p:sp>
        <p:nvSpPr>
          <p:cNvPr id="960" name="Google Shape;960;p34"/>
          <p:cNvSpPr/>
          <p:nvPr/>
        </p:nvSpPr>
        <p:spPr>
          <a:xfrm>
            <a:off x="5018700" y="1470100"/>
            <a:ext cx="4125300" cy="2523600"/>
          </a:xfrm>
          <a:prstGeom prst="rect">
            <a:avLst/>
          </a:prstGeom>
          <a:noFill/>
          <a:ln cap="flat" cmpd="sng" w="28575">
            <a:solidFill>
              <a:srgbClr val="3333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61" name="Google Shape;961;p34"/>
          <p:cNvSpPr txBox="1"/>
          <p:nvPr/>
        </p:nvSpPr>
        <p:spPr>
          <a:xfrm>
            <a:off x="0" y="4681800"/>
            <a:ext cx="5741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Alec Candib</a:t>
            </a:r>
            <a:endParaRPr sz="1800">
              <a:solidFill>
                <a:schemeClr val="dk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5" name="Shape 965"/>
        <p:cNvGrpSpPr/>
        <p:nvPr/>
      </p:nvGrpSpPr>
      <p:grpSpPr>
        <a:xfrm>
          <a:off x="0" y="0"/>
          <a:ext cx="0" cy="0"/>
          <a:chOff x="0" y="0"/>
          <a:chExt cx="0" cy="0"/>
        </a:xfrm>
      </p:grpSpPr>
      <p:sp>
        <p:nvSpPr>
          <p:cNvPr id="966" name="Google Shape;966;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Abundance of higher </a:t>
            </a:r>
            <a:r>
              <a:rPr lang="en"/>
              <a:t>taxonomic</a:t>
            </a:r>
            <a:r>
              <a:rPr lang="en"/>
              <a:t> levels</a:t>
            </a:r>
            <a:endParaRPr/>
          </a:p>
        </p:txBody>
      </p:sp>
      <p:sp>
        <p:nvSpPr>
          <p:cNvPr id="967" name="Google Shape;967;p35"/>
          <p:cNvSpPr txBox="1"/>
          <p:nvPr>
            <p:ph idx="1" type="body"/>
          </p:nvPr>
        </p:nvSpPr>
        <p:spPr>
          <a:xfrm>
            <a:off x="311700" y="1152475"/>
            <a:ext cx="5610600" cy="399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Calculate abundance of RNA from each taxa: Sum abundance of RNA from all k genomes within that taxa</a:t>
            </a:r>
            <a:endParaRPr/>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00"/>
          </a:p>
          <a:p>
            <a:pPr indent="0" lvl="0" marL="457200" rtl="0" algn="l">
              <a:spcBef>
                <a:spcPts val="1200"/>
              </a:spcBef>
              <a:spcAft>
                <a:spcPts val="1200"/>
              </a:spcAft>
              <a:buNone/>
            </a:pPr>
            <a:r>
              <a:t/>
            </a:r>
            <a:endParaRPr/>
          </a:p>
        </p:txBody>
      </p:sp>
      <p:pic>
        <p:nvPicPr>
          <p:cNvPr id="968" name="Google Shape;968;p35"/>
          <p:cNvPicPr preferRelativeResize="0"/>
          <p:nvPr/>
        </p:nvPicPr>
        <p:blipFill>
          <a:blip r:embed="rId3">
            <a:alphaModFix/>
          </a:blip>
          <a:stretch>
            <a:fillRect/>
          </a:stretch>
        </p:blipFill>
        <p:spPr>
          <a:xfrm>
            <a:off x="597000" y="2747467"/>
            <a:ext cx="5038001" cy="800920"/>
          </a:xfrm>
          <a:prstGeom prst="rect">
            <a:avLst/>
          </a:prstGeom>
          <a:noFill/>
          <a:ln>
            <a:noFill/>
          </a:ln>
        </p:spPr>
      </p:pic>
      <p:sp>
        <p:nvSpPr>
          <p:cNvPr id="969" name="Google Shape;969;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pSp>
        <p:nvGrpSpPr>
          <p:cNvPr id="970" name="Google Shape;970;p35"/>
          <p:cNvGrpSpPr/>
          <p:nvPr/>
        </p:nvGrpSpPr>
        <p:grpSpPr>
          <a:xfrm>
            <a:off x="0" y="-82"/>
            <a:ext cx="8520536" cy="310378"/>
            <a:chOff x="193600" y="1916650"/>
            <a:chExt cx="5564250" cy="409200"/>
          </a:xfrm>
        </p:grpSpPr>
        <p:sp>
          <p:nvSpPr>
            <p:cNvPr id="971" name="Google Shape;971;p35"/>
            <p:cNvSpPr/>
            <p:nvPr/>
          </p:nvSpPr>
          <p:spPr>
            <a:xfrm>
              <a:off x="193600" y="1916650"/>
              <a:ext cx="1403700" cy="409200"/>
            </a:xfrm>
            <a:prstGeom prst="homePlate">
              <a:avLst>
                <a:gd fmla="val 50000" name="adj"/>
              </a:avLst>
            </a:prstGeom>
            <a:solidFill>
              <a:srgbClr val="D0E0E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Background</a:t>
              </a:r>
              <a:endParaRPr>
                <a:solidFill>
                  <a:schemeClr val="dk2"/>
                </a:solidFill>
              </a:endParaRPr>
            </a:p>
          </p:txBody>
        </p:sp>
        <p:sp>
          <p:nvSpPr>
            <p:cNvPr id="972" name="Google Shape;972;p35"/>
            <p:cNvSpPr/>
            <p:nvPr/>
          </p:nvSpPr>
          <p:spPr>
            <a:xfrm>
              <a:off x="1417525" y="1916650"/>
              <a:ext cx="1567200" cy="409200"/>
            </a:xfrm>
            <a:prstGeom prst="chevron">
              <a:avLst>
                <a:gd fmla="val 50000" name="adj"/>
              </a:avLst>
            </a:prstGeom>
            <a:solidFill>
              <a:srgbClr val="D0E0E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Bayesian Approach</a:t>
              </a:r>
              <a:endParaRPr>
                <a:solidFill>
                  <a:schemeClr val="dk2"/>
                </a:solidFill>
              </a:endParaRPr>
            </a:p>
          </p:txBody>
        </p:sp>
        <p:sp>
          <p:nvSpPr>
            <p:cNvPr id="973" name="Google Shape;973;p35"/>
            <p:cNvSpPr/>
            <p:nvPr/>
          </p:nvSpPr>
          <p:spPr>
            <a:xfrm>
              <a:off x="2801425" y="1916650"/>
              <a:ext cx="1567200" cy="409200"/>
            </a:xfrm>
            <a:prstGeom prst="chevron">
              <a:avLst>
                <a:gd fmla="val 50000" name="adj"/>
              </a:avLst>
            </a:prstGeom>
            <a:solidFill>
              <a:schemeClr val="accent5"/>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Results</a:t>
              </a:r>
              <a:endParaRPr>
                <a:solidFill>
                  <a:schemeClr val="lt1"/>
                </a:solidFill>
              </a:endParaRPr>
            </a:p>
          </p:txBody>
        </p:sp>
        <p:sp>
          <p:nvSpPr>
            <p:cNvPr id="974" name="Google Shape;974;p35"/>
            <p:cNvSpPr/>
            <p:nvPr/>
          </p:nvSpPr>
          <p:spPr>
            <a:xfrm>
              <a:off x="4190650" y="1916650"/>
              <a:ext cx="1567200" cy="409200"/>
            </a:xfrm>
            <a:prstGeom prst="chevron">
              <a:avLst>
                <a:gd fmla="val 50000" name="adj"/>
              </a:avLst>
            </a:prstGeom>
            <a:solidFill>
              <a:srgbClr val="D0E0E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Future Directions</a:t>
              </a:r>
              <a:endParaRPr>
                <a:solidFill>
                  <a:schemeClr val="dk2"/>
                </a:solidFill>
              </a:endParaRPr>
            </a:p>
          </p:txBody>
        </p:sp>
      </p:grpSp>
      <p:grpSp>
        <p:nvGrpSpPr>
          <p:cNvPr id="975" name="Google Shape;975;p35"/>
          <p:cNvGrpSpPr/>
          <p:nvPr/>
        </p:nvGrpSpPr>
        <p:grpSpPr>
          <a:xfrm>
            <a:off x="0" y="-82"/>
            <a:ext cx="8520536" cy="310378"/>
            <a:chOff x="193600" y="1916650"/>
            <a:chExt cx="5564250" cy="409200"/>
          </a:xfrm>
        </p:grpSpPr>
        <p:sp>
          <p:nvSpPr>
            <p:cNvPr id="976" name="Google Shape;976;p35"/>
            <p:cNvSpPr/>
            <p:nvPr/>
          </p:nvSpPr>
          <p:spPr>
            <a:xfrm>
              <a:off x="193600" y="1916650"/>
              <a:ext cx="1403700" cy="409200"/>
            </a:xfrm>
            <a:prstGeom prst="homePlate">
              <a:avLst>
                <a:gd fmla="val 50000" name="adj"/>
              </a:avLst>
            </a:prstGeom>
            <a:solidFill>
              <a:srgbClr val="D0E0E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Background</a:t>
              </a:r>
              <a:endParaRPr>
                <a:solidFill>
                  <a:schemeClr val="dk2"/>
                </a:solidFill>
              </a:endParaRPr>
            </a:p>
          </p:txBody>
        </p:sp>
        <p:sp>
          <p:nvSpPr>
            <p:cNvPr id="977" name="Google Shape;977;p35"/>
            <p:cNvSpPr/>
            <p:nvPr/>
          </p:nvSpPr>
          <p:spPr>
            <a:xfrm>
              <a:off x="1417525" y="1916650"/>
              <a:ext cx="1567200" cy="409200"/>
            </a:xfrm>
            <a:prstGeom prst="chevron">
              <a:avLst>
                <a:gd fmla="val 50000" name="adj"/>
              </a:avLst>
            </a:prstGeom>
            <a:solidFill>
              <a:schemeClr val="accent5"/>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Bayesian Approach</a:t>
              </a:r>
              <a:endParaRPr>
                <a:solidFill>
                  <a:schemeClr val="lt1"/>
                </a:solidFill>
              </a:endParaRPr>
            </a:p>
          </p:txBody>
        </p:sp>
        <p:sp>
          <p:nvSpPr>
            <p:cNvPr id="978" name="Google Shape;978;p35"/>
            <p:cNvSpPr/>
            <p:nvPr/>
          </p:nvSpPr>
          <p:spPr>
            <a:xfrm>
              <a:off x="2801425" y="1916650"/>
              <a:ext cx="1567200" cy="409200"/>
            </a:xfrm>
            <a:prstGeom prst="chevron">
              <a:avLst>
                <a:gd fmla="val 50000" name="adj"/>
              </a:avLst>
            </a:prstGeom>
            <a:solidFill>
              <a:srgbClr val="D0E0E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Results</a:t>
              </a:r>
              <a:endParaRPr>
                <a:solidFill>
                  <a:schemeClr val="dk2"/>
                </a:solidFill>
              </a:endParaRPr>
            </a:p>
          </p:txBody>
        </p:sp>
        <p:sp>
          <p:nvSpPr>
            <p:cNvPr id="979" name="Google Shape;979;p35"/>
            <p:cNvSpPr/>
            <p:nvPr/>
          </p:nvSpPr>
          <p:spPr>
            <a:xfrm>
              <a:off x="4190650" y="1916650"/>
              <a:ext cx="1567200" cy="409200"/>
            </a:xfrm>
            <a:prstGeom prst="chevron">
              <a:avLst>
                <a:gd fmla="val 50000" name="adj"/>
              </a:avLst>
            </a:prstGeom>
            <a:solidFill>
              <a:srgbClr val="D0E0E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Future Directions</a:t>
              </a:r>
              <a:endParaRPr>
                <a:solidFill>
                  <a:schemeClr val="dk2"/>
                </a:solidFill>
              </a:endParaRPr>
            </a:p>
          </p:txBody>
        </p:sp>
      </p:grpSp>
      <p:grpSp>
        <p:nvGrpSpPr>
          <p:cNvPr id="980" name="Google Shape;980;p35"/>
          <p:cNvGrpSpPr/>
          <p:nvPr/>
        </p:nvGrpSpPr>
        <p:grpSpPr>
          <a:xfrm>
            <a:off x="5634994" y="2056547"/>
            <a:ext cx="3601256" cy="2182748"/>
            <a:chOff x="3553250" y="1213150"/>
            <a:chExt cx="4048175" cy="2512949"/>
          </a:xfrm>
        </p:grpSpPr>
        <p:pic>
          <p:nvPicPr>
            <p:cNvPr id="981" name="Google Shape;981;p35"/>
            <p:cNvPicPr preferRelativeResize="0"/>
            <p:nvPr/>
          </p:nvPicPr>
          <p:blipFill rotWithShape="1">
            <a:blip r:embed="rId4">
              <a:alphaModFix/>
            </a:blip>
            <a:srcRect b="9411" l="8284" r="60060" t="49773"/>
            <a:stretch/>
          </p:blipFill>
          <p:spPr>
            <a:xfrm>
              <a:off x="3553250" y="1213150"/>
              <a:ext cx="4048123" cy="2512949"/>
            </a:xfrm>
            <a:prstGeom prst="rect">
              <a:avLst/>
            </a:prstGeom>
            <a:noFill/>
            <a:ln>
              <a:noFill/>
            </a:ln>
          </p:spPr>
        </p:pic>
        <p:sp>
          <p:nvSpPr>
            <p:cNvPr id="982" name="Google Shape;982;p35"/>
            <p:cNvSpPr/>
            <p:nvPr/>
          </p:nvSpPr>
          <p:spPr>
            <a:xfrm>
              <a:off x="7257625" y="2070650"/>
              <a:ext cx="343800" cy="10251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983" name="Google Shape;983;p35"/>
          <p:cNvSpPr txBox="1"/>
          <p:nvPr/>
        </p:nvSpPr>
        <p:spPr>
          <a:xfrm>
            <a:off x="0" y="4681800"/>
            <a:ext cx="5741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Alec Candib</a:t>
            </a:r>
            <a:endParaRPr sz="1800">
              <a:solidFill>
                <a:schemeClr val="dk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7" name="Shape 987"/>
        <p:cNvGrpSpPr/>
        <p:nvPr/>
      </p:nvGrpSpPr>
      <p:grpSpPr>
        <a:xfrm>
          <a:off x="0" y="0"/>
          <a:ext cx="0" cy="0"/>
          <a:chOff x="0" y="0"/>
          <a:chExt cx="0" cy="0"/>
        </a:xfrm>
      </p:grpSpPr>
      <p:sp>
        <p:nvSpPr>
          <p:cNvPr id="988" name="Google Shape;988;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a:t>
            </a:r>
            <a:r>
              <a:rPr lang="en"/>
              <a:t>ree-based differential abundance</a:t>
            </a:r>
            <a:endParaRPr/>
          </a:p>
          <a:p>
            <a:pPr indent="0" lvl="0" marL="0" rtl="0" algn="l">
              <a:spcBef>
                <a:spcPts val="0"/>
              </a:spcBef>
              <a:spcAft>
                <a:spcPts val="0"/>
              </a:spcAft>
              <a:buNone/>
            </a:pPr>
            <a:r>
              <a:t/>
            </a:r>
            <a:endParaRPr/>
          </a:p>
        </p:txBody>
      </p:sp>
      <p:sp>
        <p:nvSpPr>
          <p:cNvPr id="989" name="Google Shape;989;p36"/>
          <p:cNvSpPr txBox="1"/>
          <p:nvPr>
            <p:ph idx="1" type="body"/>
          </p:nvPr>
        </p:nvSpPr>
        <p:spPr>
          <a:xfrm>
            <a:off x="311700" y="1152475"/>
            <a:ext cx="5610600" cy="399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Goal: Evaluate relationships between experimental conditions and the abundance at each taxonomic level</a:t>
            </a:r>
            <a:endParaRPr/>
          </a:p>
          <a:p>
            <a:pPr indent="-342900" lvl="0" marL="457200" rtl="0" algn="l">
              <a:spcBef>
                <a:spcPts val="0"/>
              </a:spcBef>
              <a:spcAft>
                <a:spcPts val="0"/>
              </a:spcAft>
              <a:buSzPts val="1800"/>
              <a:buChar char="●"/>
            </a:pPr>
            <a:r>
              <a:rPr lang="en"/>
              <a:t>Challenges:</a:t>
            </a:r>
            <a:endParaRPr/>
          </a:p>
          <a:p>
            <a:pPr indent="-330200" lvl="1" marL="914400" rtl="0" algn="l">
              <a:spcBef>
                <a:spcPts val="0"/>
              </a:spcBef>
              <a:spcAft>
                <a:spcPts val="0"/>
              </a:spcAft>
              <a:buSzPts val="1600"/>
              <a:buChar char="○"/>
            </a:pPr>
            <a:r>
              <a:rPr lang="en" sz="1600"/>
              <a:t>Abundances are constrained between 0 and 1</a:t>
            </a:r>
            <a:endParaRPr sz="1600"/>
          </a:p>
          <a:p>
            <a:pPr indent="-330200" lvl="1" marL="914400" rtl="0" algn="l">
              <a:spcBef>
                <a:spcPts val="0"/>
              </a:spcBef>
              <a:spcAft>
                <a:spcPts val="0"/>
              </a:spcAft>
              <a:buSzPts val="1600"/>
              <a:buChar char="○"/>
            </a:pPr>
            <a:r>
              <a:rPr lang="en" sz="1600"/>
              <a:t>Abundances do not sum to 1: Abundances counted multiple times up the tree</a:t>
            </a:r>
            <a:endParaRPr sz="1600"/>
          </a:p>
          <a:p>
            <a:pPr indent="-330200" lvl="1" marL="914400" rtl="0" algn="l">
              <a:spcBef>
                <a:spcPts val="0"/>
              </a:spcBef>
              <a:spcAft>
                <a:spcPts val="0"/>
              </a:spcAft>
              <a:buSzPts val="1600"/>
              <a:buChar char="○"/>
            </a:pPr>
            <a:r>
              <a:rPr lang="en" sz="1600"/>
              <a:t>Positive correlations between taxa</a:t>
            </a:r>
            <a:endParaRPr sz="1600"/>
          </a:p>
          <a:p>
            <a:pPr indent="-330200" lvl="1" marL="914400" rtl="0" algn="l">
              <a:spcBef>
                <a:spcPts val="0"/>
              </a:spcBef>
              <a:spcAft>
                <a:spcPts val="0"/>
              </a:spcAft>
              <a:buSzPts val="1600"/>
              <a:buChar char="○"/>
            </a:pPr>
            <a:r>
              <a:rPr lang="en" sz="1600"/>
              <a:t>Accounting for multiple experimental variables/covariates</a:t>
            </a:r>
            <a:endParaRPr sz="1600"/>
          </a:p>
          <a:p>
            <a:pPr indent="-330200" lvl="1" marL="914400" rtl="0" algn="l">
              <a:spcBef>
                <a:spcPts val="0"/>
              </a:spcBef>
              <a:spcAft>
                <a:spcPts val="0"/>
              </a:spcAft>
              <a:buSzPts val="1600"/>
              <a:buChar char="○"/>
            </a:pPr>
            <a:r>
              <a:rPr lang="en" sz="1600"/>
              <a:t>Missing values</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00"/>
          </a:p>
          <a:p>
            <a:pPr indent="0" lvl="0" marL="457200" rtl="0" algn="l">
              <a:spcBef>
                <a:spcPts val="1200"/>
              </a:spcBef>
              <a:spcAft>
                <a:spcPts val="1200"/>
              </a:spcAft>
              <a:buNone/>
            </a:pPr>
            <a:r>
              <a:t/>
            </a:r>
            <a:endParaRPr/>
          </a:p>
        </p:txBody>
      </p:sp>
      <p:sp>
        <p:nvSpPr>
          <p:cNvPr id="990" name="Google Shape;990;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pSp>
        <p:nvGrpSpPr>
          <p:cNvPr id="991" name="Google Shape;991;p36"/>
          <p:cNvGrpSpPr/>
          <p:nvPr/>
        </p:nvGrpSpPr>
        <p:grpSpPr>
          <a:xfrm>
            <a:off x="0" y="-82"/>
            <a:ext cx="8520536" cy="310378"/>
            <a:chOff x="193600" y="1916650"/>
            <a:chExt cx="5564250" cy="409200"/>
          </a:xfrm>
        </p:grpSpPr>
        <p:sp>
          <p:nvSpPr>
            <p:cNvPr id="992" name="Google Shape;992;p36"/>
            <p:cNvSpPr/>
            <p:nvPr/>
          </p:nvSpPr>
          <p:spPr>
            <a:xfrm>
              <a:off x="193600" y="1916650"/>
              <a:ext cx="1403700" cy="409200"/>
            </a:xfrm>
            <a:prstGeom prst="homePlate">
              <a:avLst>
                <a:gd fmla="val 50000" name="adj"/>
              </a:avLst>
            </a:prstGeom>
            <a:solidFill>
              <a:srgbClr val="D0E0E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Background</a:t>
              </a:r>
              <a:endParaRPr>
                <a:solidFill>
                  <a:schemeClr val="dk2"/>
                </a:solidFill>
              </a:endParaRPr>
            </a:p>
          </p:txBody>
        </p:sp>
        <p:sp>
          <p:nvSpPr>
            <p:cNvPr id="993" name="Google Shape;993;p36"/>
            <p:cNvSpPr/>
            <p:nvPr/>
          </p:nvSpPr>
          <p:spPr>
            <a:xfrm>
              <a:off x="1417525" y="1916650"/>
              <a:ext cx="1567200" cy="409200"/>
            </a:xfrm>
            <a:prstGeom prst="chevron">
              <a:avLst>
                <a:gd fmla="val 50000" name="adj"/>
              </a:avLst>
            </a:prstGeom>
            <a:solidFill>
              <a:schemeClr val="accent5"/>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Bayesian Approach</a:t>
              </a:r>
              <a:endParaRPr>
                <a:solidFill>
                  <a:schemeClr val="lt1"/>
                </a:solidFill>
              </a:endParaRPr>
            </a:p>
          </p:txBody>
        </p:sp>
        <p:sp>
          <p:nvSpPr>
            <p:cNvPr id="994" name="Google Shape;994;p36"/>
            <p:cNvSpPr/>
            <p:nvPr/>
          </p:nvSpPr>
          <p:spPr>
            <a:xfrm>
              <a:off x="2801425" y="1916650"/>
              <a:ext cx="1567200" cy="409200"/>
            </a:xfrm>
            <a:prstGeom prst="chevron">
              <a:avLst>
                <a:gd fmla="val 50000" name="adj"/>
              </a:avLst>
            </a:prstGeom>
            <a:solidFill>
              <a:srgbClr val="D0E0E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Results</a:t>
              </a:r>
              <a:endParaRPr>
                <a:solidFill>
                  <a:schemeClr val="dk2"/>
                </a:solidFill>
              </a:endParaRPr>
            </a:p>
          </p:txBody>
        </p:sp>
        <p:sp>
          <p:nvSpPr>
            <p:cNvPr id="995" name="Google Shape;995;p36"/>
            <p:cNvSpPr/>
            <p:nvPr/>
          </p:nvSpPr>
          <p:spPr>
            <a:xfrm>
              <a:off x="4190650" y="1916650"/>
              <a:ext cx="1567200" cy="409200"/>
            </a:xfrm>
            <a:prstGeom prst="chevron">
              <a:avLst>
                <a:gd fmla="val 50000" name="adj"/>
              </a:avLst>
            </a:prstGeom>
            <a:solidFill>
              <a:srgbClr val="D0E0E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Future Directions</a:t>
              </a:r>
              <a:endParaRPr>
                <a:solidFill>
                  <a:schemeClr val="dk2"/>
                </a:solidFill>
              </a:endParaRPr>
            </a:p>
          </p:txBody>
        </p:sp>
      </p:grpSp>
      <p:sp>
        <p:nvSpPr>
          <p:cNvPr id="996" name="Google Shape;996;p36"/>
          <p:cNvSpPr txBox="1"/>
          <p:nvPr/>
        </p:nvSpPr>
        <p:spPr>
          <a:xfrm>
            <a:off x="0" y="4681800"/>
            <a:ext cx="5741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Alec Candib</a:t>
            </a:r>
            <a:endParaRPr sz="1800">
              <a:solidFill>
                <a:schemeClr val="dk2"/>
              </a:solidFill>
            </a:endParaRPr>
          </a:p>
        </p:txBody>
      </p:sp>
      <p:pic>
        <p:nvPicPr>
          <p:cNvPr id="997" name="Google Shape;997;p36"/>
          <p:cNvPicPr preferRelativeResize="0"/>
          <p:nvPr/>
        </p:nvPicPr>
        <p:blipFill>
          <a:blip r:embed="rId3">
            <a:alphaModFix/>
          </a:blip>
          <a:stretch>
            <a:fillRect/>
          </a:stretch>
        </p:blipFill>
        <p:spPr>
          <a:xfrm>
            <a:off x="5867850" y="1936651"/>
            <a:ext cx="3221699" cy="242254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1" name="Shape 1001"/>
        <p:cNvGrpSpPr/>
        <p:nvPr/>
      </p:nvGrpSpPr>
      <p:grpSpPr>
        <a:xfrm>
          <a:off x="0" y="0"/>
          <a:ext cx="0" cy="0"/>
          <a:chOff x="0" y="0"/>
          <a:chExt cx="0" cy="0"/>
        </a:xfrm>
      </p:grpSpPr>
      <p:sp>
        <p:nvSpPr>
          <p:cNvPr id="1002" name="Google Shape;1002;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Previous Approach: T</a:t>
            </a:r>
            <a:r>
              <a:rPr lang="en"/>
              <a:t>ree-based differential abundance</a:t>
            </a:r>
            <a:r>
              <a:rPr lang="en"/>
              <a:t> regression method</a:t>
            </a:r>
            <a:endParaRPr/>
          </a:p>
          <a:p>
            <a:pPr indent="0" lvl="0" marL="0" rtl="0" algn="l">
              <a:spcBef>
                <a:spcPts val="0"/>
              </a:spcBef>
              <a:spcAft>
                <a:spcPts val="0"/>
              </a:spcAft>
              <a:buNone/>
            </a:pPr>
            <a:r>
              <a:t/>
            </a:r>
            <a:endParaRPr/>
          </a:p>
        </p:txBody>
      </p:sp>
      <p:sp>
        <p:nvSpPr>
          <p:cNvPr id="1003" name="Google Shape;1003;p37"/>
          <p:cNvSpPr txBox="1"/>
          <p:nvPr>
            <p:ph idx="1" type="body"/>
          </p:nvPr>
        </p:nvSpPr>
        <p:spPr>
          <a:xfrm>
            <a:off x="311700" y="1152475"/>
            <a:ext cx="8208900" cy="399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Procedure:</a:t>
            </a:r>
            <a:endParaRPr/>
          </a:p>
          <a:p>
            <a:pPr indent="-330200" lvl="1" marL="914400" rtl="0" algn="l">
              <a:spcBef>
                <a:spcPts val="0"/>
              </a:spcBef>
              <a:spcAft>
                <a:spcPts val="0"/>
              </a:spcAft>
              <a:buSzPts val="1600"/>
              <a:buChar char="○"/>
            </a:pPr>
            <a:r>
              <a:rPr lang="en" sz="1600"/>
              <a:t>Transform data with the Centered Log-Ratio: log-transform, then shift mean of data to 0</a:t>
            </a:r>
            <a:endParaRPr sz="1600"/>
          </a:p>
          <a:p>
            <a:pPr indent="-330200" lvl="1" marL="914400" rtl="0" algn="l">
              <a:spcBef>
                <a:spcPts val="0"/>
              </a:spcBef>
              <a:spcAft>
                <a:spcPts val="0"/>
              </a:spcAft>
              <a:buSzPts val="1600"/>
              <a:buChar char="○"/>
            </a:pPr>
            <a:r>
              <a:rPr lang="en" sz="1600"/>
              <a:t>Linear model: CLR(Abundance) ~ Conditions + Covariates</a:t>
            </a:r>
            <a:endParaRPr sz="1600"/>
          </a:p>
          <a:p>
            <a:pPr indent="-330200" lvl="1" marL="914400" rtl="0" algn="l">
              <a:spcBef>
                <a:spcPts val="0"/>
              </a:spcBef>
              <a:spcAft>
                <a:spcPts val="0"/>
              </a:spcAft>
              <a:buSzPts val="1600"/>
              <a:buChar char="○"/>
            </a:pPr>
            <a:r>
              <a:rPr lang="en" sz="1600"/>
              <a:t>Calculate adjusted p-values with the BH correction</a:t>
            </a:r>
            <a:endParaRPr sz="1600"/>
          </a:p>
          <a:p>
            <a:pPr indent="-342900" lvl="0" marL="457200" rtl="0" algn="l">
              <a:spcBef>
                <a:spcPts val="0"/>
              </a:spcBef>
              <a:spcAft>
                <a:spcPts val="0"/>
              </a:spcAft>
              <a:buSzPts val="1800"/>
              <a:buChar char="●"/>
            </a:pPr>
            <a:r>
              <a:rPr lang="en"/>
              <a:t>Does this a</a:t>
            </a:r>
            <a:r>
              <a:rPr lang="en"/>
              <a:t>ddress challenges?</a:t>
            </a:r>
            <a:endParaRPr/>
          </a:p>
          <a:p>
            <a:pPr indent="-330200" lvl="1" marL="914400" rtl="0" algn="l">
              <a:spcBef>
                <a:spcPts val="0"/>
              </a:spcBef>
              <a:spcAft>
                <a:spcPts val="0"/>
              </a:spcAft>
              <a:buSzPts val="1600"/>
              <a:buChar char="○"/>
            </a:pPr>
            <a:r>
              <a:rPr lang="en" sz="1600"/>
              <a:t>CLR: transforms data from constrained [0,1] space to unconstrained Euclidean space, where traditional statistical </a:t>
            </a:r>
            <a:r>
              <a:rPr lang="en" sz="1600"/>
              <a:t>techniques</a:t>
            </a:r>
            <a:r>
              <a:rPr lang="en" sz="1600"/>
              <a:t> work</a:t>
            </a:r>
            <a:endParaRPr sz="1600"/>
          </a:p>
          <a:p>
            <a:pPr indent="-330200" lvl="1" marL="914400" rtl="0" algn="l">
              <a:spcBef>
                <a:spcPts val="0"/>
              </a:spcBef>
              <a:spcAft>
                <a:spcPts val="0"/>
              </a:spcAft>
              <a:buSzPts val="1600"/>
              <a:buChar char="○"/>
            </a:pPr>
            <a:r>
              <a:rPr lang="en" sz="1600"/>
              <a:t>BH correction: upper bound on p-values for positively correlated data</a:t>
            </a:r>
            <a:endParaRPr sz="1600"/>
          </a:p>
          <a:p>
            <a:pPr indent="-330200" lvl="1" marL="914400" rtl="0" algn="l">
              <a:spcBef>
                <a:spcPts val="0"/>
              </a:spcBef>
              <a:spcAft>
                <a:spcPts val="0"/>
              </a:spcAft>
              <a:buSzPts val="1600"/>
              <a:buChar char="○"/>
            </a:pPr>
            <a:r>
              <a:rPr lang="en" sz="1600"/>
              <a:t>Linear model: Compatible with any number of experimental variables</a:t>
            </a:r>
            <a:endParaRPr sz="1600"/>
          </a:p>
          <a:p>
            <a:pPr indent="0" lvl="0" marL="0" rtl="0" algn="l">
              <a:spcBef>
                <a:spcPts val="1200"/>
              </a:spcBef>
              <a:spcAft>
                <a:spcPts val="0"/>
              </a:spcAft>
              <a:buNone/>
            </a:pPr>
            <a:r>
              <a:t/>
            </a:r>
            <a:endParaRPr sz="100"/>
          </a:p>
          <a:p>
            <a:pPr indent="0" lvl="0" marL="457200" rtl="0" algn="l">
              <a:spcBef>
                <a:spcPts val="1200"/>
              </a:spcBef>
              <a:spcAft>
                <a:spcPts val="1200"/>
              </a:spcAft>
              <a:buNone/>
            </a:pPr>
            <a:r>
              <a:t/>
            </a:r>
            <a:endParaRPr/>
          </a:p>
        </p:txBody>
      </p:sp>
      <p:sp>
        <p:nvSpPr>
          <p:cNvPr id="1004" name="Google Shape;1004;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pSp>
        <p:nvGrpSpPr>
          <p:cNvPr id="1005" name="Google Shape;1005;p37"/>
          <p:cNvGrpSpPr/>
          <p:nvPr/>
        </p:nvGrpSpPr>
        <p:grpSpPr>
          <a:xfrm>
            <a:off x="0" y="-82"/>
            <a:ext cx="8520536" cy="310378"/>
            <a:chOff x="193600" y="1916650"/>
            <a:chExt cx="5564250" cy="409200"/>
          </a:xfrm>
        </p:grpSpPr>
        <p:sp>
          <p:nvSpPr>
            <p:cNvPr id="1006" name="Google Shape;1006;p37"/>
            <p:cNvSpPr/>
            <p:nvPr/>
          </p:nvSpPr>
          <p:spPr>
            <a:xfrm>
              <a:off x="193600" y="1916650"/>
              <a:ext cx="1403700" cy="409200"/>
            </a:xfrm>
            <a:prstGeom prst="homePlate">
              <a:avLst>
                <a:gd fmla="val 50000" name="adj"/>
              </a:avLst>
            </a:prstGeom>
            <a:solidFill>
              <a:srgbClr val="D0E0E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Background</a:t>
              </a:r>
              <a:endParaRPr>
                <a:solidFill>
                  <a:schemeClr val="dk2"/>
                </a:solidFill>
              </a:endParaRPr>
            </a:p>
          </p:txBody>
        </p:sp>
        <p:sp>
          <p:nvSpPr>
            <p:cNvPr id="1007" name="Google Shape;1007;p37"/>
            <p:cNvSpPr/>
            <p:nvPr/>
          </p:nvSpPr>
          <p:spPr>
            <a:xfrm>
              <a:off x="1417525" y="1916650"/>
              <a:ext cx="1567200" cy="409200"/>
            </a:xfrm>
            <a:prstGeom prst="chevron">
              <a:avLst>
                <a:gd fmla="val 50000" name="adj"/>
              </a:avLst>
            </a:prstGeom>
            <a:solidFill>
              <a:schemeClr val="accent5"/>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Bayesian Approach</a:t>
              </a:r>
              <a:endParaRPr>
                <a:solidFill>
                  <a:schemeClr val="lt1"/>
                </a:solidFill>
              </a:endParaRPr>
            </a:p>
          </p:txBody>
        </p:sp>
        <p:sp>
          <p:nvSpPr>
            <p:cNvPr id="1008" name="Google Shape;1008;p37"/>
            <p:cNvSpPr/>
            <p:nvPr/>
          </p:nvSpPr>
          <p:spPr>
            <a:xfrm>
              <a:off x="2801425" y="1916650"/>
              <a:ext cx="1567200" cy="409200"/>
            </a:xfrm>
            <a:prstGeom prst="chevron">
              <a:avLst>
                <a:gd fmla="val 50000" name="adj"/>
              </a:avLst>
            </a:prstGeom>
            <a:solidFill>
              <a:srgbClr val="D0E0E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Results</a:t>
              </a:r>
              <a:endParaRPr>
                <a:solidFill>
                  <a:schemeClr val="dk2"/>
                </a:solidFill>
              </a:endParaRPr>
            </a:p>
          </p:txBody>
        </p:sp>
        <p:sp>
          <p:nvSpPr>
            <p:cNvPr id="1009" name="Google Shape;1009;p37"/>
            <p:cNvSpPr/>
            <p:nvPr/>
          </p:nvSpPr>
          <p:spPr>
            <a:xfrm>
              <a:off x="4190650" y="1916650"/>
              <a:ext cx="1567200" cy="409200"/>
            </a:xfrm>
            <a:prstGeom prst="chevron">
              <a:avLst>
                <a:gd fmla="val 50000" name="adj"/>
              </a:avLst>
            </a:prstGeom>
            <a:solidFill>
              <a:srgbClr val="D0E0E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Future Directions</a:t>
              </a:r>
              <a:endParaRPr>
                <a:solidFill>
                  <a:schemeClr val="dk2"/>
                </a:solidFill>
              </a:endParaRPr>
            </a:p>
          </p:txBody>
        </p:sp>
      </p:grpSp>
      <p:sp>
        <p:nvSpPr>
          <p:cNvPr id="1010" name="Google Shape;1010;p37"/>
          <p:cNvSpPr txBox="1"/>
          <p:nvPr/>
        </p:nvSpPr>
        <p:spPr>
          <a:xfrm>
            <a:off x="0" y="4681800"/>
            <a:ext cx="5741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Alec Candib</a:t>
            </a:r>
            <a:endParaRPr sz="1800">
              <a:solidFill>
                <a:schemeClr val="dk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4" name="Shape 1014"/>
        <p:cNvGrpSpPr/>
        <p:nvPr/>
      </p:nvGrpSpPr>
      <p:grpSpPr>
        <a:xfrm>
          <a:off x="0" y="0"/>
          <a:ext cx="0" cy="0"/>
          <a:chOff x="0" y="0"/>
          <a:chExt cx="0" cy="0"/>
        </a:xfrm>
      </p:grpSpPr>
      <p:sp>
        <p:nvSpPr>
          <p:cNvPr id="1015" name="Google Shape;1015;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Missing Values</a:t>
            </a:r>
            <a:endParaRPr/>
          </a:p>
          <a:p>
            <a:pPr indent="0" lvl="0" marL="0" rtl="0" algn="l">
              <a:spcBef>
                <a:spcPts val="0"/>
              </a:spcBef>
              <a:spcAft>
                <a:spcPts val="0"/>
              </a:spcAft>
              <a:buNone/>
            </a:pPr>
            <a:r>
              <a:t/>
            </a:r>
            <a:endParaRPr/>
          </a:p>
        </p:txBody>
      </p:sp>
      <p:sp>
        <p:nvSpPr>
          <p:cNvPr id="1016" name="Google Shape;1016;p38"/>
          <p:cNvSpPr txBox="1"/>
          <p:nvPr>
            <p:ph idx="1" type="body"/>
          </p:nvPr>
        </p:nvSpPr>
        <p:spPr>
          <a:xfrm>
            <a:off x="311700" y="1152475"/>
            <a:ext cx="4198200" cy="399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Often &gt;50% of values </a:t>
            </a:r>
            <a:endParaRPr/>
          </a:p>
          <a:p>
            <a:pPr indent="-342900" lvl="0" marL="457200" rtl="0" algn="l">
              <a:spcBef>
                <a:spcPts val="0"/>
              </a:spcBef>
              <a:spcAft>
                <a:spcPts val="0"/>
              </a:spcAft>
              <a:buSzPts val="1800"/>
              <a:buChar char="●"/>
            </a:pPr>
            <a:r>
              <a:rPr lang="en"/>
              <a:t>Breaks CLR transformation: log(0)</a:t>
            </a:r>
            <a:endParaRPr/>
          </a:p>
          <a:p>
            <a:pPr indent="-342900" lvl="0" marL="457200" rtl="0" algn="l">
              <a:spcBef>
                <a:spcPts val="0"/>
              </a:spcBef>
              <a:spcAft>
                <a:spcPts val="0"/>
              </a:spcAft>
              <a:buSzPts val="1800"/>
              <a:buChar char="●"/>
            </a:pPr>
            <a:r>
              <a:rPr lang="en"/>
              <a:t>Solution: Fill in missing values with some value (0, detection limit)</a:t>
            </a:r>
            <a:endParaRPr/>
          </a:p>
          <a:p>
            <a:pPr indent="-342900" lvl="0" marL="457200" rtl="0" algn="l">
              <a:spcBef>
                <a:spcPts val="0"/>
              </a:spcBef>
              <a:spcAft>
                <a:spcPts val="0"/>
              </a:spcAft>
              <a:buSzPts val="1800"/>
              <a:buChar char="●"/>
            </a:pPr>
            <a:r>
              <a:rPr lang="en"/>
              <a:t>Constant value, random value, imputation, or Bayesian regression</a:t>
            </a:r>
            <a:endParaRPr/>
          </a:p>
          <a:p>
            <a:pPr indent="-342900" lvl="0" marL="457200" rtl="0" algn="l">
              <a:spcBef>
                <a:spcPts val="0"/>
              </a:spcBef>
              <a:spcAft>
                <a:spcPts val="0"/>
              </a:spcAft>
              <a:buSzPts val="1800"/>
              <a:buChar char="●"/>
            </a:pPr>
            <a:r>
              <a:rPr lang="en"/>
              <a:t>Method: random value within (0.1*detection limit, </a:t>
            </a:r>
            <a:r>
              <a:rPr lang="en"/>
              <a:t>detection limit)</a:t>
            </a:r>
            <a:endParaRPr/>
          </a:p>
          <a:p>
            <a:pPr indent="-317500" lvl="1" marL="914400" rtl="0" algn="l">
              <a:spcBef>
                <a:spcPts val="0"/>
              </a:spcBef>
              <a:spcAft>
                <a:spcPts val="0"/>
              </a:spcAft>
              <a:buSzPts val="1400"/>
              <a:buChar char="○"/>
            </a:pPr>
            <a:r>
              <a:rPr lang="en"/>
              <a:t>Compatible with our data, available, and tolerant of high missing values</a:t>
            </a:r>
            <a:endParaRPr/>
          </a:p>
          <a:p>
            <a:pPr indent="0" lvl="0" marL="457200" rtl="0" algn="l">
              <a:spcBef>
                <a:spcPts val="1200"/>
              </a:spcBef>
              <a:spcAft>
                <a:spcPts val="1200"/>
              </a:spcAft>
              <a:buNone/>
            </a:pPr>
            <a:r>
              <a:t/>
            </a:r>
            <a:endParaRPr/>
          </a:p>
        </p:txBody>
      </p:sp>
      <p:sp>
        <p:nvSpPr>
          <p:cNvPr id="1017" name="Google Shape;1017;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pSp>
        <p:nvGrpSpPr>
          <p:cNvPr id="1018" name="Google Shape;1018;p38"/>
          <p:cNvGrpSpPr/>
          <p:nvPr/>
        </p:nvGrpSpPr>
        <p:grpSpPr>
          <a:xfrm>
            <a:off x="0" y="-82"/>
            <a:ext cx="8520536" cy="310378"/>
            <a:chOff x="193600" y="1916650"/>
            <a:chExt cx="5564250" cy="409200"/>
          </a:xfrm>
        </p:grpSpPr>
        <p:sp>
          <p:nvSpPr>
            <p:cNvPr id="1019" name="Google Shape;1019;p38"/>
            <p:cNvSpPr/>
            <p:nvPr/>
          </p:nvSpPr>
          <p:spPr>
            <a:xfrm>
              <a:off x="193600" y="1916650"/>
              <a:ext cx="1403700" cy="409200"/>
            </a:xfrm>
            <a:prstGeom prst="homePlate">
              <a:avLst>
                <a:gd fmla="val 50000" name="adj"/>
              </a:avLst>
            </a:prstGeom>
            <a:solidFill>
              <a:srgbClr val="D0E0E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Background</a:t>
              </a:r>
              <a:endParaRPr>
                <a:solidFill>
                  <a:schemeClr val="dk2"/>
                </a:solidFill>
              </a:endParaRPr>
            </a:p>
          </p:txBody>
        </p:sp>
        <p:sp>
          <p:nvSpPr>
            <p:cNvPr id="1020" name="Google Shape;1020;p38"/>
            <p:cNvSpPr/>
            <p:nvPr/>
          </p:nvSpPr>
          <p:spPr>
            <a:xfrm>
              <a:off x="1417525" y="1916650"/>
              <a:ext cx="1567200" cy="409200"/>
            </a:xfrm>
            <a:prstGeom prst="chevron">
              <a:avLst>
                <a:gd fmla="val 50000" name="adj"/>
              </a:avLst>
            </a:prstGeom>
            <a:solidFill>
              <a:schemeClr val="accent5"/>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Bayesian Approach</a:t>
              </a:r>
              <a:endParaRPr>
                <a:solidFill>
                  <a:schemeClr val="lt1"/>
                </a:solidFill>
              </a:endParaRPr>
            </a:p>
          </p:txBody>
        </p:sp>
        <p:sp>
          <p:nvSpPr>
            <p:cNvPr id="1021" name="Google Shape;1021;p38"/>
            <p:cNvSpPr/>
            <p:nvPr/>
          </p:nvSpPr>
          <p:spPr>
            <a:xfrm>
              <a:off x="2801425" y="1916650"/>
              <a:ext cx="1567200" cy="409200"/>
            </a:xfrm>
            <a:prstGeom prst="chevron">
              <a:avLst>
                <a:gd fmla="val 50000" name="adj"/>
              </a:avLst>
            </a:prstGeom>
            <a:solidFill>
              <a:srgbClr val="D0E0E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Results</a:t>
              </a:r>
              <a:endParaRPr>
                <a:solidFill>
                  <a:schemeClr val="dk2"/>
                </a:solidFill>
              </a:endParaRPr>
            </a:p>
          </p:txBody>
        </p:sp>
        <p:sp>
          <p:nvSpPr>
            <p:cNvPr id="1022" name="Google Shape;1022;p38"/>
            <p:cNvSpPr/>
            <p:nvPr/>
          </p:nvSpPr>
          <p:spPr>
            <a:xfrm>
              <a:off x="4190650" y="1916650"/>
              <a:ext cx="1567200" cy="409200"/>
            </a:xfrm>
            <a:prstGeom prst="chevron">
              <a:avLst>
                <a:gd fmla="val 50000" name="adj"/>
              </a:avLst>
            </a:prstGeom>
            <a:solidFill>
              <a:srgbClr val="D0E0E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Future Directions</a:t>
              </a:r>
              <a:endParaRPr>
                <a:solidFill>
                  <a:schemeClr val="dk2"/>
                </a:solidFill>
              </a:endParaRPr>
            </a:p>
          </p:txBody>
        </p:sp>
      </p:grpSp>
      <p:pic>
        <p:nvPicPr>
          <p:cNvPr id="1023" name="Google Shape;1023;p38"/>
          <p:cNvPicPr preferRelativeResize="0"/>
          <p:nvPr/>
        </p:nvPicPr>
        <p:blipFill>
          <a:blip r:embed="rId3">
            <a:alphaModFix/>
          </a:blip>
          <a:stretch>
            <a:fillRect/>
          </a:stretch>
        </p:blipFill>
        <p:spPr>
          <a:xfrm>
            <a:off x="4509825" y="1558638"/>
            <a:ext cx="4322475" cy="2563675"/>
          </a:xfrm>
          <a:prstGeom prst="rect">
            <a:avLst/>
          </a:prstGeom>
          <a:noFill/>
          <a:ln>
            <a:noFill/>
          </a:ln>
        </p:spPr>
      </p:pic>
      <p:sp>
        <p:nvSpPr>
          <p:cNvPr id="1024" name="Google Shape;1024;p38"/>
          <p:cNvSpPr txBox="1"/>
          <p:nvPr/>
        </p:nvSpPr>
        <p:spPr>
          <a:xfrm>
            <a:off x="0" y="4681800"/>
            <a:ext cx="5741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Alec Candib</a:t>
            </a:r>
            <a:endParaRPr sz="1800">
              <a:solidFill>
                <a:schemeClr val="dk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8" name="Shape 1028"/>
        <p:cNvGrpSpPr/>
        <p:nvPr/>
      </p:nvGrpSpPr>
      <p:grpSpPr>
        <a:xfrm>
          <a:off x="0" y="0"/>
          <a:ext cx="0" cy="0"/>
          <a:chOff x="0" y="0"/>
          <a:chExt cx="0" cy="0"/>
        </a:xfrm>
      </p:grpSpPr>
      <p:sp>
        <p:nvSpPr>
          <p:cNvPr id="1029" name="Google Shape;1029;p39"/>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Our Project: Improved Differential Abundance</a:t>
            </a:r>
            <a:endParaRPr/>
          </a:p>
        </p:txBody>
      </p:sp>
      <p:sp>
        <p:nvSpPr>
          <p:cNvPr id="1030" name="Google Shape;1030;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pSp>
        <p:nvGrpSpPr>
          <p:cNvPr id="1031" name="Google Shape;1031;p39"/>
          <p:cNvGrpSpPr/>
          <p:nvPr/>
        </p:nvGrpSpPr>
        <p:grpSpPr>
          <a:xfrm>
            <a:off x="0" y="-82"/>
            <a:ext cx="8520536" cy="310378"/>
            <a:chOff x="193600" y="1916650"/>
            <a:chExt cx="5564250" cy="409200"/>
          </a:xfrm>
        </p:grpSpPr>
        <p:sp>
          <p:nvSpPr>
            <p:cNvPr id="1032" name="Google Shape;1032;p39"/>
            <p:cNvSpPr/>
            <p:nvPr/>
          </p:nvSpPr>
          <p:spPr>
            <a:xfrm>
              <a:off x="193600" y="1916650"/>
              <a:ext cx="1403700" cy="409200"/>
            </a:xfrm>
            <a:prstGeom prst="homePlate">
              <a:avLst>
                <a:gd fmla="val 50000" name="adj"/>
              </a:avLst>
            </a:prstGeom>
            <a:solidFill>
              <a:srgbClr val="D0E0E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Background</a:t>
              </a:r>
              <a:endParaRPr>
                <a:solidFill>
                  <a:schemeClr val="dk2"/>
                </a:solidFill>
              </a:endParaRPr>
            </a:p>
          </p:txBody>
        </p:sp>
        <p:sp>
          <p:nvSpPr>
            <p:cNvPr id="1033" name="Google Shape;1033;p39"/>
            <p:cNvSpPr/>
            <p:nvPr/>
          </p:nvSpPr>
          <p:spPr>
            <a:xfrm>
              <a:off x="1417525" y="1916650"/>
              <a:ext cx="1567200" cy="409200"/>
            </a:xfrm>
            <a:prstGeom prst="chevron">
              <a:avLst>
                <a:gd fmla="val 50000" name="adj"/>
              </a:avLst>
            </a:prstGeom>
            <a:solidFill>
              <a:schemeClr val="accent5"/>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Bayesian Approach</a:t>
              </a:r>
              <a:endParaRPr>
                <a:solidFill>
                  <a:schemeClr val="lt1"/>
                </a:solidFill>
              </a:endParaRPr>
            </a:p>
          </p:txBody>
        </p:sp>
        <p:sp>
          <p:nvSpPr>
            <p:cNvPr id="1034" name="Google Shape;1034;p39"/>
            <p:cNvSpPr/>
            <p:nvPr/>
          </p:nvSpPr>
          <p:spPr>
            <a:xfrm>
              <a:off x="2801425" y="1916650"/>
              <a:ext cx="1567200" cy="409200"/>
            </a:xfrm>
            <a:prstGeom prst="chevron">
              <a:avLst>
                <a:gd fmla="val 50000" name="adj"/>
              </a:avLst>
            </a:prstGeom>
            <a:solidFill>
              <a:srgbClr val="D0E0E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Results</a:t>
              </a:r>
              <a:endParaRPr>
                <a:solidFill>
                  <a:schemeClr val="dk2"/>
                </a:solidFill>
              </a:endParaRPr>
            </a:p>
          </p:txBody>
        </p:sp>
        <p:sp>
          <p:nvSpPr>
            <p:cNvPr id="1035" name="Google Shape;1035;p39"/>
            <p:cNvSpPr/>
            <p:nvPr/>
          </p:nvSpPr>
          <p:spPr>
            <a:xfrm>
              <a:off x="4190650" y="1916650"/>
              <a:ext cx="1567200" cy="409200"/>
            </a:xfrm>
            <a:prstGeom prst="chevron">
              <a:avLst>
                <a:gd fmla="val 50000" name="adj"/>
              </a:avLst>
            </a:prstGeom>
            <a:solidFill>
              <a:srgbClr val="D0E0E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Future Directions</a:t>
              </a:r>
              <a:endParaRPr>
                <a:solidFill>
                  <a:schemeClr val="dk2"/>
                </a:solidFill>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9" name="Shape 1039"/>
        <p:cNvGrpSpPr/>
        <p:nvPr/>
      </p:nvGrpSpPr>
      <p:grpSpPr>
        <a:xfrm>
          <a:off x="0" y="0"/>
          <a:ext cx="0" cy="0"/>
          <a:chOff x="0" y="0"/>
          <a:chExt cx="0" cy="0"/>
        </a:xfrm>
      </p:grpSpPr>
      <p:sp>
        <p:nvSpPr>
          <p:cNvPr id="1040" name="Google Shape;1040;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 of Previous Approach</a:t>
            </a:r>
            <a:endParaRPr/>
          </a:p>
        </p:txBody>
      </p:sp>
      <p:sp>
        <p:nvSpPr>
          <p:cNvPr id="1041" name="Google Shape;1041;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CLR might not fit assumptions of linear model (Normally-distributed residuals)</a:t>
            </a:r>
            <a:endParaRPr/>
          </a:p>
          <a:p>
            <a:pPr indent="-342900" lvl="0" marL="457200" rtl="0" algn="l">
              <a:spcBef>
                <a:spcPts val="0"/>
              </a:spcBef>
              <a:spcAft>
                <a:spcPts val="0"/>
              </a:spcAft>
              <a:buSzPts val="1800"/>
              <a:buChar char="●"/>
            </a:pPr>
            <a:r>
              <a:rPr lang="en"/>
              <a:t>Hierarchical information not considered in the model</a:t>
            </a:r>
            <a:endParaRPr/>
          </a:p>
          <a:p>
            <a:pPr indent="-342900" lvl="0" marL="457200" rtl="0" algn="l">
              <a:spcBef>
                <a:spcPts val="0"/>
              </a:spcBef>
              <a:spcAft>
                <a:spcPts val="0"/>
              </a:spcAft>
              <a:buSzPts val="1800"/>
              <a:buChar char="●"/>
            </a:pPr>
            <a:r>
              <a:rPr lang="en"/>
              <a:t>Missing values filled in randomly, without considering other information about the sample</a:t>
            </a:r>
            <a:endParaRPr/>
          </a:p>
        </p:txBody>
      </p:sp>
      <p:sp>
        <p:nvSpPr>
          <p:cNvPr id="1042" name="Google Shape;1042;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6" name="Shape 1046"/>
        <p:cNvGrpSpPr/>
        <p:nvPr/>
      </p:nvGrpSpPr>
      <p:grpSpPr>
        <a:xfrm>
          <a:off x="0" y="0"/>
          <a:ext cx="0" cy="0"/>
          <a:chOff x="0" y="0"/>
          <a:chExt cx="0" cy="0"/>
        </a:xfrm>
      </p:grpSpPr>
      <p:sp>
        <p:nvSpPr>
          <p:cNvPr id="1047" name="Google Shape;1047;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the Solution Needs to Consider</a:t>
            </a:r>
            <a:endParaRPr/>
          </a:p>
        </p:txBody>
      </p:sp>
      <p:sp>
        <p:nvSpPr>
          <p:cNvPr id="1048" name="Google Shape;1048;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Data constrained [0,1]</a:t>
            </a:r>
            <a:endParaRPr/>
          </a:p>
          <a:p>
            <a:pPr indent="-342900" lvl="0" marL="457200" rtl="0" algn="l">
              <a:spcBef>
                <a:spcPts val="0"/>
              </a:spcBef>
              <a:spcAft>
                <a:spcPts val="0"/>
              </a:spcAft>
              <a:buSzPts val="1800"/>
              <a:buChar char="●"/>
            </a:pPr>
            <a:r>
              <a:rPr lang="en"/>
              <a:t>Hierarchical</a:t>
            </a:r>
            <a:r>
              <a:rPr lang="en"/>
              <a:t> structure</a:t>
            </a:r>
            <a:endParaRPr/>
          </a:p>
          <a:p>
            <a:pPr indent="-342900" lvl="0" marL="457200" rtl="0" algn="l">
              <a:spcBef>
                <a:spcPts val="0"/>
              </a:spcBef>
              <a:spcAft>
                <a:spcPts val="0"/>
              </a:spcAft>
              <a:buSzPts val="1800"/>
              <a:buChar char="●"/>
            </a:pPr>
            <a:r>
              <a:rPr lang="en"/>
              <a:t>Sparse data with many missing values</a:t>
            </a:r>
            <a:endParaRPr/>
          </a:p>
          <a:p>
            <a:pPr indent="-317500" lvl="1" marL="914400" rtl="0" algn="l">
              <a:spcBef>
                <a:spcPts val="0"/>
              </a:spcBef>
              <a:spcAft>
                <a:spcPts val="0"/>
              </a:spcAft>
              <a:buSzPts val="1400"/>
              <a:buChar char="○"/>
            </a:pPr>
            <a:r>
              <a:rPr lang="en"/>
              <a:t>Missing not at random: </a:t>
            </a:r>
            <a:r>
              <a:rPr lang="en"/>
              <a:t>Anything missing is either not present, or too low to detect</a:t>
            </a:r>
            <a:endParaRPr/>
          </a:p>
          <a:p>
            <a:pPr indent="-342900" lvl="0" marL="457200" rtl="0" algn="l">
              <a:spcBef>
                <a:spcPts val="0"/>
              </a:spcBef>
              <a:spcAft>
                <a:spcPts val="0"/>
              </a:spcAft>
              <a:buSzPts val="1800"/>
              <a:buChar char="●"/>
            </a:pPr>
            <a:r>
              <a:rPr lang="en"/>
              <a:t>Covariates</a:t>
            </a:r>
            <a:endParaRPr/>
          </a:p>
          <a:p>
            <a:pPr indent="-317500" lvl="1" marL="914400" rtl="0" algn="l">
              <a:spcBef>
                <a:spcPts val="0"/>
              </a:spcBef>
              <a:spcAft>
                <a:spcPts val="0"/>
              </a:spcAft>
              <a:buSzPts val="1400"/>
              <a:buChar char="○"/>
            </a:pPr>
            <a:r>
              <a:rPr lang="en"/>
              <a:t>Other characteristics of the patients that we’re not interested in. Ex: age, sex, batch</a:t>
            </a:r>
            <a:endParaRPr/>
          </a:p>
        </p:txBody>
      </p:sp>
      <p:sp>
        <p:nvSpPr>
          <p:cNvPr id="1049" name="Google Shape;1049;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pSp>
        <p:nvGrpSpPr>
          <p:cNvPr id="75" name="Google Shape;75;p15"/>
          <p:cNvGrpSpPr/>
          <p:nvPr/>
        </p:nvGrpSpPr>
        <p:grpSpPr>
          <a:xfrm>
            <a:off x="0" y="-82"/>
            <a:ext cx="8520536" cy="310378"/>
            <a:chOff x="193600" y="1916650"/>
            <a:chExt cx="5564250" cy="409200"/>
          </a:xfrm>
        </p:grpSpPr>
        <p:sp>
          <p:nvSpPr>
            <p:cNvPr id="76" name="Google Shape;76;p15"/>
            <p:cNvSpPr/>
            <p:nvPr/>
          </p:nvSpPr>
          <p:spPr>
            <a:xfrm>
              <a:off x="193600" y="1916650"/>
              <a:ext cx="1403700" cy="409200"/>
            </a:xfrm>
            <a:prstGeom prst="homePlate">
              <a:avLst>
                <a:gd fmla="val 50000" name="adj"/>
              </a:avLst>
            </a:prstGeom>
            <a:solidFill>
              <a:schemeClr val="accent5"/>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Background</a:t>
              </a:r>
              <a:endParaRPr>
                <a:solidFill>
                  <a:schemeClr val="lt1"/>
                </a:solidFill>
              </a:endParaRPr>
            </a:p>
          </p:txBody>
        </p:sp>
        <p:sp>
          <p:nvSpPr>
            <p:cNvPr id="77" name="Google Shape;77;p15"/>
            <p:cNvSpPr/>
            <p:nvPr/>
          </p:nvSpPr>
          <p:spPr>
            <a:xfrm>
              <a:off x="1417525" y="1916650"/>
              <a:ext cx="1567200" cy="409200"/>
            </a:xfrm>
            <a:prstGeom prst="chevron">
              <a:avLst>
                <a:gd fmla="val 50000" name="adj"/>
              </a:avLst>
            </a:prstGeom>
            <a:solidFill>
              <a:srgbClr val="D0E0E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Bayesian Approach</a:t>
              </a:r>
              <a:endParaRPr>
                <a:solidFill>
                  <a:schemeClr val="dk2"/>
                </a:solidFill>
              </a:endParaRPr>
            </a:p>
          </p:txBody>
        </p:sp>
        <p:sp>
          <p:nvSpPr>
            <p:cNvPr id="78" name="Google Shape;78;p15"/>
            <p:cNvSpPr/>
            <p:nvPr/>
          </p:nvSpPr>
          <p:spPr>
            <a:xfrm>
              <a:off x="2801425" y="1916650"/>
              <a:ext cx="1567200" cy="409200"/>
            </a:xfrm>
            <a:prstGeom prst="chevron">
              <a:avLst>
                <a:gd fmla="val 50000" name="adj"/>
              </a:avLst>
            </a:prstGeom>
            <a:solidFill>
              <a:srgbClr val="D0E0E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Results</a:t>
              </a:r>
              <a:endParaRPr>
                <a:solidFill>
                  <a:schemeClr val="dk2"/>
                </a:solidFill>
              </a:endParaRPr>
            </a:p>
          </p:txBody>
        </p:sp>
        <p:sp>
          <p:nvSpPr>
            <p:cNvPr id="79" name="Google Shape;79;p15"/>
            <p:cNvSpPr/>
            <p:nvPr/>
          </p:nvSpPr>
          <p:spPr>
            <a:xfrm>
              <a:off x="4190650" y="1916650"/>
              <a:ext cx="1567200" cy="409200"/>
            </a:xfrm>
            <a:prstGeom prst="chevron">
              <a:avLst>
                <a:gd fmla="val 50000" name="adj"/>
              </a:avLst>
            </a:prstGeom>
            <a:solidFill>
              <a:srgbClr val="D0E0E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Future Directions</a:t>
              </a:r>
              <a:endParaRPr>
                <a:solidFill>
                  <a:schemeClr val="dk2"/>
                </a:solidFill>
              </a:endParaRPr>
            </a:p>
          </p:txBody>
        </p:sp>
      </p:grpSp>
      <p:sp>
        <p:nvSpPr>
          <p:cNvPr id="80" name="Google Shape;80;p15"/>
          <p:cNvSpPr/>
          <p:nvPr/>
        </p:nvSpPr>
        <p:spPr>
          <a:xfrm>
            <a:off x="3315600" y="2174250"/>
            <a:ext cx="2512800" cy="795000"/>
          </a:xfrm>
          <a:prstGeom prst="flowChartAlternateProcess">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lt1"/>
                </a:solidFill>
              </a:rPr>
              <a:t>Goals of characterizing microbial communities</a:t>
            </a:r>
            <a:endParaRPr sz="1600">
              <a:solidFill>
                <a:schemeClr val="l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3" name="Shape 1053"/>
        <p:cNvGrpSpPr/>
        <p:nvPr/>
      </p:nvGrpSpPr>
      <p:grpSpPr>
        <a:xfrm>
          <a:off x="0" y="0"/>
          <a:ext cx="0" cy="0"/>
          <a:chOff x="0" y="0"/>
          <a:chExt cx="0" cy="0"/>
        </a:xfrm>
      </p:grpSpPr>
      <p:sp>
        <p:nvSpPr>
          <p:cNvPr id="1054" name="Google Shape;1054;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Ideas: Multi-level Hierarchical Beta Model</a:t>
            </a:r>
            <a:endParaRPr/>
          </a:p>
        </p:txBody>
      </p:sp>
      <p:sp>
        <p:nvSpPr>
          <p:cNvPr id="1055" name="Google Shape;1055;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Model taxon abundance as beta distribution</a:t>
            </a:r>
            <a:endParaRPr/>
          </a:p>
          <a:p>
            <a:pPr indent="-342900" lvl="0" marL="457200" rtl="0" algn="l">
              <a:spcBef>
                <a:spcPts val="0"/>
              </a:spcBef>
              <a:spcAft>
                <a:spcPts val="0"/>
              </a:spcAft>
              <a:buSzPts val="1800"/>
              <a:buChar char="●"/>
            </a:pPr>
            <a:r>
              <a:rPr lang="en"/>
              <a:t>Initial pre-processing step with logistic regression: Is variable of interest linked to the taxon being measured at all?</a:t>
            </a:r>
            <a:endParaRPr/>
          </a:p>
          <a:p>
            <a:pPr indent="-342900" lvl="0" marL="457200" rtl="0" algn="l">
              <a:spcBef>
                <a:spcPts val="0"/>
              </a:spcBef>
              <a:spcAft>
                <a:spcPts val="0"/>
              </a:spcAft>
              <a:buSzPts val="1800"/>
              <a:buChar char="●"/>
            </a:pPr>
            <a:r>
              <a:rPr lang="en"/>
              <a:t>Beta regression? </a:t>
            </a:r>
            <a:r>
              <a:rPr lang="en" u="sng">
                <a:solidFill>
                  <a:schemeClr val="hlink"/>
                </a:solidFill>
                <a:hlinkClick r:id="rId3"/>
              </a:rPr>
              <a:t>https://en.wikipedia.org/wiki/Beta_regression</a:t>
            </a:r>
            <a:endParaRPr/>
          </a:p>
          <a:p>
            <a:pPr indent="-342900" lvl="0" marL="457200" rtl="0" algn="l">
              <a:spcBef>
                <a:spcPts val="0"/>
              </a:spcBef>
              <a:spcAft>
                <a:spcPts val="0"/>
              </a:spcAft>
              <a:buSzPts val="1800"/>
              <a:buChar char="●"/>
            </a:pPr>
            <a:r>
              <a:rPr lang="en"/>
              <a:t>MCMC Sampling approach: </a:t>
            </a:r>
            <a:endParaRPr/>
          </a:p>
          <a:p>
            <a:pPr indent="-317500" lvl="1" marL="914400" rtl="0" algn="l">
              <a:spcBef>
                <a:spcPts val="0"/>
              </a:spcBef>
              <a:spcAft>
                <a:spcPts val="0"/>
              </a:spcAft>
              <a:buSzPts val="1400"/>
              <a:buChar char="○"/>
            </a:pPr>
            <a:r>
              <a:rPr lang="en"/>
              <a:t>Use parameters to sample missing values</a:t>
            </a:r>
            <a:endParaRPr/>
          </a:p>
          <a:p>
            <a:pPr indent="-317500" lvl="1" marL="914400" rtl="0" algn="l">
              <a:spcBef>
                <a:spcPts val="0"/>
              </a:spcBef>
              <a:spcAft>
                <a:spcPts val="0"/>
              </a:spcAft>
              <a:buSzPts val="1400"/>
              <a:buChar char="○"/>
            </a:pPr>
            <a:r>
              <a:rPr lang="en"/>
              <a:t>Use data, including sampled missing values, to sample parameters</a:t>
            </a:r>
            <a:endParaRPr/>
          </a:p>
          <a:p>
            <a:pPr indent="-317500" lvl="1" marL="914400" rtl="0" algn="l">
              <a:spcBef>
                <a:spcPts val="0"/>
              </a:spcBef>
              <a:spcAft>
                <a:spcPts val="0"/>
              </a:spcAft>
              <a:buSzPts val="1400"/>
              <a:buChar char="○"/>
            </a:pPr>
            <a:r>
              <a:rPr lang="en"/>
              <a:t>Repeat</a:t>
            </a:r>
            <a:endParaRPr/>
          </a:p>
          <a:p>
            <a:pPr indent="-342900" lvl="0" marL="457200" rtl="0" algn="l">
              <a:spcBef>
                <a:spcPts val="0"/>
              </a:spcBef>
              <a:spcAft>
                <a:spcPts val="0"/>
              </a:spcAft>
              <a:buSzPts val="1800"/>
              <a:buChar char="●"/>
            </a:pPr>
            <a:r>
              <a:rPr lang="en"/>
              <a:t>Overall goal: Compare means, which can be calculated from beta parameters</a:t>
            </a:r>
            <a:endParaRPr/>
          </a:p>
          <a:p>
            <a:pPr indent="-317500" lvl="1" marL="914400" rtl="0" algn="l">
              <a:spcBef>
                <a:spcPts val="0"/>
              </a:spcBef>
              <a:spcAft>
                <a:spcPts val="0"/>
              </a:spcAft>
              <a:buSzPts val="1400"/>
              <a:buChar char="○"/>
            </a:pPr>
            <a:r>
              <a:rPr lang="en"/>
              <a:t>From samples calculate Pr(Experimental variable mean)&gt;</a:t>
            </a:r>
            <a:r>
              <a:rPr lang="en"/>
              <a:t>Pr(Control variable mean)</a:t>
            </a:r>
            <a:endParaRPr/>
          </a:p>
        </p:txBody>
      </p:sp>
      <p:sp>
        <p:nvSpPr>
          <p:cNvPr id="1056" name="Google Shape;1056;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0" name="Shape 1060"/>
        <p:cNvGrpSpPr/>
        <p:nvPr/>
      </p:nvGrpSpPr>
      <p:grpSpPr>
        <a:xfrm>
          <a:off x="0" y="0"/>
          <a:ext cx="0" cy="0"/>
          <a:chOff x="0" y="0"/>
          <a:chExt cx="0" cy="0"/>
        </a:xfrm>
      </p:grpSpPr>
      <p:sp>
        <p:nvSpPr>
          <p:cNvPr id="1061" name="Google Shape;1061;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Beta Regression</a:t>
            </a:r>
            <a:endParaRPr/>
          </a:p>
        </p:txBody>
      </p:sp>
      <p:sp>
        <p:nvSpPr>
          <p:cNvPr id="1062" name="Google Shape;1062;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Models data from (0.1) as beta distributed</a:t>
            </a:r>
            <a:endParaRPr/>
          </a:p>
          <a:p>
            <a:pPr indent="-342900" lvl="0" marL="457200" rtl="0" algn="l">
              <a:spcBef>
                <a:spcPts val="0"/>
              </a:spcBef>
              <a:spcAft>
                <a:spcPts val="0"/>
              </a:spcAft>
              <a:buSzPts val="1800"/>
              <a:buChar char="●"/>
            </a:pPr>
            <a:r>
              <a:rPr lang="en"/>
              <a:t>Utilizes a reparameterization of </a:t>
            </a:r>
            <a:r>
              <a:rPr lang="en"/>
              <a:t>the</a:t>
            </a:r>
            <a:r>
              <a:rPr lang="en"/>
              <a:t> beta distribution:</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457200" rtl="0" algn="l">
              <a:spcBef>
                <a:spcPts val="1200"/>
              </a:spcBef>
              <a:spcAft>
                <a:spcPts val="0"/>
              </a:spcAft>
              <a:buNone/>
            </a:pPr>
            <a:r>
              <a:rPr lang="en"/>
              <a:t>Where </a:t>
            </a:r>
            <a:endParaRPr/>
          </a:p>
          <a:p>
            <a:pPr indent="0" lvl="0" marL="457200" rtl="0" algn="l">
              <a:spcBef>
                <a:spcPts val="1200"/>
              </a:spcBef>
              <a:spcAft>
                <a:spcPts val="1200"/>
              </a:spcAft>
              <a:buNone/>
            </a:pPr>
            <a:r>
              <a:t/>
            </a:r>
            <a:endParaRPr/>
          </a:p>
        </p:txBody>
      </p:sp>
      <p:sp>
        <p:nvSpPr>
          <p:cNvPr id="1063" name="Google Shape;1063;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064" name="Google Shape;1064;p43"/>
          <p:cNvPicPr preferRelativeResize="0"/>
          <p:nvPr/>
        </p:nvPicPr>
        <p:blipFill>
          <a:blip r:embed="rId3">
            <a:alphaModFix/>
          </a:blip>
          <a:stretch>
            <a:fillRect/>
          </a:stretch>
        </p:blipFill>
        <p:spPr>
          <a:xfrm>
            <a:off x="2046913" y="2209800"/>
            <a:ext cx="5324475" cy="723900"/>
          </a:xfrm>
          <a:prstGeom prst="rect">
            <a:avLst/>
          </a:prstGeom>
          <a:noFill/>
          <a:ln>
            <a:noFill/>
          </a:ln>
        </p:spPr>
      </p:pic>
      <p:pic>
        <p:nvPicPr>
          <p:cNvPr id="1065" name="Google Shape;1065;p43"/>
          <p:cNvPicPr preferRelativeResize="0"/>
          <p:nvPr/>
        </p:nvPicPr>
        <p:blipFill>
          <a:blip r:embed="rId4">
            <a:alphaModFix/>
          </a:blip>
          <a:stretch>
            <a:fillRect/>
          </a:stretch>
        </p:blipFill>
        <p:spPr>
          <a:xfrm>
            <a:off x="3278325" y="3347650"/>
            <a:ext cx="2587326" cy="137990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9" name="Shape 1069"/>
        <p:cNvGrpSpPr/>
        <p:nvPr/>
      </p:nvGrpSpPr>
      <p:grpSpPr>
        <a:xfrm>
          <a:off x="0" y="0"/>
          <a:ext cx="0" cy="0"/>
          <a:chOff x="0" y="0"/>
          <a:chExt cx="0" cy="0"/>
        </a:xfrm>
      </p:grpSpPr>
      <p:sp>
        <p:nvSpPr>
          <p:cNvPr id="1070" name="Google Shape;1070;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Fitting</a:t>
            </a:r>
            <a:endParaRPr/>
          </a:p>
        </p:txBody>
      </p:sp>
      <p:sp>
        <p:nvSpPr>
          <p:cNvPr id="1071" name="Google Shape;1071;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Goal: Optimize a formula for transformed beta </a:t>
            </a:r>
            <a:r>
              <a:rPr lang="en"/>
              <a:t>distribution</a:t>
            </a:r>
            <a:r>
              <a:rPr lang="en"/>
              <a:t> parameters, given predictive variables that you think affect the data:</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Where          are formulas of your predictive variables</a:t>
            </a:r>
            <a:endParaRPr/>
          </a:p>
          <a:p>
            <a:pPr indent="0" lvl="0" marL="0" rtl="0" algn="l">
              <a:spcBef>
                <a:spcPts val="1200"/>
              </a:spcBef>
              <a:spcAft>
                <a:spcPts val="1200"/>
              </a:spcAft>
              <a:buNone/>
            </a:pPr>
            <a:r>
              <a:rPr lang="en"/>
              <a:t>Ex. </a:t>
            </a:r>
            <a:endParaRPr/>
          </a:p>
        </p:txBody>
      </p:sp>
      <p:sp>
        <p:nvSpPr>
          <p:cNvPr id="1072" name="Google Shape;1072;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073" name="Google Shape;1073;p44"/>
          <p:cNvPicPr preferRelativeResize="0"/>
          <p:nvPr/>
        </p:nvPicPr>
        <p:blipFill>
          <a:blip r:embed="rId3">
            <a:alphaModFix/>
          </a:blip>
          <a:stretch>
            <a:fillRect/>
          </a:stretch>
        </p:blipFill>
        <p:spPr>
          <a:xfrm>
            <a:off x="2739774" y="2017425"/>
            <a:ext cx="3423276" cy="1330700"/>
          </a:xfrm>
          <a:prstGeom prst="rect">
            <a:avLst/>
          </a:prstGeom>
          <a:noFill/>
          <a:ln>
            <a:noFill/>
          </a:ln>
        </p:spPr>
      </p:pic>
      <p:pic>
        <p:nvPicPr>
          <p:cNvPr id="1074" name="Google Shape;1074;p44"/>
          <p:cNvPicPr preferRelativeResize="0"/>
          <p:nvPr/>
        </p:nvPicPr>
        <p:blipFill>
          <a:blip r:embed="rId4">
            <a:alphaModFix/>
          </a:blip>
          <a:stretch>
            <a:fillRect/>
          </a:stretch>
        </p:blipFill>
        <p:spPr>
          <a:xfrm>
            <a:off x="1128900" y="3390410"/>
            <a:ext cx="548700" cy="364962"/>
          </a:xfrm>
          <a:prstGeom prst="rect">
            <a:avLst/>
          </a:prstGeom>
          <a:noFill/>
          <a:ln>
            <a:noFill/>
          </a:ln>
        </p:spPr>
      </p:pic>
      <p:pic>
        <p:nvPicPr>
          <p:cNvPr id="1075" name="Google Shape;1075;p44"/>
          <p:cNvPicPr preferRelativeResize="0"/>
          <p:nvPr/>
        </p:nvPicPr>
        <p:blipFill>
          <a:blip r:embed="rId5">
            <a:alphaModFix/>
          </a:blip>
          <a:stretch>
            <a:fillRect/>
          </a:stretch>
        </p:blipFill>
        <p:spPr>
          <a:xfrm>
            <a:off x="838800" y="3831575"/>
            <a:ext cx="7633650" cy="5010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9" name="Shape 1079"/>
        <p:cNvGrpSpPr/>
        <p:nvPr/>
      </p:nvGrpSpPr>
      <p:grpSpPr>
        <a:xfrm>
          <a:off x="0" y="0"/>
          <a:ext cx="0" cy="0"/>
          <a:chOff x="0" y="0"/>
          <a:chExt cx="0" cy="0"/>
        </a:xfrm>
      </p:grpSpPr>
      <p:sp>
        <p:nvSpPr>
          <p:cNvPr id="1080" name="Google Shape;1080;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Hypothesis Testing - Danny</a:t>
            </a:r>
            <a:endParaRPr/>
          </a:p>
        </p:txBody>
      </p:sp>
      <p:sp>
        <p:nvSpPr>
          <p:cNvPr id="1081" name="Google Shape;1081;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From Beta Regression  for each bacteria we check to see if variables such as age, sex, and presence of disease are significant predictors the abundance of bacteria</a:t>
            </a:r>
            <a:endParaRPr/>
          </a:p>
          <a:p>
            <a:pPr indent="-342900" lvl="0" marL="457200" rtl="0" algn="l">
              <a:spcBef>
                <a:spcPts val="0"/>
              </a:spcBef>
              <a:spcAft>
                <a:spcPts val="0"/>
              </a:spcAft>
              <a:buSzPts val="1800"/>
              <a:buChar char="●"/>
            </a:pPr>
            <a:r>
              <a:rPr lang="en"/>
              <a:t>Significant predictors will have beta values of close to 1 or negative 1</a:t>
            </a:r>
            <a:endParaRPr/>
          </a:p>
          <a:p>
            <a:pPr indent="-342900" lvl="0" marL="457200" rtl="0" algn="l">
              <a:spcBef>
                <a:spcPts val="0"/>
              </a:spcBef>
              <a:spcAft>
                <a:spcPts val="0"/>
              </a:spcAft>
              <a:buSzPts val="1800"/>
              <a:buChar char="●"/>
            </a:pPr>
            <a:r>
              <a:rPr lang="en"/>
              <a:t>Add standard variables such as age and sex </a:t>
            </a:r>
            <a:r>
              <a:rPr lang="en"/>
              <a:t>because</a:t>
            </a:r>
            <a:r>
              <a:rPr lang="en"/>
              <a:t> they are recommended for any biomedical study</a:t>
            </a:r>
            <a:endParaRPr/>
          </a:p>
          <a:p>
            <a:pPr indent="-317500" lvl="1" marL="914400" rtl="0" algn="l">
              <a:spcBef>
                <a:spcPts val="0"/>
              </a:spcBef>
              <a:spcAft>
                <a:spcPts val="0"/>
              </a:spcAft>
              <a:buSzPts val="1400"/>
              <a:buChar char="○"/>
            </a:pPr>
            <a:r>
              <a:rPr lang="en"/>
              <a:t>Even if they are not </a:t>
            </a:r>
            <a:r>
              <a:rPr lang="en"/>
              <a:t>significant</a:t>
            </a:r>
            <a:r>
              <a:rPr lang="en"/>
              <a:t> they would have beta values close to zero so they shouldn’t affect the model too much</a:t>
            </a:r>
            <a:endParaRPr/>
          </a:p>
          <a:p>
            <a:pPr indent="-342900" lvl="0" marL="457200" rtl="0" algn="l">
              <a:spcBef>
                <a:spcPts val="0"/>
              </a:spcBef>
              <a:spcAft>
                <a:spcPts val="0"/>
              </a:spcAft>
              <a:buSzPts val="1800"/>
              <a:buChar char="●"/>
            </a:pPr>
            <a:r>
              <a:rPr lang="en"/>
              <a:t>(Research </a:t>
            </a:r>
            <a:r>
              <a:rPr lang="en"/>
              <a:t>hierarchical p-value </a:t>
            </a:r>
            <a:r>
              <a:rPr lang="en"/>
              <a:t>adjustment to see if </a:t>
            </a:r>
            <a:endParaRPr/>
          </a:p>
        </p:txBody>
      </p:sp>
      <p:sp>
        <p:nvSpPr>
          <p:cNvPr id="1082" name="Google Shape;1082;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6" name="Shape 1086"/>
        <p:cNvGrpSpPr/>
        <p:nvPr/>
      </p:nvGrpSpPr>
      <p:grpSpPr>
        <a:xfrm>
          <a:off x="0" y="0"/>
          <a:ext cx="0" cy="0"/>
          <a:chOff x="0" y="0"/>
          <a:chExt cx="0" cy="0"/>
        </a:xfrm>
      </p:grpSpPr>
      <p:sp>
        <p:nvSpPr>
          <p:cNvPr id="1087" name="Google Shape;1087;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Acknowledgements</a:t>
            </a:r>
            <a:endParaRPr/>
          </a:p>
        </p:txBody>
      </p:sp>
      <p:sp>
        <p:nvSpPr>
          <p:cNvPr id="1088" name="Google Shape;1088;p46"/>
          <p:cNvSpPr txBox="1"/>
          <p:nvPr>
            <p:ph idx="1" type="body"/>
          </p:nvPr>
        </p:nvSpPr>
        <p:spPr>
          <a:xfrm>
            <a:off x="311700" y="1152475"/>
            <a:ext cx="29649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Lily Chou, PhD</a:t>
            </a:r>
            <a:endParaRPr sz="1400"/>
          </a:p>
          <a:p>
            <a:pPr indent="0" lvl="0" marL="0" rtl="0" algn="l">
              <a:lnSpc>
                <a:spcPct val="100000"/>
              </a:lnSpc>
              <a:spcBef>
                <a:spcPts val="1200"/>
              </a:spcBef>
              <a:spcAft>
                <a:spcPts val="0"/>
              </a:spcAft>
              <a:buNone/>
            </a:pPr>
            <a:r>
              <a:rPr lang="en" sz="1400"/>
              <a:t>Marie-Helene Saint-Hilaire, MD</a:t>
            </a:r>
            <a:endParaRPr sz="1400"/>
          </a:p>
          <a:p>
            <a:pPr indent="0" lvl="0" marL="0" rtl="0" algn="l">
              <a:lnSpc>
                <a:spcPct val="100000"/>
              </a:lnSpc>
              <a:spcBef>
                <a:spcPts val="1200"/>
              </a:spcBef>
              <a:spcAft>
                <a:spcPts val="0"/>
              </a:spcAft>
              <a:buNone/>
            </a:pPr>
            <a:r>
              <a:rPr lang="en" sz="1400"/>
              <a:t>Stephanie Bissonnette, MD</a:t>
            </a:r>
            <a:endParaRPr sz="1400"/>
          </a:p>
          <a:p>
            <a:pPr indent="0" lvl="0" marL="0" rtl="0" algn="l">
              <a:lnSpc>
                <a:spcPct val="100000"/>
              </a:lnSpc>
              <a:spcBef>
                <a:spcPts val="1200"/>
              </a:spcBef>
              <a:spcAft>
                <a:spcPts val="0"/>
              </a:spcAft>
              <a:buNone/>
            </a:pPr>
            <a:r>
              <a:rPr lang="en" sz="1400"/>
              <a:t>Rachel Flynn, PhD</a:t>
            </a:r>
            <a:endParaRPr sz="1400"/>
          </a:p>
          <a:p>
            <a:pPr indent="0" lvl="0" marL="0" rtl="0" algn="l">
              <a:lnSpc>
                <a:spcPct val="100000"/>
              </a:lnSpc>
              <a:spcBef>
                <a:spcPts val="1200"/>
              </a:spcBef>
              <a:spcAft>
                <a:spcPts val="0"/>
              </a:spcAft>
              <a:buNone/>
            </a:pPr>
            <a:r>
              <a:t/>
            </a:r>
            <a:endParaRPr sz="1400"/>
          </a:p>
          <a:p>
            <a:pPr indent="0" lvl="0" marL="0" rtl="0" algn="l">
              <a:lnSpc>
                <a:spcPct val="100000"/>
              </a:lnSpc>
              <a:spcBef>
                <a:spcPts val="1200"/>
              </a:spcBef>
              <a:spcAft>
                <a:spcPts val="0"/>
              </a:spcAft>
              <a:buNone/>
            </a:pPr>
            <a:r>
              <a:rPr b="1" lang="en" sz="1400"/>
              <a:t>Funding</a:t>
            </a:r>
            <a:endParaRPr b="1" sz="1400"/>
          </a:p>
          <a:p>
            <a:pPr indent="0" lvl="0" marL="0" rtl="0" algn="l">
              <a:lnSpc>
                <a:spcPct val="100000"/>
              </a:lnSpc>
              <a:spcBef>
                <a:spcPts val="1200"/>
              </a:spcBef>
              <a:spcAft>
                <a:spcPts val="0"/>
              </a:spcAft>
              <a:buClr>
                <a:schemeClr val="dk1"/>
              </a:buClr>
              <a:buSzPts val="1100"/>
              <a:buFont typeface="Arial"/>
              <a:buNone/>
            </a:pPr>
            <a:r>
              <a:rPr lang="en" sz="1400"/>
              <a:t>The Cogan Family Foundation</a:t>
            </a:r>
            <a:endParaRPr sz="1400"/>
          </a:p>
          <a:p>
            <a:pPr indent="0" lvl="0" marL="0" rtl="0" algn="l">
              <a:lnSpc>
                <a:spcPct val="100000"/>
              </a:lnSpc>
              <a:spcBef>
                <a:spcPts val="1200"/>
              </a:spcBef>
              <a:spcAft>
                <a:spcPts val="0"/>
              </a:spcAft>
              <a:buClr>
                <a:schemeClr val="dk1"/>
              </a:buClr>
              <a:buSzPts val="1100"/>
              <a:buFont typeface="Arial"/>
              <a:buNone/>
            </a:pPr>
            <a:r>
              <a:rPr lang="en" sz="1400"/>
              <a:t>NIH T32 Grant</a:t>
            </a:r>
            <a:endParaRPr b="1" sz="1400"/>
          </a:p>
          <a:p>
            <a:pPr indent="0" lvl="0" marL="0" rtl="0" algn="l">
              <a:lnSpc>
                <a:spcPct val="100000"/>
              </a:lnSpc>
              <a:spcBef>
                <a:spcPts val="1200"/>
              </a:spcBef>
              <a:spcAft>
                <a:spcPts val="0"/>
              </a:spcAft>
              <a:buNone/>
            </a:pPr>
            <a:r>
              <a:t/>
            </a:r>
            <a:endParaRPr sz="1400"/>
          </a:p>
          <a:p>
            <a:pPr indent="0" lvl="0" marL="0" rtl="0" algn="l">
              <a:lnSpc>
                <a:spcPct val="100000"/>
              </a:lnSpc>
              <a:spcBef>
                <a:spcPts val="1200"/>
              </a:spcBef>
              <a:spcAft>
                <a:spcPts val="1200"/>
              </a:spcAft>
              <a:buNone/>
            </a:pPr>
            <a:r>
              <a:t/>
            </a:r>
            <a:endParaRPr sz="1400"/>
          </a:p>
        </p:txBody>
      </p:sp>
      <p:sp>
        <p:nvSpPr>
          <p:cNvPr id="1089" name="Google Shape;1089;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90" name="Google Shape;1090;p46"/>
          <p:cNvSpPr txBox="1"/>
          <p:nvPr>
            <p:ph idx="1" type="body"/>
          </p:nvPr>
        </p:nvSpPr>
        <p:spPr>
          <a:xfrm>
            <a:off x="3616875" y="1152475"/>
            <a:ext cx="29649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t>Bioinformatics Program</a:t>
            </a:r>
            <a:endParaRPr sz="1400"/>
          </a:p>
          <a:p>
            <a:pPr indent="0" lvl="0" marL="0" rtl="0" algn="l">
              <a:lnSpc>
                <a:spcPct val="100000"/>
              </a:lnSpc>
              <a:spcBef>
                <a:spcPts val="1200"/>
              </a:spcBef>
              <a:spcAft>
                <a:spcPts val="0"/>
              </a:spcAft>
              <a:buNone/>
            </a:pPr>
            <a:r>
              <a:rPr lang="en" sz="1400"/>
              <a:t>Dave King</a:t>
            </a:r>
            <a:endParaRPr sz="1400"/>
          </a:p>
          <a:p>
            <a:pPr indent="0" lvl="0" marL="0" rtl="0" algn="l">
              <a:lnSpc>
                <a:spcPct val="100000"/>
              </a:lnSpc>
              <a:spcBef>
                <a:spcPts val="1200"/>
              </a:spcBef>
              <a:spcAft>
                <a:spcPts val="0"/>
              </a:spcAft>
              <a:buNone/>
            </a:pPr>
            <a:r>
              <a:rPr lang="en" sz="1400"/>
              <a:t>Johanna Vasquez</a:t>
            </a:r>
            <a:endParaRPr sz="1400"/>
          </a:p>
          <a:p>
            <a:pPr indent="0" lvl="0" marL="0" rtl="0" algn="l">
              <a:lnSpc>
                <a:spcPct val="100000"/>
              </a:lnSpc>
              <a:spcBef>
                <a:spcPts val="1200"/>
              </a:spcBef>
              <a:spcAft>
                <a:spcPts val="0"/>
              </a:spcAft>
              <a:buNone/>
            </a:pPr>
            <a:r>
              <a:rPr lang="en" sz="1400"/>
              <a:t>Caroline Lyman</a:t>
            </a:r>
            <a:endParaRPr sz="1400"/>
          </a:p>
          <a:p>
            <a:pPr indent="0" lvl="0" marL="0" rtl="0" algn="l">
              <a:lnSpc>
                <a:spcPct val="100000"/>
              </a:lnSpc>
              <a:spcBef>
                <a:spcPts val="1200"/>
              </a:spcBef>
              <a:spcAft>
                <a:spcPts val="0"/>
              </a:spcAft>
              <a:buNone/>
            </a:pPr>
            <a:r>
              <a:rPr lang="en" sz="1400"/>
              <a:t>Mary Ellen Gipson-FitzPatrick</a:t>
            </a:r>
            <a:endParaRPr b="1" sz="1400"/>
          </a:p>
          <a:p>
            <a:pPr indent="0" lvl="0" marL="0" rtl="0" algn="l">
              <a:lnSpc>
                <a:spcPct val="100000"/>
              </a:lnSpc>
              <a:spcBef>
                <a:spcPts val="1200"/>
              </a:spcBef>
              <a:spcAft>
                <a:spcPts val="0"/>
              </a:spcAft>
              <a:buClr>
                <a:schemeClr val="dk1"/>
              </a:buClr>
              <a:buSzPts val="1100"/>
              <a:buFont typeface="Arial"/>
              <a:buNone/>
            </a:pPr>
            <a:r>
              <a:rPr lang="en" sz="1400"/>
              <a:t>Julia TCW, PhD</a:t>
            </a:r>
            <a:endParaRPr sz="1400"/>
          </a:p>
          <a:p>
            <a:pPr indent="0" lvl="0" marL="0" rtl="0" algn="l">
              <a:lnSpc>
                <a:spcPct val="100000"/>
              </a:lnSpc>
              <a:spcBef>
                <a:spcPts val="1200"/>
              </a:spcBef>
              <a:spcAft>
                <a:spcPts val="0"/>
              </a:spcAft>
              <a:buClr>
                <a:schemeClr val="dk1"/>
              </a:buClr>
              <a:buSzPts val="1100"/>
              <a:buFont typeface="Arial"/>
              <a:buNone/>
            </a:pPr>
            <a:r>
              <a:rPr lang="en" sz="1400"/>
              <a:t>2023 Cohort</a:t>
            </a:r>
            <a:endParaRPr sz="1400"/>
          </a:p>
          <a:p>
            <a:pPr indent="0" lvl="0" marL="0" rtl="0" algn="l">
              <a:lnSpc>
                <a:spcPct val="100000"/>
              </a:lnSpc>
              <a:spcBef>
                <a:spcPts val="1200"/>
              </a:spcBef>
              <a:spcAft>
                <a:spcPts val="0"/>
              </a:spcAft>
              <a:buNone/>
            </a:pPr>
            <a:r>
              <a:t/>
            </a:r>
            <a:endParaRPr sz="1400"/>
          </a:p>
          <a:p>
            <a:pPr indent="0" lvl="0" marL="0" rtl="0" algn="l">
              <a:lnSpc>
                <a:spcPct val="100000"/>
              </a:lnSpc>
              <a:spcBef>
                <a:spcPts val="1200"/>
              </a:spcBef>
              <a:spcAft>
                <a:spcPts val="1200"/>
              </a:spcAft>
              <a:buNone/>
            </a:pPr>
            <a:r>
              <a:t/>
            </a:r>
            <a:endParaRPr sz="1400"/>
          </a:p>
        </p:txBody>
      </p:sp>
      <p:sp>
        <p:nvSpPr>
          <p:cNvPr id="1091" name="Google Shape;1091;p46"/>
          <p:cNvSpPr txBox="1"/>
          <p:nvPr>
            <p:ph idx="1" type="body"/>
          </p:nvPr>
        </p:nvSpPr>
        <p:spPr>
          <a:xfrm>
            <a:off x="6512475" y="1152475"/>
            <a:ext cx="2631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t>2023-2024 Labadorf Challenge Project Team</a:t>
            </a:r>
            <a:endParaRPr b="1" sz="1400"/>
          </a:p>
          <a:p>
            <a:pPr indent="0" lvl="0" marL="0" rtl="0" algn="l">
              <a:lnSpc>
                <a:spcPct val="100000"/>
              </a:lnSpc>
              <a:spcBef>
                <a:spcPts val="1200"/>
              </a:spcBef>
              <a:spcAft>
                <a:spcPts val="0"/>
              </a:spcAft>
              <a:buNone/>
            </a:pPr>
            <a:r>
              <a:rPr lang="en" sz="1400"/>
              <a:t>Priyanka Roy</a:t>
            </a:r>
            <a:endParaRPr sz="1400"/>
          </a:p>
          <a:p>
            <a:pPr indent="0" lvl="0" marL="0" rtl="0" algn="l">
              <a:lnSpc>
                <a:spcPct val="100000"/>
              </a:lnSpc>
              <a:spcBef>
                <a:spcPts val="1200"/>
              </a:spcBef>
              <a:spcAft>
                <a:spcPts val="0"/>
              </a:spcAft>
              <a:buNone/>
            </a:pPr>
            <a:r>
              <a:rPr lang="en" sz="1400"/>
              <a:t>Emmanuel Saake</a:t>
            </a:r>
            <a:endParaRPr sz="1400"/>
          </a:p>
          <a:p>
            <a:pPr indent="0" lvl="0" marL="0" rtl="0" algn="l">
              <a:lnSpc>
                <a:spcPct val="100000"/>
              </a:lnSpc>
              <a:spcBef>
                <a:spcPts val="1200"/>
              </a:spcBef>
              <a:spcAft>
                <a:spcPts val="0"/>
              </a:spcAft>
              <a:buNone/>
            </a:pPr>
            <a:r>
              <a:rPr lang="en" sz="1400"/>
              <a:t>Joseph </a:t>
            </a:r>
            <a:r>
              <a:rPr lang="en" sz="1400"/>
              <a:t>Orofino, PhD</a:t>
            </a:r>
            <a:endParaRPr sz="1400"/>
          </a:p>
          <a:p>
            <a:pPr indent="0" lvl="0" marL="0" rtl="0" algn="l">
              <a:lnSpc>
                <a:spcPct val="100000"/>
              </a:lnSpc>
              <a:spcBef>
                <a:spcPts val="1200"/>
              </a:spcBef>
              <a:spcAft>
                <a:spcPts val="1200"/>
              </a:spcAft>
              <a:buNone/>
            </a:pPr>
            <a:r>
              <a:rPr lang="en" sz="1400"/>
              <a:t>Adam Labadorf, </a:t>
            </a:r>
            <a:r>
              <a:rPr lang="en" sz="1400"/>
              <a:t>PhD</a:t>
            </a:r>
            <a:endParaRPr sz="14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5" name="Shape 1095"/>
        <p:cNvGrpSpPr/>
        <p:nvPr/>
      </p:nvGrpSpPr>
      <p:grpSpPr>
        <a:xfrm>
          <a:off x="0" y="0"/>
          <a:ext cx="0" cy="0"/>
          <a:chOff x="0" y="0"/>
          <a:chExt cx="0" cy="0"/>
        </a:xfrm>
      </p:grpSpPr>
      <p:sp>
        <p:nvSpPr>
          <p:cNvPr id="1096" name="Google Shape;1096;p47"/>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097" name="Google Shape;1097;p47"/>
          <p:cNvSpPr txBox="1"/>
          <p:nvPr>
            <p:ph idx="1" type="body"/>
          </p:nvPr>
        </p:nvSpPr>
        <p:spPr>
          <a:xfrm>
            <a:off x="311700" y="779075"/>
            <a:ext cx="8520600" cy="3769800"/>
          </a:xfrm>
          <a:prstGeom prst="rect">
            <a:avLst/>
          </a:prstGeom>
        </p:spPr>
        <p:txBody>
          <a:bodyPr anchorCtr="0" anchor="t" bIns="91425" lIns="91425" spcFirstLastPara="1" rIns="91425" wrap="square" tIns="91425">
            <a:noAutofit/>
          </a:bodyPr>
          <a:lstStyle/>
          <a:p>
            <a:pPr indent="-298450" lvl="0" marL="457200" rtl="0" algn="just">
              <a:spcBef>
                <a:spcPts val="0"/>
              </a:spcBef>
              <a:spcAft>
                <a:spcPts val="0"/>
              </a:spcAft>
              <a:buClr>
                <a:srgbClr val="222222"/>
              </a:buClr>
              <a:buSzPts val="1100"/>
              <a:buAutoNum type="arabicPeriod"/>
            </a:pPr>
            <a:r>
              <a:rPr lang="en" sz="1100">
                <a:solidFill>
                  <a:srgbClr val="222222"/>
                </a:solidFill>
                <a:highlight>
                  <a:schemeClr val="lt1"/>
                </a:highlight>
              </a:rPr>
              <a:t>Roumpeka DD, Wallace RJ, Escalettes F, Fotheringham I, Watson M. A Review of Bioinformatics Tools for Bio-Prospecting from Metagenomic Sequence Data. Front Genet. 2017 Mar 6;8:23. doi: 10.3389/fgene.2017.00023. PMID: 28321234; PMCID: PMC5337752.</a:t>
            </a:r>
            <a:endParaRPr sz="1100">
              <a:solidFill>
                <a:srgbClr val="222222"/>
              </a:solidFill>
              <a:highlight>
                <a:schemeClr val="lt1"/>
              </a:highlight>
            </a:endParaRPr>
          </a:p>
          <a:p>
            <a:pPr indent="-298450" lvl="0" marL="457200" rtl="0" algn="just">
              <a:spcBef>
                <a:spcPts val="0"/>
              </a:spcBef>
              <a:spcAft>
                <a:spcPts val="0"/>
              </a:spcAft>
              <a:buClr>
                <a:srgbClr val="222222"/>
              </a:buClr>
              <a:buSzPts val="1100"/>
              <a:buAutoNum type="arabicPeriod"/>
            </a:pPr>
            <a:r>
              <a:rPr lang="en" sz="1100">
                <a:solidFill>
                  <a:srgbClr val="222222"/>
                </a:solidFill>
                <a:highlight>
                  <a:schemeClr val="lt1"/>
                </a:highlight>
              </a:rPr>
              <a:t>National Institute of Environmental Health Sciences. Neurodegenerative Diseases. National Institute of Environmental Health Sciences. Published 2018. </a:t>
            </a:r>
            <a:r>
              <a:rPr lang="en" sz="1100" u="sng">
                <a:solidFill>
                  <a:schemeClr val="hlink"/>
                </a:solidFill>
                <a:highlight>
                  <a:schemeClr val="lt1"/>
                </a:highlight>
                <a:hlinkClick r:id="rId3"/>
              </a:rPr>
              <a:t>https://www.niehs.nih.gov/research/supported/health/neurodegenerative/index.cfm</a:t>
            </a:r>
            <a:endParaRPr sz="1100">
              <a:solidFill>
                <a:srgbClr val="222222"/>
              </a:solidFill>
              <a:highlight>
                <a:schemeClr val="lt1"/>
              </a:highlight>
            </a:endParaRPr>
          </a:p>
          <a:p>
            <a:pPr indent="-298450" lvl="0" marL="457200" rtl="0" algn="just">
              <a:spcBef>
                <a:spcPts val="0"/>
              </a:spcBef>
              <a:spcAft>
                <a:spcPts val="0"/>
              </a:spcAft>
              <a:buClr>
                <a:schemeClr val="dk1"/>
              </a:buClr>
              <a:buSzPts val="1100"/>
              <a:buAutoNum type="arabicPeriod"/>
            </a:pPr>
            <a:r>
              <a:rPr lang="en" sz="1100">
                <a:solidFill>
                  <a:schemeClr val="dk1"/>
                </a:solidFill>
                <a:highlight>
                  <a:schemeClr val="lt1"/>
                </a:highlight>
              </a:rPr>
              <a:t>Bennett, James P., Jr, Paula M. Keeney, and David G. Brohawn. 2019. “RNA Sequencing Reveals Small and Variable Contributions of Infectious Agents to Transcriptomes of Postmortem Nervous Tissues From Amyotrophic Lateral Sclerosis, Alzheimer’s Disease and Parkinson's Disease Subjects, and Increased Expression of Genes From Disease-Activated Microglia.” </a:t>
            </a:r>
            <a:r>
              <a:rPr i="1" lang="en" sz="1100">
                <a:solidFill>
                  <a:schemeClr val="dk1"/>
                </a:solidFill>
                <a:highlight>
                  <a:schemeClr val="lt1"/>
                </a:highlight>
              </a:rPr>
              <a:t>Frontiers in Neuroscience</a:t>
            </a:r>
            <a:r>
              <a:rPr lang="en" sz="1100">
                <a:solidFill>
                  <a:schemeClr val="dk1"/>
                </a:solidFill>
                <a:highlight>
                  <a:schemeClr val="lt1"/>
                </a:highlight>
              </a:rPr>
              <a:t> 13 (March): 235.</a:t>
            </a:r>
            <a:endParaRPr sz="1100">
              <a:solidFill>
                <a:schemeClr val="dk1"/>
              </a:solidFill>
              <a:highlight>
                <a:schemeClr val="lt1"/>
              </a:highlight>
            </a:endParaRPr>
          </a:p>
          <a:p>
            <a:pPr indent="-298450" lvl="0" marL="457200" rtl="0" algn="just">
              <a:spcBef>
                <a:spcPts val="0"/>
              </a:spcBef>
              <a:spcAft>
                <a:spcPts val="0"/>
              </a:spcAft>
              <a:buClr>
                <a:schemeClr val="dk1"/>
              </a:buClr>
              <a:buSzPts val="1100"/>
              <a:buAutoNum type="arabicPeriod"/>
            </a:pPr>
            <a:r>
              <a:rPr lang="en" sz="1100">
                <a:solidFill>
                  <a:schemeClr val="dk1"/>
                </a:solidFill>
                <a:highlight>
                  <a:schemeClr val="lt1"/>
                </a:highlight>
              </a:rPr>
              <a:t>Bjornevik, Kjetil, Marianna Cortese, Brian C. Healy, Jens Kuhle, Michael J. Mina, Yumei Leng, Stephen J. Elledge, et al. 2022. “Longitudinal Analysis Reveals High Prevalence of Epstein-Barr Virus Associated with Multiple Sclerosis.” </a:t>
            </a:r>
            <a:r>
              <a:rPr i="1" lang="en" sz="1100">
                <a:solidFill>
                  <a:schemeClr val="dk1"/>
                </a:solidFill>
                <a:highlight>
                  <a:schemeClr val="lt1"/>
                </a:highlight>
              </a:rPr>
              <a:t>Science</a:t>
            </a:r>
            <a:r>
              <a:rPr lang="en" sz="1100">
                <a:solidFill>
                  <a:schemeClr val="dk1"/>
                </a:solidFill>
                <a:highlight>
                  <a:schemeClr val="lt1"/>
                </a:highlight>
              </a:rPr>
              <a:t>, January. </a:t>
            </a:r>
            <a:r>
              <a:rPr lang="en" sz="1100" u="sng">
                <a:solidFill>
                  <a:srgbClr val="1155CC"/>
                </a:solidFill>
                <a:highlight>
                  <a:schemeClr val="lt1"/>
                </a:highlight>
                <a:hlinkClick r:id="rId4">
                  <a:extLst>
                    <a:ext uri="{A12FA001-AC4F-418D-AE19-62706E023703}">
                      <ahyp:hlinkClr val="tx"/>
                    </a:ext>
                  </a:extLst>
                </a:hlinkClick>
              </a:rPr>
              <a:t>https://doi.org/10.1126/science.abj8222</a:t>
            </a:r>
            <a:r>
              <a:rPr lang="en" sz="1100">
                <a:solidFill>
                  <a:schemeClr val="dk1"/>
                </a:solidFill>
                <a:highlight>
                  <a:schemeClr val="lt1"/>
                </a:highlight>
              </a:rPr>
              <a:t>.</a:t>
            </a:r>
            <a:endParaRPr sz="1100">
              <a:solidFill>
                <a:schemeClr val="dk1"/>
              </a:solidFill>
              <a:highlight>
                <a:schemeClr val="lt1"/>
              </a:highlight>
            </a:endParaRPr>
          </a:p>
          <a:p>
            <a:pPr indent="-298450" lvl="0" marL="457200" rtl="0" algn="just">
              <a:spcBef>
                <a:spcPts val="0"/>
              </a:spcBef>
              <a:spcAft>
                <a:spcPts val="0"/>
              </a:spcAft>
              <a:buClr>
                <a:schemeClr val="dk1"/>
              </a:buClr>
              <a:buSzPts val="1100"/>
              <a:buAutoNum type="arabicPeriod"/>
            </a:pPr>
            <a:r>
              <a:rPr lang="en" sz="1100">
                <a:solidFill>
                  <a:schemeClr val="dk1"/>
                </a:solidFill>
                <a:highlight>
                  <a:schemeClr val="lt1"/>
                </a:highlight>
              </a:rPr>
              <a:t>Emery, David C., Maria Davies, Tanya L. Cerajewska, Jelena Taylor, Mae Hazell, Alex Paterson, Shelley J. Allen-Birt, and Nicola X. West. 2022. “High Resolution 16S rRNA Gene Next Generation Sequencing Study of Brain Areas Associated with Alzheimer’s and Parkinson's Disease.” </a:t>
            </a:r>
            <a:r>
              <a:rPr i="1" lang="en" sz="1100">
                <a:solidFill>
                  <a:schemeClr val="dk1"/>
                </a:solidFill>
                <a:highlight>
                  <a:schemeClr val="lt1"/>
                </a:highlight>
              </a:rPr>
              <a:t>Frontiers in Aging Neuroscience</a:t>
            </a:r>
            <a:r>
              <a:rPr lang="en" sz="1100">
                <a:solidFill>
                  <a:schemeClr val="dk1"/>
                </a:solidFill>
                <a:highlight>
                  <a:schemeClr val="lt1"/>
                </a:highlight>
              </a:rPr>
              <a:t> 14 (December): 1026260.</a:t>
            </a:r>
            <a:endParaRPr sz="1100">
              <a:solidFill>
                <a:schemeClr val="dk1"/>
              </a:solidFill>
              <a:highlight>
                <a:schemeClr val="lt1"/>
              </a:highlight>
            </a:endParaRPr>
          </a:p>
          <a:p>
            <a:pPr indent="-298450" lvl="0" marL="457200" rtl="0" algn="just">
              <a:spcBef>
                <a:spcPts val="0"/>
              </a:spcBef>
              <a:spcAft>
                <a:spcPts val="0"/>
              </a:spcAft>
              <a:buClr>
                <a:schemeClr val="dk1"/>
              </a:buClr>
              <a:buSzPts val="1100"/>
              <a:buAutoNum type="arabicPeriod"/>
            </a:pPr>
            <a:r>
              <a:rPr lang="en" sz="1100">
                <a:solidFill>
                  <a:schemeClr val="dk1"/>
                </a:solidFill>
                <a:highlight>
                  <a:schemeClr val="lt1"/>
                </a:highlight>
              </a:rPr>
              <a:t>Emery, David C., Deborah K. Shoemark, Tom E. Batstone, Christy M. Waterfall, Jane A. Coghill, Tanya L. Cerajewska, Maria Davies, Nicola X. West, and Shelley J. Allen. 2017a. “16S rRNA Next Generation Sequencing Analysis Shows Bacteria in Alzheimer’s Post-Mortem Brain.” </a:t>
            </a:r>
            <a:r>
              <a:rPr i="1" lang="en" sz="1100">
                <a:solidFill>
                  <a:schemeClr val="dk1"/>
                </a:solidFill>
                <a:highlight>
                  <a:schemeClr val="lt1"/>
                </a:highlight>
              </a:rPr>
              <a:t>Frontiers in Aging Neuroscience</a:t>
            </a:r>
            <a:r>
              <a:rPr lang="en" sz="1100">
                <a:solidFill>
                  <a:schemeClr val="dk1"/>
                </a:solidFill>
                <a:highlight>
                  <a:schemeClr val="lt1"/>
                </a:highlight>
              </a:rPr>
              <a:t> 9 (June): 195.</a:t>
            </a:r>
            <a:endParaRPr sz="1100">
              <a:solidFill>
                <a:schemeClr val="dk1"/>
              </a:solidFill>
              <a:highlight>
                <a:schemeClr val="lt1"/>
              </a:highlight>
            </a:endParaRPr>
          </a:p>
          <a:p>
            <a:pPr indent="-298450" lvl="0" marL="457200" rtl="0" algn="just">
              <a:spcBef>
                <a:spcPts val="0"/>
              </a:spcBef>
              <a:spcAft>
                <a:spcPts val="0"/>
              </a:spcAft>
              <a:buClr>
                <a:schemeClr val="dk1"/>
              </a:buClr>
              <a:buSzPts val="1100"/>
              <a:buAutoNum type="arabicPeriod"/>
            </a:pPr>
            <a:r>
              <a:rPr lang="en" sz="1100">
                <a:solidFill>
                  <a:schemeClr val="dk1"/>
                </a:solidFill>
                <a:highlight>
                  <a:schemeClr val="lt1"/>
                </a:highlight>
              </a:rPr>
              <a:t>———. 2017b. “16S rRNA Next Generation Sequencing Analysis Shows Bacteria in Alzheimer’s Post-Mortem Brain.” </a:t>
            </a:r>
            <a:r>
              <a:rPr i="1" lang="en" sz="1100">
                <a:solidFill>
                  <a:schemeClr val="dk1"/>
                </a:solidFill>
                <a:highlight>
                  <a:schemeClr val="lt1"/>
                </a:highlight>
              </a:rPr>
              <a:t>Frontiers in Aging Neuroscience</a:t>
            </a:r>
            <a:r>
              <a:rPr lang="en" sz="1100">
                <a:solidFill>
                  <a:schemeClr val="dk1"/>
                </a:solidFill>
                <a:highlight>
                  <a:schemeClr val="lt1"/>
                </a:highlight>
              </a:rPr>
              <a:t> 9 (JUN): 195.</a:t>
            </a:r>
            <a:endParaRPr sz="1100">
              <a:solidFill>
                <a:schemeClr val="dk1"/>
              </a:solidFill>
              <a:highlight>
                <a:schemeClr val="lt1"/>
              </a:highlight>
            </a:endParaRPr>
          </a:p>
          <a:p>
            <a:pPr indent="-298450" lvl="0" marL="457200" rtl="0" algn="just">
              <a:spcBef>
                <a:spcPts val="0"/>
              </a:spcBef>
              <a:spcAft>
                <a:spcPts val="0"/>
              </a:spcAft>
              <a:buClr>
                <a:schemeClr val="dk1"/>
              </a:buClr>
              <a:buSzPts val="1100"/>
              <a:buAutoNum type="arabicPeriod"/>
            </a:pPr>
            <a:r>
              <a:rPr lang="en" sz="1100">
                <a:solidFill>
                  <a:schemeClr val="dk1"/>
                </a:solidFill>
                <a:highlight>
                  <a:schemeClr val="lt1"/>
                </a:highlight>
              </a:rPr>
              <a:t>Farmen, Kristine, Miguel Tofiño-Vian, and Federico Iovino. 2021. “Neuronal Damage and Neuroinflammation, a Bridge Between Bacterial Meningitis and Neurodegenerative Diseases.” </a:t>
            </a:r>
            <a:r>
              <a:rPr i="1" lang="en" sz="1100">
                <a:solidFill>
                  <a:schemeClr val="dk1"/>
                </a:solidFill>
                <a:highlight>
                  <a:schemeClr val="lt1"/>
                </a:highlight>
              </a:rPr>
              <a:t>Frontiers in Cellular Neuroscience</a:t>
            </a:r>
            <a:r>
              <a:rPr lang="en" sz="1100">
                <a:solidFill>
                  <a:schemeClr val="dk1"/>
                </a:solidFill>
                <a:highlight>
                  <a:schemeClr val="lt1"/>
                </a:highlight>
              </a:rPr>
              <a:t> 15 (June): 680858.</a:t>
            </a:r>
            <a:endParaRPr sz="1100">
              <a:solidFill>
                <a:schemeClr val="dk1"/>
              </a:solidFill>
              <a:highlight>
                <a:schemeClr val="lt1"/>
              </a:highlight>
            </a:endParaRPr>
          </a:p>
          <a:p>
            <a:pPr indent="0" lvl="0" marL="0" rtl="0" algn="just">
              <a:spcBef>
                <a:spcPts val="0"/>
              </a:spcBef>
              <a:spcAft>
                <a:spcPts val="0"/>
              </a:spcAft>
              <a:buNone/>
            </a:pPr>
            <a:r>
              <a:t/>
            </a:r>
            <a:endParaRPr sz="1150">
              <a:solidFill>
                <a:srgbClr val="1D1C1D"/>
              </a:solidFill>
              <a:highlight>
                <a:schemeClr val="lt1"/>
              </a:highlight>
            </a:endParaRPr>
          </a:p>
        </p:txBody>
      </p:sp>
      <p:sp>
        <p:nvSpPr>
          <p:cNvPr id="1098" name="Google Shape;1098;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2" name="Shape 1102"/>
        <p:cNvGrpSpPr/>
        <p:nvPr/>
      </p:nvGrpSpPr>
      <p:grpSpPr>
        <a:xfrm>
          <a:off x="0" y="0"/>
          <a:ext cx="0" cy="0"/>
          <a:chOff x="0" y="0"/>
          <a:chExt cx="0" cy="0"/>
        </a:xfrm>
      </p:grpSpPr>
      <p:sp>
        <p:nvSpPr>
          <p:cNvPr id="1103" name="Google Shape;1103;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104" name="Google Shape;1104;p48"/>
          <p:cNvSpPr txBox="1"/>
          <p:nvPr>
            <p:ph idx="1" type="body"/>
          </p:nvPr>
        </p:nvSpPr>
        <p:spPr>
          <a:xfrm>
            <a:off x="311700" y="1152475"/>
            <a:ext cx="8520600" cy="3769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sz="1100">
              <a:solidFill>
                <a:schemeClr val="dk1"/>
              </a:solidFill>
            </a:endParaRPr>
          </a:p>
          <a:p>
            <a:pPr indent="-298450" lvl="0" marL="457200" rtl="0" algn="just">
              <a:spcBef>
                <a:spcPts val="0"/>
              </a:spcBef>
              <a:spcAft>
                <a:spcPts val="0"/>
              </a:spcAft>
              <a:buClr>
                <a:schemeClr val="dk1"/>
              </a:buClr>
              <a:buSzPts val="1100"/>
              <a:buAutoNum type="arabicPeriod" startAt="9"/>
            </a:pPr>
            <a:r>
              <a:rPr lang="en" sz="1100">
                <a:solidFill>
                  <a:schemeClr val="dk1"/>
                </a:solidFill>
                <a:highlight>
                  <a:schemeClr val="lt1"/>
                </a:highlight>
              </a:rPr>
              <a:t>Laurence, Martin, Julián Benito-León, and Frédéric Calon. 2019. “Malassezia and Parkinson’s Disease.” </a:t>
            </a:r>
            <a:r>
              <a:rPr i="1" lang="en" sz="1100">
                <a:solidFill>
                  <a:schemeClr val="dk1"/>
                </a:solidFill>
                <a:highlight>
                  <a:schemeClr val="lt1"/>
                </a:highlight>
              </a:rPr>
              <a:t>Frontiers in Neurology</a:t>
            </a:r>
            <a:r>
              <a:rPr lang="en" sz="1100">
                <a:solidFill>
                  <a:schemeClr val="dk1"/>
                </a:solidFill>
                <a:highlight>
                  <a:schemeClr val="lt1"/>
                </a:highlight>
              </a:rPr>
              <a:t> 10 (July): 758.</a:t>
            </a:r>
            <a:endParaRPr sz="1100">
              <a:solidFill>
                <a:schemeClr val="dk1"/>
              </a:solidFill>
              <a:highlight>
                <a:schemeClr val="lt1"/>
              </a:highlight>
            </a:endParaRPr>
          </a:p>
          <a:p>
            <a:pPr indent="-298450" lvl="0" marL="457200" rtl="0" algn="just">
              <a:spcBef>
                <a:spcPts val="0"/>
              </a:spcBef>
              <a:spcAft>
                <a:spcPts val="0"/>
              </a:spcAft>
              <a:buClr>
                <a:schemeClr val="dk1"/>
              </a:buClr>
              <a:buSzPts val="1100"/>
              <a:buAutoNum type="arabicPeriod" startAt="9"/>
            </a:pPr>
            <a:r>
              <a:rPr lang="en" sz="1100">
                <a:solidFill>
                  <a:schemeClr val="dk1"/>
                </a:solidFill>
                <a:highlight>
                  <a:schemeClr val="lt1"/>
                </a:highlight>
              </a:rPr>
              <a:t>Otake, Kentaro, Hidenori Kamiguchi, and Yoshihiko Hirozane. 2019. “Identification of Biomarkers for Amyotrophic Lateral Sclerosis by Comprehensive Analysis of Exosomal mRNAs in Human Cerebrospinal Fluid.” </a:t>
            </a:r>
            <a:r>
              <a:rPr i="1" lang="en" sz="1100">
                <a:solidFill>
                  <a:schemeClr val="dk1"/>
                </a:solidFill>
                <a:highlight>
                  <a:schemeClr val="lt1"/>
                </a:highlight>
              </a:rPr>
              <a:t>BMC Medical Genomics</a:t>
            </a:r>
            <a:r>
              <a:rPr lang="en" sz="1100">
                <a:solidFill>
                  <a:schemeClr val="dk1"/>
                </a:solidFill>
                <a:highlight>
                  <a:schemeClr val="lt1"/>
                </a:highlight>
              </a:rPr>
              <a:t> 12 (1): 7.</a:t>
            </a:r>
            <a:endParaRPr sz="1100">
              <a:solidFill>
                <a:schemeClr val="dk1"/>
              </a:solidFill>
              <a:highlight>
                <a:schemeClr val="lt1"/>
              </a:highlight>
            </a:endParaRPr>
          </a:p>
          <a:p>
            <a:pPr indent="-298450" lvl="0" marL="457200" rtl="0" algn="just">
              <a:spcBef>
                <a:spcPts val="0"/>
              </a:spcBef>
              <a:spcAft>
                <a:spcPts val="0"/>
              </a:spcAft>
              <a:buClr>
                <a:schemeClr val="dk1"/>
              </a:buClr>
              <a:buSzPts val="1100"/>
              <a:buAutoNum type="arabicPeriod" startAt="9"/>
            </a:pPr>
            <a:r>
              <a:rPr lang="en" sz="1100">
                <a:solidFill>
                  <a:schemeClr val="dk1"/>
                </a:solidFill>
                <a:highlight>
                  <a:schemeClr val="lt1"/>
                </a:highlight>
              </a:rPr>
              <a:t>Pisa, Diana, Ruth Alonso, and Luis Carrasco. 2020. “Parkinson’s Disease: A Comprehensive Analysis of Fungi and Bacteria in Brain Tissue.” </a:t>
            </a:r>
            <a:r>
              <a:rPr i="1" lang="en" sz="1100">
                <a:solidFill>
                  <a:schemeClr val="dk1"/>
                </a:solidFill>
                <a:highlight>
                  <a:schemeClr val="lt1"/>
                </a:highlight>
              </a:rPr>
              <a:t>International Journal of Biological Sciences</a:t>
            </a:r>
            <a:r>
              <a:rPr lang="en" sz="1100">
                <a:solidFill>
                  <a:schemeClr val="dk1"/>
                </a:solidFill>
                <a:highlight>
                  <a:schemeClr val="lt1"/>
                </a:highlight>
              </a:rPr>
              <a:t> 16 (7): 1135.</a:t>
            </a:r>
            <a:endParaRPr sz="1100">
              <a:solidFill>
                <a:schemeClr val="dk1"/>
              </a:solidFill>
              <a:highlight>
                <a:schemeClr val="lt1"/>
              </a:highlight>
            </a:endParaRPr>
          </a:p>
          <a:p>
            <a:pPr indent="-298450" lvl="0" marL="457200" rtl="0" algn="just">
              <a:spcBef>
                <a:spcPts val="0"/>
              </a:spcBef>
              <a:spcAft>
                <a:spcPts val="0"/>
              </a:spcAft>
              <a:buClr>
                <a:schemeClr val="dk1"/>
              </a:buClr>
              <a:buSzPts val="1100"/>
              <a:buAutoNum type="arabicPeriod" startAt="9"/>
            </a:pPr>
            <a:r>
              <a:rPr lang="en" sz="1100">
                <a:solidFill>
                  <a:schemeClr val="dk1"/>
                </a:solidFill>
                <a:highlight>
                  <a:schemeClr val="lt1"/>
                </a:highlight>
              </a:rPr>
              <a:t>Readhead, Ben, Jean-Vianney Haure-Mirande, Cory C. Funk, Matthew A. Richards, Paul Shannon, Vahram Haroutunian, Mary Sano, et al. 2018. “Multiscale Analysis of Independent Alzheimer’s Cohorts Finds Disruption of Molecular, Genetic, and Clinical Networks by Human Herpesvirus.” </a:t>
            </a:r>
            <a:r>
              <a:rPr i="1" lang="en" sz="1100">
                <a:solidFill>
                  <a:schemeClr val="dk1"/>
                </a:solidFill>
                <a:highlight>
                  <a:schemeClr val="lt1"/>
                </a:highlight>
              </a:rPr>
              <a:t>Neuron</a:t>
            </a:r>
            <a:r>
              <a:rPr lang="en" sz="1100">
                <a:solidFill>
                  <a:schemeClr val="dk1"/>
                </a:solidFill>
                <a:highlight>
                  <a:schemeClr val="lt1"/>
                </a:highlight>
              </a:rPr>
              <a:t> 99 (1): 64–82.e7.</a:t>
            </a:r>
            <a:endParaRPr sz="1100">
              <a:solidFill>
                <a:schemeClr val="dk1"/>
              </a:solidFill>
              <a:highlight>
                <a:schemeClr val="lt1"/>
              </a:highlight>
            </a:endParaRPr>
          </a:p>
          <a:p>
            <a:pPr indent="-298450" lvl="0" marL="457200" rtl="0" algn="just">
              <a:spcBef>
                <a:spcPts val="0"/>
              </a:spcBef>
              <a:spcAft>
                <a:spcPts val="0"/>
              </a:spcAft>
              <a:buClr>
                <a:srgbClr val="222222"/>
              </a:buClr>
              <a:buSzPts val="1100"/>
              <a:buAutoNum type="arabicPeriod" startAt="9"/>
            </a:pPr>
            <a:r>
              <a:rPr lang="en" sz="1100">
                <a:solidFill>
                  <a:srgbClr val="222222"/>
                </a:solidFill>
                <a:highlight>
                  <a:schemeClr val="lt1"/>
                </a:highlight>
              </a:rPr>
              <a:t>Wood, D.E., Salzberg, S.L. Kraken: ultrafast metagenomic sequence classification using exact alignments. Genome Biol 15, R46 (2014). https://doi.org/10.1186/gb-2014-15-3-r46</a:t>
            </a:r>
            <a:endParaRPr sz="1100">
              <a:solidFill>
                <a:srgbClr val="222222"/>
              </a:solidFill>
              <a:highlight>
                <a:schemeClr val="lt1"/>
              </a:highlight>
            </a:endParaRPr>
          </a:p>
          <a:p>
            <a:pPr indent="-298450" lvl="0" marL="457200" rtl="0" algn="just">
              <a:spcBef>
                <a:spcPts val="0"/>
              </a:spcBef>
              <a:spcAft>
                <a:spcPts val="0"/>
              </a:spcAft>
              <a:buClr>
                <a:srgbClr val="222222"/>
              </a:buClr>
              <a:buSzPts val="1100"/>
              <a:buAutoNum type="arabicPeriod" startAt="9"/>
            </a:pPr>
            <a:r>
              <a:rPr lang="en" sz="1100">
                <a:solidFill>
                  <a:srgbClr val="222222"/>
                </a:solidFill>
                <a:highlight>
                  <a:schemeClr val="lt1"/>
                </a:highlight>
              </a:rPr>
              <a:t>Lu J, Breitwieser FP, Thielen P, Salzberg SL. 2017. Bracken: estimating species abundance in metagenomics data. PeerJ Computer Science 3:e104 https://doi.org/10.7717/peerj-cs.104</a:t>
            </a:r>
            <a:endParaRPr sz="1100">
              <a:solidFill>
                <a:srgbClr val="222222"/>
              </a:solidFill>
              <a:highlight>
                <a:schemeClr val="lt1"/>
              </a:highlight>
            </a:endParaRPr>
          </a:p>
          <a:p>
            <a:pPr indent="-298450" lvl="0" marL="457200" rtl="0" algn="just">
              <a:spcBef>
                <a:spcPts val="0"/>
              </a:spcBef>
              <a:spcAft>
                <a:spcPts val="0"/>
              </a:spcAft>
              <a:buClr>
                <a:srgbClr val="222222"/>
              </a:buClr>
              <a:buSzPts val="1100"/>
              <a:buAutoNum type="arabicPeriod" startAt="9"/>
            </a:pPr>
            <a:r>
              <a:rPr lang="en" sz="1100">
                <a:solidFill>
                  <a:srgbClr val="222222"/>
                </a:solidFill>
                <a:highlight>
                  <a:schemeClr val="lt1"/>
                </a:highlight>
              </a:rPr>
              <a:t>Wood, D. E., Lu, J., &amp; Langmead, B. (2019). Improved metagenomic analysis with Kraken 2. Genome biology, 20, 1-13.</a:t>
            </a:r>
            <a:endParaRPr sz="1100">
              <a:solidFill>
                <a:srgbClr val="222222"/>
              </a:solidFill>
              <a:highlight>
                <a:schemeClr val="lt1"/>
              </a:highlight>
            </a:endParaRPr>
          </a:p>
          <a:p>
            <a:pPr indent="-298450" lvl="0" marL="457200" rtl="0" algn="just">
              <a:spcBef>
                <a:spcPts val="0"/>
              </a:spcBef>
              <a:spcAft>
                <a:spcPts val="0"/>
              </a:spcAft>
              <a:buClr>
                <a:srgbClr val="222222"/>
              </a:buClr>
              <a:buSzPts val="1100"/>
              <a:buAutoNum type="arabicPeriod" startAt="9"/>
            </a:pPr>
            <a:r>
              <a:rPr lang="en" sz="1100">
                <a:solidFill>
                  <a:srgbClr val="222222"/>
                </a:solidFill>
                <a:highlight>
                  <a:schemeClr val="lt1"/>
                </a:highlight>
              </a:rPr>
              <a:t>Huson, D. H., Auch, A. F., Qi, J., &amp; Schuster, S. C. (2007). MEGAN analysis of metagenomic data. Genome research, 17(3), 377-386.</a:t>
            </a:r>
            <a:endParaRPr sz="1100">
              <a:solidFill>
                <a:srgbClr val="222222"/>
              </a:solidFill>
              <a:highlight>
                <a:schemeClr val="lt1"/>
              </a:highlight>
            </a:endParaRPr>
          </a:p>
          <a:p>
            <a:pPr indent="-298450" lvl="0" marL="457200" rtl="0" algn="just">
              <a:spcBef>
                <a:spcPts val="0"/>
              </a:spcBef>
              <a:spcAft>
                <a:spcPts val="0"/>
              </a:spcAft>
              <a:buClr>
                <a:srgbClr val="222222"/>
              </a:buClr>
              <a:buSzPts val="1100"/>
              <a:buAutoNum type="arabicPeriod" startAt="9"/>
            </a:pPr>
            <a:r>
              <a:rPr lang="en" sz="1100">
                <a:solidFill>
                  <a:srgbClr val="222222"/>
                </a:solidFill>
                <a:highlight>
                  <a:schemeClr val="lt1"/>
                </a:highlight>
              </a:rPr>
              <a:t>Lu, J., &amp; Salzberg, S. L. (2020). Ultrafast and accurate 16S rRNA microbial community analysis using Kraken 2. Microbiome, 8(1), 124.</a:t>
            </a:r>
            <a:endParaRPr sz="1100">
              <a:solidFill>
                <a:srgbClr val="222222"/>
              </a:solidFill>
              <a:highlight>
                <a:schemeClr val="lt1"/>
              </a:highlight>
            </a:endParaRPr>
          </a:p>
          <a:p>
            <a:pPr indent="0" lvl="0" marL="457200" rtl="0" algn="just">
              <a:spcBef>
                <a:spcPts val="0"/>
              </a:spcBef>
              <a:spcAft>
                <a:spcPts val="0"/>
              </a:spcAft>
              <a:buNone/>
            </a:pPr>
            <a:r>
              <a:t/>
            </a:r>
            <a:endParaRPr sz="1100">
              <a:solidFill>
                <a:schemeClr val="dk1"/>
              </a:solidFill>
            </a:endParaRPr>
          </a:p>
        </p:txBody>
      </p:sp>
      <p:sp>
        <p:nvSpPr>
          <p:cNvPr id="1105" name="Google Shape;1105;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9" name="Shape 1109"/>
        <p:cNvGrpSpPr/>
        <p:nvPr/>
      </p:nvGrpSpPr>
      <p:grpSpPr>
        <a:xfrm>
          <a:off x="0" y="0"/>
          <a:ext cx="0" cy="0"/>
          <a:chOff x="0" y="0"/>
          <a:chExt cx="0" cy="0"/>
        </a:xfrm>
      </p:grpSpPr>
      <p:sp>
        <p:nvSpPr>
          <p:cNvPr id="1110" name="Google Shape;1110;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111" name="Google Shape;1111;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298450" lvl="0" marL="457200" rtl="0" algn="just">
              <a:spcBef>
                <a:spcPts val="0"/>
              </a:spcBef>
              <a:spcAft>
                <a:spcPts val="0"/>
              </a:spcAft>
              <a:buClr>
                <a:srgbClr val="222222"/>
              </a:buClr>
              <a:buSzPts val="1100"/>
              <a:buAutoNum type="arabicPeriod" startAt="17"/>
            </a:pPr>
            <a:r>
              <a:rPr lang="en" sz="1100">
                <a:solidFill>
                  <a:srgbClr val="222222"/>
                </a:solidFill>
                <a:highlight>
                  <a:schemeClr val="lt1"/>
                </a:highlight>
              </a:rPr>
              <a:t>Patrick, K. L., Bell, S. L., Weindel, C. G., &amp; Watson, R. O. (2019). Exploring the “multiple-hit hypothesis” of neurodegenerative disease: bacterial infection comes up to bat. </a:t>
            </a:r>
            <a:r>
              <a:rPr i="1" lang="en" sz="1100">
                <a:solidFill>
                  <a:srgbClr val="222222"/>
                </a:solidFill>
              </a:rPr>
              <a:t>Frontiers in Cellular and Infection Microbiology</a:t>
            </a:r>
            <a:r>
              <a:rPr lang="en" sz="1100">
                <a:solidFill>
                  <a:srgbClr val="222222"/>
                </a:solidFill>
                <a:highlight>
                  <a:schemeClr val="lt1"/>
                </a:highlight>
              </a:rPr>
              <a:t>, </a:t>
            </a:r>
            <a:r>
              <a:rPr i="1" lang="en" sz="1100">
                <a:solidFill>
                  <a:srgbClr val="222222"/>
                </a:solidFill>
              </a:rPr>
              <a:t>9</a:t>
            </a:r>
            <a:r>
              <a:rPr lang="en" sz="1100">
                <a:solidFill>
                  <a:srgbClr val="222222"/>
                </a:solidFill>
                <a:highlight>
                  <a:schemeClr val="lt1"/>
                </a:highlight>
              </a:rPr>
              <a:t>, 138.</a:t>
            </a:r>
            <a:endParaRPr sz="1100">
              <a:solidFill>
                <a:srgbClr val="222222"/>
              </a:solidFill>
              <a:highlight>
                <a:schemeClr val="lt1"/>
              </a:highlight>
            </a:endParaRPr>
          </a:p>
          <a:p>
            <a:pPr indent="-298450" lvl="0" marL="457200" rtl="0" algn="just">
              <a:spcBef>
                <a:spcPts val="0"/>
              </a:spcBef>
              <a:spcAft>
                <a:spcPts val="0"/>
              </a:spcAft>
              <a:buClr>
                <a:srgbClr val="222222"/>
              </a:buClr>
              <a:buSzPts val="1100"/>
              <a:buAutoNum type="arabicPeriod" startAt="17"/>
            </a:pPr>
            <a:r>
              <a:rPr lang="en" sz="1100">
                <a:solidFill>
                  <a:srgbClr val="222222"/>
                </a:solidFill>
                <a:highlight>
                  <a:schemeClr val="lt1"/>
                </a:highlight>
              </a:rPr>
              <a:t>Oulas, A., Pavloudi, C., Polymenakou, P., Pavlopoulos, G. A., Papanikolaou, N., Kotoulas, G., ... &amp; Iliopoulos, L. (2015). Metagenomics: tools and insights for analyzing next-generation sequencing data derived from biodiversity studies. Bioinformatics and biology insights, 9, BBI-S12462.</a:t>
            </a:r>
            <a:endParaRPr sz="1100">
              <a:solidFill>
                <a:srgbClr val="222222"/>
              </a:solidFill>
              <a:highlight>
                <a:schemeClr val="lt1"/>
              </a:highlight>
            </a:endParaRPr>
          </a:p>
          <a:p>
            <a:pPr indent="-298450" lvl="0" marL="457200" rtl="0" algn="l">
              <a:spcBef>
                <a:spcPts val="0"/>
              </a:spcBef>
              <a:spcAft>
                <a:spcPts val="0"/>
              </a:spcAft>
              <a:buClr>
                <a:srgbClr val="222222"/>
              </a:buClr>
              <a:buSzPts val="1100"/>
              <a:buAutoNum type="arabicPeriod" startAt="17"/>
            </a:pPr>
            <a:r>
              <a:rPr lang="en" sz="1150">
                <a:solidFill>
                  <a:srgbClr val="1D1C1D"/>
                </a:solidFill>
                <a:highlight>
                  <a:srgbClr val="F8F8F8"/>
                </a:highlight>
              </a:rPr>
              <a:t>Frith, M. C. (2020). How sequence alignment scores correspond to probability models. </a:t>
            </a:r>
            <a:r>
              <a:rPr i="1" lang="en" sz="1150">
                <a:solidFill>
                  <a:srgbClr val="1D1C1D"/>
                </a:solidFill>
                <a:highlight>
                  <a:srgbClr val="F8F8F8"/>
                </a:highlight>
              </a:rPr>
              <a:t>Bioinformatics</a:t>
            </a:r>
            <a:r>
              <a:rPr lang="en" sz="1150">
                <a:solidFill>
                  <a:srgbClr val="1D1C1D"/>
                </a:solidFill>
                <a:highlight>
                  <a:srgbClr val="F8F8F8"/>
                </a:highlight>
              </a:rPr>
              <a:t>, </a:t>
            </a:r>
            <a:r>
              <a:rPr i="1" lang="en" sz="1150">
                <a:solidFill>
                  <a:srgbClr val="1D1C1D"/>
                </a:solidFill>
                <a:highlight>
                  <a:srgbClr val="F8F8F8"/>
                </a:highlight>
              </a:rPr>
              <a:t>36</a:t>
            </a:r>
            <a:r>
              <a:rPr lang="en" sz="1150">
                <a:solidFill>
                  <a:srgbClr val="1D1C1D"/>
                </a:solidFill>
                <a:highlight>
                  <a:srgbClr val="F8F8F8"/>
                </a:highlight>
              </a:rPr>
              <a:t>(2), 408-415. </a:t>
            </a:r>
            <a:endParaRPr sz="1150">
              <a:solidFill>
                <a:srgbClr val="1D1C1D"/>
              </a:solidFill>
              <a:highlight>
                <a:srgbClr val="F8F8F8"/>
              </a:highlight>
            </a:endParaRPr>
          </a:p>
          <a:p>
            <a:pPr indent="-301625" lvl="0" marL="457200" rtl="0" algn="l">
              <a:spcBef>
                <a:spcPts val="0"/>
              </a:spcBef>
              <a:spcAft>
                <a:spcPts val="0"/>
              </a:spcAft>
              <a:buClr>
                <a:srgbClr val="1D1C1D"/>
              </a:buClr>
              <a:buSzPts val="1150"/>
              <a:buAutoNum type="arabicPeriod" startAt="17"/>
            </a:pPr>
            <a:r>
              <a:rPr lang="en" sz="1150">
                <a:solidFill>
                  <a:srgbClr val="1D1C1D"/>
                </a:solidFill>
                <a:highlight>
                  <a:srgbClr val="F8F8F8"/>
                </a:highlight>
              </a:rPr>
              <a:t>Richter M, Rosselló-Móra R. Shifting the genomic gold standard for the prokaryotic species definition. Proc Natl Acad Sci U S A. 2009 Nov 10;106(45):19126-31. doi: 10.1073/pnas.0906412106. Epub 2009 Oct 23. PMID: 19855009; PMCID: PMC2776425. Sugnet Lubbe, Peter Filzmoser, Matthias Templ, Comparison of zero replacement strategies for compositional data with large numbers of zeros, Chemometrics and Intelligent Laboratory Systems, Volume 210, 2021, 104248, ISSN 0169-7439, </a:t>
            </a:r>
            <a:r>
              <a:rPr lang="en" sz="1150" u="sng">
                <a:solidFill>
                  <a:schemeClr val="hlink"/>
                </a:solidFill>
                <a:highlight>
                  <a:srgbClr val="F8F8F8"/>
                </a:highlight>
                <a:hlinkClick r:id="rId3"/>
              </a:rPr>
              <a:t>https://doi.org/10.1016/j.chemolab.2021.104248</a:t>
            </a:r>
            <a:r>
              <a:rPr lang="en" sz="1150">
                <a:solidFill>
                  <a:srgbClr val="1D1C1D"/>
                </a:solidFill>
                <a:highlight>
                  <a:srgbClr val="F8F8F8"/>
                </a:highlight>
              </a:rPr>
              <a:t>.</a:t>
            </a:r>
            <a:endParaRPr sz="1150">
              <a:solidFill>
                <a:srgbClr val="1D1C1D"/>
              </a:solidFill>
              <a:highlight>
                <a:srgbClr val="F8F8F8"/>
              </a:highlight>
            </a:endParaRPr>
          </a:p>
          <a:p>
            <a:pPr indent="-301625" lvl="0" marL="457200" rtl="0" algn="l">
              <a:spcBef>
                <a:spcPts val="0"/>
              </a:spcBef>
              <a:spcAft>
                <a:spcPts val="0"/>
              </a:spcAft>
              <a:buClr>
                <a:srgbClr val="1D1C1D"/>
              </a:buClr>
              <a:buSzPts val="1150"/>
              <a:buAutoNum type="arabicPeriod" startAt="17"/>
            </a:pPr>
            <a:r>
              <a:rPr lang="en" sz="1100">
                <a:solidFill>
                  <a:schemeClr val="dk1"/>
                </a:solidFill>
              </a:rPr>
              <a:t>Aitchison, J. (1982). The Statistical Analysis of Compositional Data. </a:t>
            </a:r>
            <a:r>
              <a:rPr i="1" lang="en" sz="1100">
                <a:solidFill>
                  <a:schemeClr val="dk1"/>
                </a:solidFill>
              </a:rPr>
              <a:t>Journal of the Royal Statistical Society. Series B (Methodological)</a:t>
            </a:r>
            <a:r>
              <a:rPr lang="en" sz="1100">
                <a:solidFill>
                  <a:schemeClr val="dk1"/>
                </a:solidFill>
              </a:rPr>
              <a:t>, </a:t>
            </a:r>
            <a:r>
              <a:rPr i="1" lang="en" sz="1100">
                <a:solidFill>
                  <a:schemeClr val="dk1"/>
                </a:solidFill>
              </a:rPr>
              <a:t>44</a:t>
            </a:r>
            <a:r>
              <a:rPr lang="en" sz="1100">
                <a:solidFill>
                  <a:schemeClr val="dk1"/>
                </a:solidFill>
              </a:rPr>
              <a:t>(2), 139–177. </a:t>
            </a:r>
            <a:r>
              <a:rPr lang="en" sz="1100" u="sng">
                <a:solidFill>
                  <a:schemeClr val="hlink"/>
                </a:solidFill>
                <a:hlinkClick r:id="rId4"/>
              </a:rPr>
              <a:t>http://www.jstor.org/stable/2345821</a:t>
            </a:r>
            <a:endParaRPr sz="1100">
              <a:solidFill>
                <a:schemeClr val="dk1"/>
              </a:solidFill>
            </a:endParaRPr>
          </a:p>
          <a:p>
            <a:pPr indent="-298450" lvl="0" marL="457200" rtl="0" algn="l">
              <a:spcBef>
                <a:spcPts val="0"/>
              </a:spcBef>
              <a:spcAft>
                <a:spcPts val="0"/>
              </a:spcAft>
              <a:buClr>
                <a:schemeClr val="dk1"/>
              </a:buClr>
              <a:buSzPts val="1100"/>
              <a:buAutoNum type="arabicPeriod" startAt="17"/>
            </a:pPr>
            <a:r>
              <a:rPr lang="en" sz="1100">
                <a:solidFill>
                  <a:schemeClr val="dk1"/>
                </a:solidFill>
              </a:rPr>
              <a:t>Benjamini, Y., &amp; Yekutieli, D. (2001). The Control of the False Discovery Rate in Multiple Testing under Dependency. </a:t>
            </a:r>
            <a:r>
              <a:rPr i="1" lang="en" sz="1100">
                <a:solidFill>
                  <a:schemeClr val="dk1"/>
                </a:solidFill>
              </a:rPr>
              <a:t>The Annals of Statistics</a:t>
            </a:r>
            <a:r>
              <a:rPr lang="en" sz="1100">
                <a:solidFill>
                  <a:schemeClr val="dk1"/>
                </a:solidFill>
              </a:rPr>
              <a:t>, </a:t>
            </a:r>
            <a:r>
              <a:rPr i="1" lang="en" sz="1100">
                <a:solidFill>
                  <a:schemeClr val="dk1"/>
                </a:solidFill>
              </a:rPr>
              <a:t>29</a:t>
            </a:r>
            <a:r>
              <a:rPr lang="en" sz="1100">
                <a:solidFill>
                  <a:schemeClr val="dk1"/>
                </a:solidFill>
              </a:rPr>
              <a:t>(4), 1165–1188. http://www.jstor.org/stable/2674075</a:t>
            </a:r>
            <a:endParaRPr sz="1100">
              <a:solidFill>
                <a:schemeClr val="dk1"/>
              </a:solidFill>
            </a:endParaRPr>
          </a:p>
          <a:p>
            <a:pPr indent="0" lvl="0" marL="0" rtl="0" algn="l">
              <a:spcBef>
                <a:spcPts val="1200"/>
              </a:spcBef>
              <a:spcAft>
                <a:spcPts val="1200"/>
              </a:spcAft>
              <a:buNone/>
            </a:pPr>
            <a:r>
              <a:t/>
            </a:r>
            <a:endParaRPr/>
          </a:p>
        </p:txBody>
      </p:sp>
      <p:sp>
        <p:nvSpPr>
          <p:cNvPr id="1112" name="Google Shape;1112;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pSp>
        <p:nvGrpSpPr>
          <p:cNvPr id="86" name="Google Shape;86;p16"/>
          <p:cNvGrpSpPr/>
          <p:nvPr/>
        </p:nvGrpSpPr>
        <p:grpSpPr>
          <a:xfrm>
            <a:off x="0" y="-82"/>
            <a:ext cx="8520536" cy="310378"/>
            <a:chOff x="193600" y="1916650"/>
            <a:chExt cx="5564250" cy="409200"/>
          </a:xfrm>
        </p:grpSpPr>
        <p:sp>
          <p:nvSpPr>
            <p:cNvPr id="87" name="Google Shape;87;p16"/>
            <p:cNvSpPr/>
            <p:nvPr/>
          </p:nvSpPr>
          <p:spPr>
            <a:xfrm>
              <a:off x="193600" y="1916650"/>
              <a:ext cx="1403700" cy="409200"/>
            </a:xfrm>
            <a:prstGeom prst="homePlate">
              <a:avLst>
                <a:gd fmla="val 50000" name="adj"/>
              </a:avLst>
            </a:prstGeom>
            <a:solidFill>
              <a:schemeClr val="accent5"/>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Background</a:t>
              </a:r>
              <a:endParaRPr>
                <a:solidFill>
                  <a:schemeClr val="lt1"/>
                </a:solidFill>
              </a:endParaRPr>
            </a:p>
          </p:txBody>
        </p:sp>
        <p:sp>
          <p:nvSpPr>
            <p:cNvPr id="88" name="Google Shape;88;p16"/>
            <p:cNvSpPr/>
            <p:nvPr/>
          </p:nvSpPr>
          <p:spPr>
            <a:xfrm>
              <a:off x="1417525" y="1916650"/>
              <a:ext cx="1567200" cy="409200"/>
            </a:xfrm>
            <a:prstGeom prst="chevron">
              <a:avLst>
                <a:gd fmla="val 50000" name="adj"/>
              </a:avLst>
            </a:prstGeom>
            <a:solidFill>
              <a:srgbClr val="D0E0E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Bayesian Approach</a:t>
              </a:r>
              <a:endParaRPr>
                <a:solidFill>
                  <a:schemeClr val="dk2"/>
                </a:solidFill>
              </a:endParaRPr>
            </a:p>
          </p:txBody>
        </p:sp>
        <p:sp>
          <p:nvSpPr>
            <p:cNvPr id="89" name="Google Shape;89;p16"/>
            <p:cNvSpPr/>
            <p:nvPr/>
          </p:nvSpPr>
          <p:spPr>
            <a:xfrm>
              <a:off x="2801425" y="1916650"/>
              <a:ext cx="1567200" cy="409200"/>
            </a:xfrm>
            <a:prstGeom prst="chevron">
              <a:avLst>
                <a:gd fmla="val 50000" name="adj"/>
              </a:avLst>
            </a:prstGeom>
            <a:solidFill>
              <a:srgbClr val="D0E0E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Results</a:t>
              </a:r>
              <a:endParaRPr>
                <a:solidFill>
                  <a:schemeClr val="dk2"/>
                </a:solidFill>
              </a:endParaRPr>
            </a:p>
          </p:txBody>
        </p:sp>
        <p:sp>
          <p:nvSpPr>
            <p:cNvPr id="90" name="Google Shape;90;p16"/>
            <p:cNvSpPr/>
            <p:nvPr/>
          </p:nvSpPr>
          <p:spPr>
            <a:xfrm>
              <a:off x="4190650" y="1916650"/>
              <a:ext cx="1567200" cy="409200"/>
            </a:xfrm>
            <a:prstGeom prst="chevron">
              <a:avLst>
                <a:gd fmla="val 50000" name="adj"/>
              </a:avLst>
            </a:prstGeom>
            <a:solidFill>
              <a:srgbClr val="D0E0E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Future Directions</a:t>
              </a:r>
              <a:endParaRPr>
                <a:solidFill>
                  <a:schemeClr val="dk2"/>
                </a:solidFill>
              </a:endParaRPr>
            </a:p>
          </p:txBody>
        </p:sp>
      </p:grpSp>
      <p:sp>
        <p:nvSpPr>
          <p:cNvPr id="91" name="Google Shape;91;p16"/>
          <p:cNvSpPr/>
          <p:nvPr/>
        </p:nvSpPr>
        <p:spPr>
          <a:xfrm>
            <a:off x="557600" y="929750"/>
            <a:ext cx="2267400" cy="795000"/>
          </a:xfrm>
          <a:prstGeom prst="flowChartAlternateProcess">
            <a:avLst/>
          </a:prstGeom>
          <a:solidFill>
            <a:srgbClr val="B7B7B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Identifying constituents</a:t>
            </a:r>
            <a:endParaRPr>
              <a:solidFill>
                <a:schemeClr val="dk1"/>
              </a:solidFill>
            </a:endParaRPr>
          </a:p>
        </p:txBody>
      </p:sp>
      <p:sp>
        <p:nvSpPr>
          <p:cNvPr id="92" name="Google Shape;92;p16"/>
          <p:cNvSpPr/>
          <p:nvPr/>
        </p:nvSpPr>
        <p:spPr>
          <a:xfrm>
            <a:off x="3438300" y="929750"/>
            <a:ext cx="2267400" cy="795000"/>
          </a:xfrm>
          <a:prstGeom prst="flowChartAlternateProcess">
            <a:avLst/>
          </a:prstGeom>
          <a:solidFill>
            <a:srgbClr val="B7B7B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Quantifying relative proportions</a:t>
            </a:r>
            <a:endParaRPr>
              <a:solidFill>
                <a:schemeClr val="dk1"/>
              </a:solidFill>
            </a:endParaRPr>
          </a:p>
        </p:txBody>
      </p:sp>
      <p:sp>
        <p:nvSpPr>
          <p:cNvPr id="93" name="Google Shape;93;p16"/>
          <p:cNvSpPr/>
          <p:nvPr/>
        </p:nvSpPr>
        <p:spPr>
          <a:xfrm>
            <a:off x="6319000" y="929750"/>
            <a:ext cx="2267400" cy="795000"/>
          </a:xfrm>
          <a:prstGeom prst="flowChartAlternateProcess">
            <a:avLst/>
          </a:prstGeom>
          <a:solidFill>
            <a:srgbClr val="B7B7B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Identifying genes represented</a:t>
            </a:r>
            <a:endParaRPr>
              <a:solidFill>
                <a:schemeClr val="dk1"/>
              </a:solidFill>
            </a:endParaRPr>
          </a:p>
        </p:txBody>
      </p:sp>
      <p:sp>
        <p:nvSpPr>
          <p:cNvPr id="94" name="Google Shape;94;p16"/>
          <p:cNvSpPr/>
          <p:nvPr/>
        </p:nvSpPr>
        <p:spPr>
          <a:xfrm>
            <a:off x="660925" y="3418738"/>
            <a:ext cx="2267400" cy="795000"/>
          </a:xfrm>
          <a:prstGeom prst="flowChartAlternateProcess">
            <a:avLst/>
          </a:prstGeom>
          <a:solidFill>
            <a:srgbClr val="B7B7B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Measuring activity of genes</a:t>
            </a:r>
            <a:endParaRPr>
              <a:solidFill>
                <a:schemeClr val="dk1"/>
              </a:solidFill>
            </a:endParaRPr>
          </a:p>
        </p:txBody>
      </p:sp>
      <p:sp>
        <p:nvSpPr>
          <p:cNvPr id="95" name="Google Shape;95;p16"/>
          <p:cNvSpPr/>
          <p:nvPr/>
        </p:nvSpPr>
        <p:spPr>
          <a:xfrm>
            <a:off x="3438288" y="3418738"/>
            <a:ext cx="2267400" cy="795000"/>
          </a:xfrm>
          <a:prstGeom prst="flowChartAlternateProcess">
            <a:avLst/>
          </a:prstGeom>
          <a:solidFill>
            <a:srgbClr val="B7B7B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Understanding microbe-microbe interactions</a:t>
            </a:r>
            <a:endParaRPr>
              <a:solidFill>
                <a:schemeClr val="dk1"/>
              </a:solidFill>
            </a:endParaRPr>
          </a:p>
        </p:txBody>
      </p:sp>
      <p:sp>
        <p:nvSpPr>
          <p:cNvPr id="96" name="Google Shape;96;p16"/>
          <p:cNvSpPr/>
          <p:nvPr/>
        </p:nvSpPr>
        <p:spPr>
          <a:xfrm>
            <a:off x="6319000" y="3418738"/>
            <a:ext cx="2267400" cy="795000"/>
          </a:xfrm>
          <a:prstGeom prst="flowChartAlternateProcess">
            <a:avLst/>
          </a:prstGeom>
          <a:solidFill>
            <a:srgbClr val="B7B7B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Understanding host-microbe interactions</a:t>
            </a:r>
            <a:endParaRPr>
              <a:solidFill>
                <a:schemeClr val="dk1"/>
              </a:solidFill>
            </a:endParaRPr>
          </a:p>
        </p:txBody>
      </p:sp>
      <p:cxnSp>
        <p:nvCxnSpPr>
          <p:cNvPr id="97" name="Google Shape;97;p16"/>
          <p:cNvCxnSpPr>
            <a:stCxn id="98" idx="1"/>
            <a:endCxn id="91" idx="2"/>
          </p:cNvCxnSpPr>
          <p:nvPr/>
        </p:nvCxnSpPr>
        <p:spPr>
          <a:xfrm rot="10800000">
            <a:off x="1691300" y="1724750"/>
            <a:ext cx="1746900" cy="846900"/>
          </a:xfrm>
          <a:prstGeom prst="straightConnector1">
            <a:avLst/>
          </a:prstGeom>
          <a:noFill/>
          <a:ln cap="flat" cmpd="sng" w="9525">
            <a:solidFill>
              <a:schemeClr val="dk2"/>
            </a:solidFill>
            <a:prstDash val="solid"/>
            <a:round/>
            <a:headEnd len="med" w="med" type="none"/>
            <a:tailEnd len="med" w="med" type="none"/>
          </a:ln>
        </p:spPr>
      </p:cxnSp>
      <p:cxnSp>
        <p:nvCxnSpPr>
          <p:cNvPr id="99" name="Google Shape;99;p16"/>
          <p:cNvCxnSpPr>
            <a:stCxn id="98" idx="0"/>
            <a:endCxn id="92" idx="2"/>
          </p:cNvCxnSpPr>
          <p:nvPr/>
        </p:nvCxnSpPr>
        <p:spPr>
          <a:xfrm rot="10800000">
            <a:off x="4572000" y="1724750"/>
            <a:ext cx="0" cy="449400"/>
          </a:xfrm>
          <a:prstGeom prst="straightConnector1">
            <a:avLst/>
          </a:prstGeom>
          <a:noFill/>
          <a:ln cap="flat" cmpd="sng" w="9525">
            <a:solidFill>
              <a:schemeClr val="dk2"/>
            </a:solidFill>
            <a:prstDash val="solid"/>
            <a:round/>
            <a:headEnd len="med" w="med" type="none"/>
            <a:tailEnd len="med" w="med" type="none"/>
          </a:ln>
        </p:spPr>
      </p:cxnSp>
      <p:cxnSp>
        <p:nvCxnSpPr>
          <p:cNvPr id="100" name="Google Shape;100;p16"/>
          <p:cNvCxnSpPr>
            <a:stCxn id="98" idx="2"/>
            <a:endCxn id="95" idx="0"/>
          </p:cNvCxnSpPr>
          <p:nvPr/>
        </p:nvCxnSpPr>
        <p:spPr>
          <a:xfrm>
            <a:off x="4571988" y="2969338"/>
            <a:ext cx="0" cy="449400"/>
          </a:xfrm>
          <a:prstGeom prst="straightConnector1">
            <a:avLst/>
          </a:prstGeom>
          <a:noFill/>
          <a:ln cap="flat" cmpd="sng" w="9525">
            <a:solidFill>
              <a:schemeClr val="dk2"/>
            </a:solidFill>
            <a:prstDash val="solid"/>
            <a:round/>
            <a:headEnd len="med" w="med" type="none"/>
            <a:tailEnd len="med" w="med" type="none"/>
          </a:ln>
        </p:spPr>
      </p:cxnSp>
      <p:cxnSp>
        <p:nvCxnSpPr>
          <p:cNvPr id="101" name="Google Shape;101;p16"/>
          <p:cNvCxnSpPr>
            <a:stCxn id="98" idx="3"/>
            <a:endCxn id="93" idx="2"/>
          </p:cNvCxnSpPr>
          <p:nvPr/>
        </p:nvCxnSpPr>
        <p:spPr>
          <a:xfrm flipH="1" rot="10800000">
            <a:off x="5508400" y="1724750"/>
            <a:ext cx="1944300" cy="846900"/>
          </a:xfrm>
          <a:prstGeom prst="straightConnector1">
            <a:avLst/>
          </a:prstGeom>
          <a:noFill/>
          <a:ln cap="flat" cmpd="sng" w="9525">
            <a:solidFill>
              <a:schemeClr val="dk2"/>
            </a:solidFill>
            <a:prstDash val="solid"/>
            <a:round/>
            <a:headEnd len="med" w="med" type="none"/>
            <a:tailEnd len="med" w="med" type="none"/>
          </a:ln>
        </p:spPr>
      </p:cxnSp>
      <p:cxnSp>
        <p:nvCxnSpPr>
          <p:cNvPr id="102" name="Google Shape;102;p16"/>
          <p:cNvCxnSpPr>
            <a:stCxn id="98" idx="1"/>
            <a:endCxn id="94" idx="0"/>
          </p:cNvCxnSpPr>
          <p:nvPr/>
        </p:nvCxnSpPr>
        <p:spPr>
          <a:xfrm flipH="1">
            <a:off x="1794625" y="2571838"/>
            <a:ext cx="1643700" cy="846900"/>
          </a:xfrm>
          <a:prstGeom prst="straightConnector1">
            <a:avLst/>
          </a:prstGeom>
          <a:noFill/>
          <a:ln cap="flat" cmpd="sng" w="9525">
            <a:solidFill>
              <a:schemeClr val="dk2"/>
            </a:solidFill>
            <a:prstDash val="solid"/>
            <a:round/>
            <a:headEnd len="med" w="med" type="none"/>
            <a:tailEnd len="med" w="med" type="none"/>
          </a:ln>
        </p:spPr>
      </p:cxnSp>
      <p:cxnSp>
        <p:nvCxnSpPr>
          <p:cNvPr id="103" name="Google Shape;103;p16"/>
          <p:cNvCxnSpPr>
            <a:stCxn id="98" idx="3"/>
            <a:endCxn id="96" idx="0"/>
          </p:cNvCxnSpPr>
          <p:nvPr/>
        </p:nvCxnSpPr>
        <p:spPr>
          <a:xfrm>
            <a:off x="5404900" y="2571838"/>
            <a:ext cx="2047800" cy="846900"/>
          </a:xfrm>
          <a:prstGeom prst="straightConnector1">
            <a:avLst/>
          </a:prstGeom>
          <a:noFill/>
          <a:ln cap="flat" cmpd="sng" w="9525">
            <a:solidFill>
              <a:schemeClr val="dk2"/>
            </a:solidFill>
            <a:prstDash val="solid"/>
            <a:round/>
            <a:headEnd len="med" w="med" type="none"/>
            <a:tailEnd len="med" w="med" type="none"/>
          </a:ln>
        </p:spPr>
      </p:cxnSp>
      <p:sp>
        <p:nvSpPr>
          <p:cNvPr id="104" name="Google Shape;104;p16"/>
          <p:cNvSpPr/>
          <p:nvPr/>
        </p:nvSpPr>
        <p:spPr>
          <a:xfrm>
            <a:off x="3315600" y="2174250"/>
            <a:ext cx="2512800" cy="795000"/>
          </a:xfrm>
          <a:prstGeom prst="flowChartAlternateProcess">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lt1"/>
                </a:solidFill>
              </a:rPr>
              <a:t>Goals of characterizing microbial communities</a:t>
            </a:r>
            <a:endParaRPr sz="16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pSp>
        <p:nvGrpSpPr>
          <p:cNvPr id="110" name="Google Shape;110;p17"/>
          <p:cNvGrpSpPr/>
          <p:nvPr/>
        </p:nvGrpSpPr>
        <p:grpSpPr>
          <a:xfrm>
            <a:off x="0" y="-82"/>
            <a:ext cx="8520536" cy="310378"/>
            <a:chOff x="193600" y="1916650"/>
            <a:chExt cx="5564250" cy="409200"/>
          </a:xfrm>
        </p:grpSpPr>
        <p:sp>
          <p:nvSpPr>
            <p:cNvPr id="111" name="Google Shape;111;p17"/>
            <p:cNvSpPr/>
            <p:nvPr/>
          </p:nvSpPr>
          <p:spPr>
            <a:xfrm>
              <a:off x="193600" y="1916650"/>
              <a:ext cx="1403700" cy="409200"/>
            </a:xfrm>
            <a:prstGeom prst="homePlate">
              <a:avLst>
                <a:gd fmla="val 50000" name="adj"/>
              </a:avLst>
            </a:prstGeom>
            <a:solidFill>
              <a:schemeClr val="accent5"/>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Background</a:t>
              </a:r>
              <a:endParaRPr>
                <a:solidFill>
                  <a:schemeClr val="lt1"/>
                </a:solidFill>
              </a:endParaRPr>
            </a:p>
          </p:txBody>
        </p:sp>
        <p:sp>
          <p:nvSpPr>
            <p:cNvPr id="112" name="Google Shape;112;p17"/>
            <p:cNvSpPr/>
            <p:nvPr/>
          </p:nvSpPr>
          <p:spPr>
            <a:xfrm>
              <a:off x="1417525" y="1916650"/>
              <a:ext cx="1567200" cy="409200"/>
            </a:xfrm>
            <a:prstGeom prst="chevron">
              <a:avLst>
                <a:gd fmla="val 50000" name="adj"/>
              </a:avLst>
            </a:prstGeom>
            <a:solidFill>
              <a:srgbClr val="D0E0E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Bayesian Approach</a:t>
              </a:r>
              <a:endParaRPr>
                <a:solidFill>
                  <a:schemeClr val="dk2"/>
                </a:solidFill>
              </a:endParaRPr>
            </a:p>
          </p:txBody>
        </p:sp>
        <p:sp>
          <p:nvSpPr>
            <p:cNvPr id="113" name="Google Shape;113;p17"/>
            <p:cNvSpPr/>
            <p:nvPr/>
          </p:nvSpPr>
          <p:spPr>
            <a:xfrm>
              <a:off x="2801425" y="1916650"/>
              <a:ext cx="1567200" cy="409200"/>
            </a:xfrm>
            <a:prstGeom prst="chevron">
              <a:avLst>
                <a:gd fmla="val 50000" name="adj"/>
              </a:avLst>
            </a:prstGeom>
            <a:solidFill>
              <a:srgbClr val="D0E0E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Results</a:t>
              </a:r>
              <a:endParaRPr>
                <a:solidFill>
                  <a:schemeClr val="dk2"/>
                </a:solidFill>
              </a:endParaRPr>
            </a:p>
          </p:txBody>
        </p:sp>
        <p:sp>
          <p:nvSpPr>
            <p:cNvPr id="114" name="Google Shape;114;p17"/>
            <p:cNvSpPr/>
            <p:nvPr/>
          </p:nvSpPr>
          <p:spPr>
            <a:xfrm>
              <a:off x="4190650" y="1916650"/>
              <a:ext cx="1567200" cy="409200"/>
            </a:xfrm>
            <a:prstGeom prst="chevron">
              <a:avLst>
                <a:gd fmla="val 50000" name="adj"/>
              </a:avLst>
            </a:prstGeom>
            <a:solidFill>
              <a:srgbClr val="D0E0E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Future Directions</a:t>
              </a:r>
              <a:endParaRPr>
                <a:solidFill>
                  <a:schemeClr val="dk2"/>
                </a:solidFill>
              </a:endParaRPr>
            </a:p>
          </p:txBody>
        </p:sp>
      </p:grpSp>
      <p:sp>
        <p:nvSpPr>
          <p:cNvPr id="115" name="Google Shape;115;p17"/>
          <p:cNvSpPr/>
          <p:nvPr/>
        </p:nvSpPr>
        <p:spPr>
          <a:xfrm>
            <a:off x="557600" y="929750"/>
            <a:ext cx="2267400" cy="795000"/>
          </a:xfrm>
          <a:prstGeom prst="flowChartAlternateProcess">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Identifying constituents</a:t>
            </a:r>
            <a:endParaRPr>
              <a:solidFill>
                <a:schemeClr val="dk1"/>
              </a:solidFill>
            </a:endParaRPr>
          </a:p>
        </p:txBody>
      </p:sp>
      <p:sp>
        <p:nvSpPr>
          <p:cNvPr id="116" name="Google Shape;116;p17"/>
          <p:cNvSpPr/>
          <p:nvPr/>
        </p:nvSpPr>
        <p:spPr>
          <a:xfrm>
            <a:off x="3438300" y="929750"/>
            <a:ext cx="2267400" cy="795000"/>
          </a:xfrm>
          <a:prstGeom prst="flowChartAlternateProcess">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Quantifying relative proportions</a:t>
            </a:r>
            <a:endParaRPr>
              <a:solidFill>
                <a:schemeClr val="dk1"/>
              </a:solidFill>
            </a:endParaRPr>
          </a:p>
        </p:txBody>
      </p:sp>
      <p:sp>
        <p:nvSpPr>
          <p:cNvPr id="117" name="Google Shape;117;p17"/>
          <p:cNvSpPr/>
          <p:nvPr/>
        </p:nvSpPr>
        <p:spPr>
          <a:xfrm>
            <a:off x="6319000" y="929750"/>
            <a:ext cx="2267400" cy="795000"/>
          </a:xfrm>
          <a:prstGeom prst="flowChartAlternateProcess">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Identifying genes represented</a:t>
            </a:r>
            <a:endParaRPr>
              <a:solidFill>
                <a:schemeClr val="dk1"/>
              </a:solidFill>
            </a:endParaRPr>
          </a:p>
        </p:txBody>
      </p:sp>
      <p:sp>
        <p:nvSpPr>
          <p:cNvPr id="118" name="Google Shape;118;p17"/>
          <p:cNvSpPr/>
          <p:nvPr/>
        </p:nvSpPr>
        <p:spPr>
          <a:xfrm>
            <a:off x="660925" y="3418738"/>
            <a:ext cx="2267400" cy="795000"/>
          </a:xfrm>
          <a:prstGeom prst="flowChartAlternateProcess">
            <a:avLst/>
          </a:prstGeom>
          <a:solidFill>
            <a:srgbClr val="B7B7B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Measuring activity of genes</a:t>
            </a:r>
            <a:endParaRPr>
              <a:solidFill>
                <a:schemeClr val="dk1"/>
              </a:solidFill>
            </a:endParaRPr>
          </a:p>
        </p:txBody>
      </p:sp>
      <p:sp>
        <p:nvSpPr>
          <p:cNvPr id="119" name="Google Shape;119;p17"/>
          <p:cNvSpPr/>
          <p:nvPr/>
        </p:nvSpPr>
        <p:spPr>
          <a:xfrm>
            <a:off x="3438288" y="3418738"/>
            <a:ext cx="2267400" cy="795000"/>
          </a:xfrm>
          <a:prstGeom prst="flowChartAlternateProcess">
            <a:avLst/>
          </a:prstGeom>
          <a:solidFill>
            <a:srgbClr val="B7B7B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Understanding microbe-microbe interactions</a:t>
            </a:r>
            <a:endParaRPr>
              <a:solidFill>
                <a:schemeClr val="dk1"/>
              </a:solidFill>
            </a:endParaRPr>
          </a:p>
        </p:txBody>
      </p:sp>
      <p:sp>
        <p:nvSpPr>
          <p:cNvPr id="120" name="Google Shape;120;p17"/>
          <p:cNvSpPr/>
          <p:nvPr/>
        </p:nvSpPr>
        <p:spPr>
          <a:xfrm>
            <a:off x="6319000" y="3418738"/>
            <a:ext cx="2267400" cy="795000"/>
          </a:xfrm>
          <a:prstGeom prst="flowChartAlternateProcess">
            <a:avLst/>
          </a:prstGeom>
          <a:solidFill>
            <a:srgbClr val="B7B7B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Understanding host-microbe interactions</a:t>
            </a:r>
            <a:endParaRPr>
              <a:solidFill>
                <a:schemeClr val="dk1"/>
              </a:solidFill>
            </a:endParaRPr>
          </a:p>
        </p:txBody>
      </p:sp>
      <p:cxnSp>
        <p:nvCxnSpPr>
          <p:cNvPr id="121" name="Google Shape;121;p17"/>
          <p:cNvCxnSpPr>
            <a:stCxn id="122" idx="1"/>
            <a:endCxn id="115" idx="2"/>
          </p:cNvCxnSpPr>
          <p:nvPr/>
        </p:nvCxnSpPr>
        <p:spPr>
          <a:xfrm rot="10800000">
            <a:off x="1691300" y="1724750"/>
            <a:ext cx="1746900" cy="846900"/>
          </a:xfrm>
          <a:prstGeom prst="straightConnector1">
            <a:avLst/>
          </a:prstGeom>
          <a:noFill/>
          <a:ln cap="flat" cmpd="sng" w="9525">
            <a:solidFill>
              <a:schemeClr val="dk2"/>
            </a:solidFill>
            <a:prstDash val="solid"/>
            <a:round/>
            <a:headEnd len="med" w="med" type="none"/>
            <a:tailEnd len="med" w="med" type="none"/>
          </a:ln>
        </p:spPr>
      </p:cxnSp>
      <p:cxnSp>
        <p:nvCxnSpPr>
          <p:cNvPr id="123" name="Google Shape;123;p17"/>
          <p:cNvCxnSpPr>
            <a:stCxn id="122" idx="0"/>
            <a:endCxn id="116" idx="2"/>
          </p:cNvCxnSpPr>
          <p:nvPr/>
        </p:nvCxnSpPr>
        <p:spPr>
          <a:xfrm rot="10800000">
            <a:off x="4572000" y="1724750"/>
            <a:ext cx="0" cy="449400"/>
          </a:xfrm>
          <a:prstGeom prst="straightConnector1">
            <a:avLst/>
          </a:prstGeom>
          <a:noFill/>
          <a:ln cap="flat" cmpd="sng" w="9525">
            <a:solidFill>
              <a:schemeClr val="dk2"/>
            </a:solidFill>
            <a:prstDash val="solid"/>
            <a:round/>
            <a:headEnd len="med" w="med" type="none"/>
            <a:tailEnd len="med" w="med" type="none"/>
          </a:ln>
        </p:spPr>
      </p:cxnSp>
      <p:cxnSp>
        <p:nvCxnSpPr>
          <p:cNvPr id="124" name="Google Shape;124;p17"/>
          <p:cNvCxnSpPr>
            <a:stCxn id="122" idx="2"/>
            <a:endCxn id="119" idx="0"/>
          </p:cNvCxnSpPr>
          <p:nvPr/>
        </p:nvCxnSpPr>
        <p:spPr>
          <a:xfrm>
            <a:off x="4571988" y="2969338"/>
            <a:ext cx="0" cy="449400"/>
          </a:xfrm>
          <a:prstGeom prst="straightConnector1">
            <a:avLst/>
          </a:prstGeom>
          <a:noFill/>
          <a:ln cap="flat" cmpd="sng" w="9525">
            <a:solidFill>
              <a:schemeClr val="dk2"/>
            </a:solidFill>
            <a:prstDash val="solid"/>
            <a:round/>
            <a:headEnd len="med" w="med" type="none"/>
            <a:tailEnd len="med" w="med" type="none"/>
          </a:ln>
        </p:spPr>
      </p:cxnSp>
      <p:cxnSp>
        <p:nvCxnSpPr>
          <p:cNvPr id="125" name="Google Shape;125;p17"/>
          <p:cNvCxnSpPr>
            <a:stCxn id="122" idx="3"/>
            <a:endCxn id="117" idx="2"/>
          </p:cNvCxnSpPr>
          <p:nvPr/>
        </p:nvCxnSpPr>
        <p:spPr>
          <a:xfrm flipH="1" rot="10800000">
            <a:off x="5508400" y="1724750"/>
            <a:ext cx="1944300" cy="846900"/>
          </a:xfrm>
          <a:prstGeom prst="straightConnector1">
            <a:avLst/>
          </a:prstGeom>
          <a:noFill/>
          <a:ln cap="flat" cmpd="sng" w="9525">
            <a:solidFill>
              <a:schemeClr val="dk2"/>
            </a:solidFill>
            <a:prstDash val="solid"/>
            <a:round/>
            <a:headEnd len="med" w="med" type="none"/>
            <a:tailEnd len="med" w="med" type="none"/>
          </a:ln>
        </p:spPr>
      </p:cxnSp>
      <p:cxnSp>
        <p:nvCxnSpPr>
          <p:cNvPr id="126" name="Google Shape;126;p17"/>
          <p:cNvCxnSpPr>
            <a:stCxn id="122" idx="1"/>
            <a:endCxn id="118" idx="0"/>
          </p:cNvCxnSpPr>
          <p:nvPr/>
        </p:nvCxnSpPr>
        <p:spPr>
          <a:xfrm flipH="1">
            <a:off x="1794625" y="2571838"/>
            <a:ext cx="1643700" cy="846900"/>
          </a:xfrm>
          <a:prstGeom prst="straightConnector1">
            <a:avLst/>
          </a:prstGeom>
          <a:noFill/>
          <a:ln cap="flat" cmpd="sng" w="9525">
            <a:solidFill>
              <a:schemeClr val="dk2"/>
            </a:solidFill>
            <a:prstDash val="solid"/>
            <a:round/>
            <a:headEnd len="med" w="med" type="none"/>
            <a:tailEnd len="med" w="med" type="none"/>
          </a:ln>
        </p:spPr>
      </p:cxnSp>
      <p:cxnSp>
        <p:nvCxnSpPr>
          <p:cNvPr id="127" name="Google Shape;127;p17"/>
          <p:cNvCxnSpPr>
            <a:stCxn id="122" idx="3"/>
            <a:endCxn id="120" idx="0"/>
          </p:cNvCxnSpPr>
          <p:nvPr/>
        </p:nvCxnSpPr>
        <p:spPr>
          <a:xfrm>
            <a:off x="5404900" y="2571838"/>
            <a:ext cx="2047800" cy="846900"/>
          </a:xfrm>
          <a:prstGeom prst="straightConnector1">
            <a:avLst/>
          </a:prstGeom>
          <a:noFill/>
          <a:ln cap="flat" cmpd="sng" w="9525">
            <a:solidFill>
              <a:schemeClr val="dk2"/>
            </a:solidFill>
            <a:prstDash val="solid"/>
            <a:round/>
            <a:headEnd len="med" w="med" type="none"/>
            <a:tailEnd len="med" w="med" type="none"/>
          </a:ln>
        </p:spPr>
      </p:cxnSp>
      <p:sp>
        <p:nvSpPr>
          <p:cNvPr id="128" name="Google Shape;128;p17"/>
          <p:cNvSpPr txBox="1"/>
          <p:nvPr/>
        </p:nvSpPr>
        <p:spPr>
          <a:xfrm>
            <a:off x="2607450" y="389175"/>
            <a:ext cx="39291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2"/>
                </a:solidFill>
              </a:rPr>
              <a:t>DNA</a:t>
            </a:r>
            <a:r>
              <a:rPr lang="en" sz="1800">
                <a:solidFill>
                  <a:schemeClr val="dk2"/>
                </a:solidFill>
              </a:rPr>
              <a:t> </a:t>
            </a:r>
            <a:r>
              <a:rPr lang="en" sz="1800">
                <a:solidFill>
                  <a:schemeClr val="dk2"/>
                </a:solidFill>
              </a:rPr>
              <a:t>Sequencing (metagenomics)</a:t>
            </a:r>
            <a:endParaRPr sz="1800">
              <a:solidFill>
                <a:schemeClr val="dk2"/>
              </a:solidFill>
            </a:endParaRPr>
          </a:p>
        </p:txBody>
      </p:sp>
      <p:sp>
        <p:nvSpPr>
          <p:cNvPr id="129" name="Google Shape;129;p17"/>
          <p:cNvSpPr/>
          <p:nvPr/>
        </p:nvSpPr>
        <p:spPr>
          <a:xfrm>
            <a:off x="3315600" y="2174250"/>
            <a:ext cx="2512800" cy="795000"/>
          </a:xfrm>
          <a:prstGeom prst="flowChartAlternateProcess">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lt1"/>
                </a:solidFill>
              </a:rPr>
              <a:t>Goals of characterizing microbial communities</a:t>
            </a:r>
            <a:endParaRPr sz="16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pSp>
        <p:nvGrpSpPr>
          <p:cNvPr id="135" name="Google Shape;135;p18"/>
          <p:cNvGrpSpPr/>
          <p:nvPr/>
        </p:nvGrpSpPr>
        <p:grpSpPr>
          <a:xfrm>
            <a:off x="0" y="-82"/>
            <a:ext cx="8520536" cy="310378"/>
            <a:chOff x="193600" y="1916650"/>
            <a:chExt cx="5564250" cy="409200"/>
          </a:xfrm>
        </p:grpSpPr>
        <p:sp>
          <p:nvSpPr>
            <p:cNvPr id="136" name="Google Shape;136;p18"/>
            <p:cNvSpPr/>
            <p:nvPr/>
          </p:nvSpPr>
          <p:spPr>
            <a:xfrm>
              <a:off x="193600" y="1916650"/>
              <a:ext cx="1403700" cy="409200"/>
            </a:xfrm>
            <a:prstGeom prst="homePlate">
              <a:avLst>
                <a:gd fmla="val 50000" name="adj"/>
              </a:avLst>
            </a:prstGeom>
            <a:solidFill>
              <a:schemeClr val="accent5"/>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Background</a:t>
              </a:r>
              <a:endParaRPr>
                <a:solidFill>
                  <a:schemeClr val="lt1"/>
                </a:solidFill>
              </a:endParaRPr>
            </a:p>
          </p:txBody>
        </p:sp>
        <p:sp>
          <p:nvSpPr>
            <p:cNvPr id="137" name="Google Shape;137;p18"/>
            <p:cNvSpPr/>
            <p:nvPr/>
          </p:nvSpPr>
          <p:spPr>
            <a:xfrm>
              <a:off x="1417525" y="1916650"/>
              <a:ext cx="1567200" cy="409200"/>
            </a:xfrm>
            <a:prstGeom prst="chevron">
              <a:avLst>
                <a:gd fmla="val 50000" name="adj"/>
              </a:avLst>
            </a:prstGeom>
            <a:solidFill>
              <a:srgbClr val="D0E0E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Bayesian Approach</a:t>
              </a:r>
              <a:endParaRPr>
                <a:solidFill>
                  <a:schemeClr val="dk2"/>
                </a:solidFill>
              </a:endParaRPr>
            </a:p>
          </p:txBody>
        </p:sp>
        <p:sp>
          <p:nvSpPr>
            <p:cNvPr id="138" name="Google Shape;138;p18"/>
            <p:cNvSpPr/>
            <p:nvPr/>
          </p:nvSpPr>
          <p:spPr>
            <a:xfrm>
              <a:off x="2801425" y="1916650"/>
              <a:ext cx="1567200" cy="409200"/>
            </a:xfrm>
            <a:prstGeom prst="chevron">
              <a:avLst>
                <a:gd fmla="val 50000" name="adj"/>
              </a:avLst>
            </a:prstGeom>
            <a:solidFill>
              <a:srgbClr val="D0E0E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Results</a:t>
              </a:r>
              <a:endParaRPr>
                <a:solidFill>
                  <a:schemeClr val="dk2"/>
                </a:solidFill>
              </a:endParaRPr>
            </a:p>
          </p:txBody>
        </p:sp>
        <p:sp>
          <p:nvSpPr>
            <p:cNvPr id="139" name="Google Shape;139;p18"/>
            <p:cNvSpPr/>
            <p:nvPr/>
          </p:nvSpPr>
          <p:spPr>
            <a:xfrm>
              <a:off x="4190650" y="1916650"/>
              <a:ext cx="1567200" cy="409200"/>
            </a:xfrm>
            <a:prstGeom prst="chevron">
              <a:avLst>
                <a:gd fmla="val 50000" name="adj"/>
              </a:avLst>
            </a:prstGeom>
            <a:solidFill>
              <a:srgbClr val="D0E0E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Future Directions</a:t>
              </a:r>
              <a:endParaRPr>
                <a:solidFill>
                  <a:schemeClr val="dk2"/>
                </a:solidFill>
              </a:endParaRPr>
            </a:p>
          </p:txBody>
        </p:sp>
      </p:grpSp>
      <p:sp>
        <p:nvSpPr>
          <p:cNvPr id="140" name="Google Shape;140;p18"/>
          <p:cNvSpPr/>
          <p:nvPr/>
        </p:nvSpPr>
        <p:spPr>
          <a:xfrm>
            <a:off x="557600" y="929750"/>
            <a:ext cx="2267400" cy="795000"/>
          </a:xfrm>
          <a:prstGeom prst="flowChartAlternateProcess">
            <a:avLst/>
          </a:prstGeom>
          <a:solidFill>
            <a:srgbClr val="FCE5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Identifying constituents</a:t>
            </a:r>
            <a:endParaRPr>
              <a:solidFill>
                <a:schemeClr val="dk1"/>
              </a:solidFill>
            </a:endParaRPr>
          </a:p>
        </p:txBody>
      </p:sp>
      <p:sp>
        <p:nvSpPr>
          <p:cNvPr id="141" name="Google Shape;141;p18"/>
          <p:cNvSpPr/>
          <p:nvPr/>
        </p:nvSpPr>
        <p:spPr>
          <a:xfrm>
            <a:off x="3438300" y="929750"/>
            <a:ext cx="2267400" cy="795000"/>
          </a:xfrm>
          <a:prstGeom prst="flowChartAlternateProcess">
            <a:avLst/>
          </a:prstGeom>
          <a:solidFill>
            <a:srgbClr val="FCE5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Quantifying relative proportions</a:t>
            </a:r>
            <a:endParaRPr>
              <a:solidFill>
                <a:schemeClr val="dk1"/>
              </a:solidFill>
            </a:endParaRPr>
          </a:p>
        </p:txBody>
      </p:sp>
      <p:sp>
        <p:nvSpPr>
          <p:cNvPr id="142" name="Google Shape;142;p18"/>
          <p:cNvSpPr/>
          <p:nvPr/>
        </p:nvSpPr>
        <p:spPr>
          <a:xfrm>
            <a:off x="6319000" y="929750"/>
            <a:ext cx="2267400" cy="795000"/>
          </a:xfrm>
          <a:prstGeom prst="flowChartAlternateProcess">
            <a:avLst/>
          </a:prstGeom>
          <a:solidFill>
            <a:srgbClr val="FCE5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Identifying genes represented</a:t>
            </a:r>
            <a:endParaRPr>
              <a:solidFill>
                <a:schemeClr val="dk1"/>
              </a:solidFill>
            </a:endParaRPr>
          </a:p>
        </p:txBody>
      </p:sp>
      <p:sp>
        <p:nvSpPr>
          <p:cNvPr id="143" name="Google Shape;143;p18"/>
          <p:cNvSpPr/>
          <p:nvPr/>
        </p:nvSpPr>
        <p:spPr>
          <a:xfrm>
            <a:off x="660925" y="3418738"/>
            <a:ext cx="2267400" cy="795000"/>
          </a:xfrm>
          <a:prstGeom prst="flowChartAlternateProcess">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Measuring activity of genes</a:t>
            </a:r>
            <a:endParaRPr>
              <a:solidFill>
                <a:schemeClr val="dk1"/>
              </a:solidFill>
            </a:endParaRPr>
          </a:p>
        </p:txBody>
      </p:sp>
      <p:sp>
        <p:nvSpPr>
          <p:cNvPr id="144" name="Google Shape;144;p18"/>
          <p:cNvSpPr/>
          <p:nvPr/>
        </p:nvSpPr>
        <p:spPr>
          <a:xfrm>
            <a:off x="3438288" y="3418738"/>
            <a:ext cx="2267400" cy="795000"/>
          </a:xfrm>
          <a:prstGeom prst="flowChartAlternateProcess">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Understanding microbe-microbe interactions</a:t>
            </a:r>
            <a:endParaRPr>
              <a:solidFill>
                <a:schemeClr val="dk1"/>
              </a:solidFill>
            </a:endParaRPr>
          </a:p>
        </p:txBody>
      </p:sp>
      <p:sp>
        <p:nvSpPr>
          <p:cNvPr id="145" name="Google Shape;145;p18"/>
          <p:cNvSpPr/>
          <p:nvPr/>
        </p:nvSpPr>
        <p:spPr>
          <a:xfrm>
            <a:off x="6319000" y="3418938"/>
            <a:ext cx="2267400" cy="795000"/>
          </a:xfrm>
          <a:prstGeom prst="flowChartAlternateProcess">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Understanding host-microbe interactions</a:t>
            </a:r>
            <a:endParaRPr>
              <a:solidFill>
                <a:schemeClr val="dk1"/>
              </a:solidFill>
            </a:endParaRPr>
          </a:p>
        </p:txBody>
      </p:sp>
      <p:cxnSp>
        <p:nvCxnSpPr>
          <p:cNvPr id="146" name="Google Shape;146;p18"/>
          <p:cNvCxnSpPr>
            <a:stCxn id="147" idx="1"/>
            <a:endCxn id="140" idx="2"/>
          </p:cNvCxnSpPr>
          <p:nvPr/>
        </p:nvCxnSpPr>
        <p:spPr>
          <a:xfrm rot="10800000">
            <a:off x="1691300" y="1724750"/>
            <a:ext cx="1746900" cy="846900"/>
          </a:xfrm>
          <a:prstGeom prst="straightConnector1">
            <a:avLst/>
          </a:prstGeom>
          <a:noFill/>
          <a:ln cap="flat" cmpd="sng" w="9525">
            <a:solidFill>
              <a:schemeClr val="dk2"/>
            </a:solidFill>
            <a:prstDash val="solid"/>
            <a:round/>
            <a:headEnd len="med" w="med" type="none"/>
            <a:tailEnd len="med" w="med" type="none"/>
          </a:ln>
        </p:spPr>
      </p:cxnSp>
      <p:cxnSp>
        <p:nvCxnSpPr>
          <p:cNvPr id="148" name="Google Shape;148;p18"/>
          <p:cNvCxnSpPr>
            <a:stCxn id="147" idx="0"/>
            <a:endCxn id="141" idx="2"/>
          </p:cNvCxnSpPr>
          <p:nvPr/>
        </p:nvCxnSpPr>
        <p:spPr>
          <a:xfrm rot="10800000">
            <a:off x="4572000" y="1724750"/>
            <a:ext cx="0" cy="449400"/>
          </a:xfrm>
          <a:prstGeom prst="straightConnector1">
            <a:avLst/>
          </a:prstGeom>
          <a:noFill/>
          <a:ln cap="flat" cmpd="sng" w="9525">
            <a:solidFill>
              <a:schemeClr val="dk2"/>
            </a:solidFill>
            <a:prstDash val="solid"/>
            <a:round/>
            <a:headEnd len="med" w="med" type="none"/>
            <a:tailEnd len="med" w="med" type="none"/>
          </a:ln>
        </p:spPr>
      </p:cxnSp>
      <p:cxnSp>
        <p:nvCxnSpPr>
          <p:cNvPr id="149" name="Google Shape;149;p18"/>
          <p:cNvCxnSpPr>
            <a:stCxn id="147" idx="2"/>
            <a:endCxn id="144" idx="0"/>
          </p:cNvCxnSpPr>
          <p:nvPr/>
        </p:nvCxnSpPr>
        <p:spPr>
          <a:xfrm>
            <a:off x="4571988" y="2969338"/>
            <a:ext cx="0" cy="449400"/>
          </a:xfrm>
          <a:prstGeom prst="straightConnector1">
            <a:avLst/>
          </a:prstGeom>
          <a:noFill/>
          <a:ln cap="flat" cmpd="sng" w="9525">
            <a:solidFill>
              <a:schemeClr val="dk2"/>
            </a:solidFill>
            <a:prstDash val="solid"/>
            <a:round/>
            <a:headEnd len="med" w="med" type="none"/>
            <a:tailEnd len="med" w="med" type="none"/>
          </a:ln>
        </p:spPr>
      </p:cxnSp>
      <p:cxnSp>
        <p:nvCxnSpPr>
          <p:cNvPr id="150" name="Google Shape;150;p18"/>
          <p:cNvCxnSpPr>
            <a:stCxn id="147" idx="3"/>
            <a:endCxn id="142" idx="2"/>
          </p:cNvCxnSpPr>
          <p:nvPr/>
        </p:nvCxnSpPr>
        <p:spPr>
          <a:xfrm flipH="1" rot="10800000">
            <a:off x="5508400" y="1724750"/>
            <a:ext cx="1944300" cy="846900"/>
          </a:xfrm>
          <a:prstGeom prst="straightConnector1">
            <a:avLst/>
          </a:prstGeom>
          <a:noFill/>
          <a:ln cap="flat" cmpd="sng" w="9525">
            <a:solidFill>
              <a:schemeClr val="dk2"/>
            </a:solidFill>
            <a:prstDash val="solid"/>
            <a:round/>
            <a:headEnd len="med" w="med" type="none"/>
            <a:tailEnd len="med" w="med" type="none"/>
          </a:ln>
        </p:spPr>
      </p:cxnSp>
      <p:cxnSp>
        <p:nvCxnSpPr>
          <p:cNvPr id="151" name="Google Shape;151;p18"/>
          <p:cNvCxnSpPr>
            <a:stCxn id="147" idx="1"/>
            <a:endCxn id="143" idx="0"/>
          </p:cNvCxnSpPr>
          <p:nvPr/>
        </p:nvCxnSpPr>
        <p:spPr>
          <a:xfrm flipH="1">
            <a:off x="1794625" y="2571838"/>
            <a:ext cx="1643700" cy="846900"/>
          </a:xfrm>
          <a:prstGeom prst="straightConnector1">
            <a:avLst/>
          </a:prstGeom>
          <a:noFill/>
          <a:ln cap="flat" cmpd="sng" w="9525">
            <a:solidFill>
              <a:schemeClr val="dk2"/>
            </a:solidFill>
            <a:prstDash val="solid"/>
            <a:round/>
            <a:headEnd len="med" w="med" type="none"/>
            <a:tailEnd len="med" w="med" type="none"/>
          </a:ln>
        </p:spPr>
      </p:cxnSp>
      <p:cxnSp>
        <p:nvCxnSpPr>
          <p:cNvPr id="152" name="Google Shape;152;p18"/>
          <p:cNvCxnSpPr>
            <a:stCxn id="147" idx="3"/>
            <a:endCxn id="145" idx="0"/>
          </p:cNvCxnSpPr>
          <p:nvPr/>
        </p:nvCxnSpPr>
        <p:spPr>
          <a:xfrm>
            <a:off x="5404900" y="2572038"/>
            <a:ext cx="2047800" cy="846900"/>
          </a:xfrm>
          <a:prstGeom prst="straightConnector1">
            <a:avLst/>
          </a:prstGeom>
          <a:noFill/>
          <a:ln cap="flat" cmpd="sng" w="9525">
            <a:solidFill>
              <a:schemeClr val="dk2"/>
            </a:solidFill>
            <a:prstDash val="solid"/>
            <a:round/>
            <a:headEnd len="med" w="med" type="none"/>
            <a:tailEnd len="med" w="med" type="none"/>
          </a:ln>
        </p:spPr>
      </p:cxnSp>
      <p:sp>
        <p:nvSpPr>
          <p:cNvPr id="153" name="Google Shape;153;p18"/>
          <p:cNvSpPr txBox="1"/>
          <p:nvPr/>
        </p:nvSpPr>
        <p:spPr>
          <a:xfrm>
            <a:off x="2355000" y="4374425"/>
            <a:ext cx="4434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2"/>
                </a:solidFill>
              </a:rPr>
              <a:t>Total RNA profiling</a:t>
            </a:r>
            <a:r>
              <a:rPr lang="en" sz="1800">
                <a:solidFill>
                  <a:schemeClr val="dk2"/>
                </a:solidFill>
              </a:rPr>
              <a:t> (</a:t>
            </a:r>
            <a:r>
              <a:rPr lang="en" sz="1800">
                <a:solidFill>
                  <a:schemeClr val="dk2"/>
                </a:solidFill>
              </a:rPr>
              <a:t>metatranscriptomics</a:t>
            </a:r>
            <a:r>
              <a:rPr lang="en" sz="1800">
                <a:solidFill>
                  <a:schemeClr val="dk2"/>
                </a:solidFill>
              </a:rPr>
              <a:t>)</a:t>
            </a:r>
            <a:endParaRPr sz="1800">
              <a:solidFill>
                <a:schemeClr val="dk2"/>
              </a:solidFill>
            </a:endParaRPr>
          </a:p>
        </p:txBody>
      </p:sp>
      <p:sp>
        <p:nvSpPr>
          <p:cNvPr id="154" name="Google Shape;154;p18"/>
          <p:cNvSpPr/>
          <p:nvPr/>
        </p:nvSpPr>
        <p:spPr>
          <a:xfrm>
            <a:off x="3315600" y="2174250"/>
            <a:ext cx="2512800" cy="795000"/>
          </a:xfrm>
          <a:prstGeom prst="flowChartAlternateProcess">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lt1"/>
                </a:solidFill>
              </a:rPr>
              <a:t>Goals of characterizing microbial communities</a:t>
            </a:r>
            <a:endParaRPr sz="16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pSp>
        <p:nvGrpSpPr>
          <p:cNvPr id="160" name="Google Shape;160;p19"/>
          <p:cNvGrpSpPr/>
          <p:nvPr/>
        </p:nvGrpSpPr>
        <p:grpSpPr>
          <a:xfrm>
            <a:off x="0" y="-82"/>
            <a:ext cx="8520536" cy="310378"/>
            <a:chOff x="193600" y="1916650"/>
            <a:chExt cx="5564250" cy="409200"/>
          </a:xfrm>
        </p:grpSpPr>
        <p:sp>
          <p:nvSpPr>
            <p:cNvPr id="161" name="Google Shape;161;p19"/>
            <p:cNvSpPr/>
            <p:nvPr/>
          </p:nvSpPr>
          <p:spPr>
            <a:xfrm>
              <a:off x="193600" y="1916650"/>
              <a:ext cx="1403700" cy="409200"/>
            </a:xfrm>
            <a:prstGeom prst="homePlate">
              <a:avLst>
                <a:gd fmla="val 50000" name="adj"/>
              </a:avLst>
            </a:prstGeom>
            <a:solidFill>
              <a:schemeClr val="accent5"/>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Background</a:t>
              </a:r>
              <a:endParaRPr>
                <a:solidFill>
                  <a:schemeClr val="lt1"/>
                </a:solidFill>
              </a:endParaRPr>
            </a:p>
          </p:txBody>
        </p:sp>
        <p:sp>
          <p:nvSpPr>
            <p:cNvPr id="162" name="Google Shape;162;p19"/>
            <p:cNvSpPr/>
            <p:nvPr/>
          </p:nvSpPr>
          <p:spPr>
            <a:xfrm>
              <a:off x="1417525" y="1916650"/>
              <a:ext cx="1567200" cy="409200"/>
            </a:xfrm>
            <a:prstGeom prst="chevron">
              <a:avLst>
                <a:gd fmla="val 50000" name="adj"/>
              </a:avLst>
            </a:prstGeom>
            <a:solidFill>
              <a:srgbClr val="D0E0E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Bayesian Approach</a:t>
              </a:r>
              <a:endParaRPr>
                <a:solidFill>
                  <a:schemeClr val="dk2"/>
                </a:solidFill>
              </a:endParaRPr>
            </a:p>
          </p:txBody>
        </p:sp>
        <p:sp>
          <p:nvSpPr>
            <p:cNvPr id="163" name="Google Shape;163;p19"/>
            <p:cNvSpPr/>
            <p:nvPr/>
          </p:nvSpPr>
          <p:spPr>
            <a:xfrm>
              <a:off x="2801425" y="1916650"/>
              <a:ext cx="1567200" cy="409200"/>
            </a:xfrm>
            <a:prstGeom prst="chevron">
              <a:avLst>
                <a:gd fmla="val 50000" name="adj"/>
              </a:avLst>
            </a:prstGeom>
            <a:solidFill>
              <a:srgbClr val="D0E0E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Results</a:t>
              </a:r>
              <a:endParaRPr>
                <a:solidFill>
                  <a:schemeClr val="dk2"/>
                </a:solidFill>
              </a:endParaRPr>
            </a:p>
          </p:txBody>
        </p:sp>
        <p:sp>
          <p:nvSpPr>
            <p:cNvPr id="164" name="Google Shape;164;p19"/>
            <p:cNvSpPr/>
            <p:nvPr/>
          </p:nvSpPr>
          <p:spPr>
            <a:xfrm>
              <a:off x="4190650" y="1916650"/>
              <a:ext cx="1567200" cy="409200"/>
            </a:xfrm>
            <a:prstGeom prst="chevron">
              <a:avLst>
                <a:gd fmla="val 50000" name="adj"/>
              </a:avLst>
            </a:prstGeom>
            <a:solidFill>
              <a:srgbClr val="D0E0E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Future Directions</a:t>
              </a:r>
              <a:endParaRPr>
                <a:solidFill>
                  <a:schemeClr val="dk2"/>
                </a:solidFill>
              </a:endParaRPr>
            </a:p>
          </p:txBody>
        </p:sp>
      </p:grpSp>
      <p:sp>
        <p:nvSpPr>
          <p:cNvPr id="165" name="Google Shape;165;p19"/>
          <p:cNvSpPr/>
          <p:nvPr/>
        </p:nvSpPr>
        <p:spPr>
          <a:xfrm>
            <a:off x="557600" y="929750"/>
            <a:ext cx="2267400" cy="795000"/>
          </a:xfrm>
          <a:prstGeom prst="flowChartAlternateProcess">
            <a:avLst/>
          </a:prstGeom>
          <a:solidFill>
            <a:srgbClr val="FCE5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Identifying constituents</a:t>
            </a:r>
            <a:endParaRPr>
              <a:solidFill>
                <a:schemeClr val="dk1"/>
              </a:solidFill>
            </a:endParaRPr>
          </a:p>
        </p:txBody>
      </p:sp>
      <p:sp>
        <p:nvSpPr>
          <p:cNvPr id="166" name="Google Shape;166;p19"/>
          <p:cNvSpPr/>
          <p:nvPr/>
        </p:nvSpPr>
        <p:spPr>
          <a:xfrm>
            <a:off x="3438300" y="929750"/>
            <a:ext cx="2267400" cy="795000"/>
          </a:xfrm>
          <a:prstGeom prst="flowChartAlternateProcess">
            <a:avLst/>
          </a:prstGeom>
          <a:solidFill>
            <a:srgbClr val="FCE5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Quantifying relative proportions</a:t>
            </a:r>
            <a:endParaRPr>
              <a:solidFill>
                <a:schemeClr val="dk1"/>
              </a:solidFill>
            </a:endParaRPr>
          </a:p>
        </p:txBody>
      </p:sp>
      <p:sp>
        <p:nvSpPr>
          <p:cNvPr id="167" name="Google Shape;167;p19"/>
          <p:cNvSpPr/>
          <p:nvPr/>
        </p:nvSpPr>
        <p:spPr>
          <a:xfrm>
            <a:off x="6319000" y="929750"/>
            <a:ext cx="2267400" cy="795000"/>
          </a:xfrm>
          <a:prstGeom prst="flowChartAlternateProcess">
            <a:avLst/>
          </a:prstGeom>
          <a:solidFill>
            <a:srgbClr val="FCE5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Identifying genes represented</a:t>
            </a:r>
            <a:endParaRPr>
              <a:solidFill>
                <a:schemeClr val="dk1"/>
              </a:solidFill>
            </a:endParaRPr>
          </a:p>
        </p:txBody>
      </p:sp>
      <p:cxnSp>
        <p:nvCxnSpPr>
          <p:cNvPr id="168" name="Google Shape;168;p19"/>
          <p:cNvCxnSpPr>
            <a:stCxn id="169" idx="1"/>
            <a:endCxn id="165" idx="2"/>
          </p:cNvCxnSpPr>
          <p:nvPr/>
        </p:nvCxnSpPr>
        <p:spPr>
          <a:xfrm rot="10800000">
            <a:off x="1691300" y="1724750"/>
            <a:ext cx="1746900" cy="846900"/>
          </a:xfrm>
          <a:prstGeom prst="straightConnector1">
            <a:avLst/>
          </a:prstGeom>
          <a:noFill/>
          <a:ln cap="flat" cmpd="sng" w="9525">
            <a:solidFill>
              <a:schemeClr val="dk2"/>
            </a:solidFill>
            <a:prstDash val="solid"/>
            <a:round/>
            <a:headEnd len="med" w="med" type="none"/>
            <a:tailEnd len="med" w="med" type="none"/>
          </a:ln>
        </p:spPr>
      </p:cxnSp>
      <p:cxnSp>
        <p:nvCxnSpPr>
          <p:cNvPr id="170" name="Google Shape;170;p19"/>
          <p:cNvCxnSpPr>
            <a:stCxn id="169" idx="0"/>
            <a:endCxn id="166" idx="2"/>
          </p:cNvCxnSpPr>
          <p:nvPr/>
        </p:nvCxnSpPr>
        <p:spPr>
          <a:xfrm rot="10800000">
            <a:off x="4572000" y="1724750"/>
            <a:ext cx="0" cy="449400"/>
          </a:xfrm>
          <a:prstGeom prst="straightConnector1">
            <a:avLst/>
          </a:prstGeom>
          <a:noFill/>
          <a:ln cap="flat" cmpd="sng" w="9525">
            <a:solidFill>
              <a:schemeClr val="dk2"/>
            </a:solidFill>
            <a:prstDash val="solid"/>
            <a:round/>
            <a:headEnd len="med" w="med" type="none"/>
            <a:tailEnd len="med" w="med" type="none"/>
          </a:ln>
        </p:spPr>
      </p:cxnSp>
      <p:cxnSp>
        <p:nvCxnSpPr>
          <p:cNvPr id="171" name="Google Shape;171;p19"/>
          <p:cNvCxnSpPr>
            <a:stCxn id="169" idx="3"/>
            <a:endCxn id="167" idx="2"/>
          </p:cNvCxnSpPr>
          <p:nvPr/>
        </p:nvCxnSpPr>
        <p:spPr>
          <a:xfrm flipH="1" rot="10800000">
            <a:off x="5508400" y="1724750"/>
            <a:ext cx="1944300" cy="846900"/>
          </a:xfrm>
          <a:prstGeom prst="straightConnector1">
            <a:avLst/>
          </a:prstGeom>
          <a:noFill/>
          <a:ln cap="flat" cmpd="sng" w="9525">
            <a:solidFill>
              <a:schemeClr val="dk2"/>
            </a:solidFill>
            <a:prstDash val="solid"/>
            <a:round/>
            <a:headEnd len="med" w="med" type="none"/>
            <a:tailEnd len="med" w="med" type="none"/>
          </a:ln>
        </p:spPr>
      </p:cxnSp>
      <p:sp>
        <p:nvSpPr>
          <p:cNvPr id="172" name="Google Shape;172;p19"/>
          <p:cNvSpPr txBox="1"/>
          <p:nvPr/>
        </p:nvSpPr>
        <p:spPr>
          <a:xfrm>
            <a:off x="2355000" y="389175"/>
            <a:ext cx="4434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2"/>
                </a:solidFill>
              </a:rPr>
              <a:t>Total RNA profiling (metatranscriptomics)</a:t>
            </a:r>
            <a:endParaRPr sz="1800">
              <a:solidFill>
                <a:schemeClr val="dk2"/>
              </a:solidFill>
            </a:endParaRPr>
          </a:p>
        </p:txBody>
      </p:sp>
      <p:sp>
        <p:nvSpPr>
          <p:cNvPr id="173" name="Google Shape;173;p19"/>
          <p:cNvSpPr/>
          <p:nvPr/>
        </p:nvSpPr>
        <p:spPr>
          <a:xfrm>
            <a:off x="3170525" y="2174250"/>
            <a:ext cx="2817300" cy="795000"/>
          </a:xfrm>
          <a:prstGeom prst="flowChartAlternateProcess">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lt1"/>
                </a:solidFill>
              </a:rPr>
              <a:t>Challenges of characterizing microbial communities</a:t>
            </a:r>
            <a:endParaRPr sz="1600">
              <a:solidFill>
                <a:schemeClr val="lt1"/>
              </a:solidFill>
            </a:endParaRPr>
          </a:p>
        </p:txBody>
      </p:sp>
      <p:sp>
        <p:nvSpPr>
          <p:cNvPr id="174" name="Google Shape;174;p19"/>
          <p:cNvSpPr txBox="1"/>
          <p:nvPr/>
        </p:nvSpPr>
        <p:spPr>
          <a:xfrm>
            <a:off x="1313100" y="3317750"/>
            <a:ext cx="65178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2"/>
                </a:solidFill>
              </a:rPr>
              <a:t>Drawbacks: High levels of conservation </a:t>
            </a:r>
            <a:r>
              <a:rPr lang="en" sz="1800">
                <a:solidFill>
                  <a:schemeClr val="dk2"/>
                </a:solidFill>
              </a:rPr>
              <a:t>enrichment of functional ribosomal RNA </a:t>
            </a:r>
            <a:r>
              <a:rPr lang="en" sz="1800">
                <a:solidFill>
                  <a:schemeClr val="dk2"/>
                </a:solidFill>
              </a:rPr>
              <a:t>and short-reads make these calculations challenging; Still missing a lot of genes</a:t>
            </a:r>
            <a:endParaRPr sz="18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Identifying microbial taxa from short-read RNA-seq data</a:t>
            </a:r>
            <a:endParaRPr/>
          </a:p>
          <a:p>
            <a:pPr indent="0" lvl="0" marL="0" rtl="0" algn="l">
              <a:spcBef>
                <a:spcPts val="0"/>
              </a:spcBef>
              <a:spcAft>
                <a:spcPts val="0"/>
              </a:spcAft>
              <a:buNone/>
            </a:pPr>
            <a:r>
              <a:t/>
            </a:r>
            <a:endParaRPr/>
          </a:p>
        </p:txBody>
      </p:sp>
      <p:sp>
        <p:nvSpPr>
          <p:cNvPr id="180" name="Google Shape;18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pSp>
        <p:nvGrpSpPr>
          <p:cNvPr id="181" name="Google Shape;181;p20"/>
          <p:cNvGrpSpPr/>
          <p:nvPr/>
        </p:nvGrpSpPr>
        <p:grpSpPr>
          <a:xfrm>
            <a:off x="0" y="-82"/>
            <a:ext cx="8520536" cy="310378"/>
            <a:chOff x="193600" y="1916650"/>
            <a:chExt cx="5564250" cy="409200"/>
          </a:xfrm>
        </p:grpSpPr>
        <p:sp>
          <p:nvSpPr>
            <p:cNvPr id="182" name="Google Shape;182;p20"/>
            <p:cNvSpPr/>
            <p:nvPr/>
          </p:nvSpPr>
          <p:spPr>
            <a:xfrm>
              <a:off x="193600" y="1916650"/>
              <a:ext cx="1403700" cy="409200"/>
            </a:xfrm>
            <a:prstGeom prst="homePlate">
              <a:avLst>
                <a:gd fmla="val 50000" name="adj"/>
              </a:avLst>
            </a:prstGeom>
            <a:solidFill>
              <a:schemeClr val="accent5"/>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Background</a:t>
              </a:r>
              <a:endParaRPr>
                <a:solidFill>
                  <a:schemeClr val="lt1"/>
                </a:solidFill>
              </a:endParaRPr>
            </a:p>
          </p:txBody>
        </p:sp>
        <p:sp>
          <p:nvSpPr>
            <p:cNvPr id="183" name="Google Shape;183;p20"/>
            <p:cNvSpPr/>
            <p:nvPr/>
          </p:nvSpPr>
          <p:spPr>
            <a:xfrm>
              <a:off x="1417525" y="1916650"/>
              <a:ext cx="1567200" cy="409200"/>
            </a:xfrm>
            <a:prstGeom prst="chevron">
              <a:avLst>
                <a:gd fmla="val 50000" name="adj"/>
              </a:avLst>
            </a:prstGeom>
            <a:solidFill>
              <a:srgbClr val="D0E0E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Bayesian Approach</a:t>
              </a:r>
              <a:endParaRPr>
                <a:solidFill>
                  <a:schemeClr val="dk2"/>
                </a:solidFill>
              </a:endParaRPr>
            </a:p>
          </p:txBody>
        </p:sp>
        <p:sp>
          <p:nvSpPr>
            <p:cNvPr id="184" name="Google Shape;184;p20"/>
            <p:cNvSpPr/>
            <p:nvPr/>
          </p:nvSpPr>
          <p:spPr>
            <a:xfrm>
              <a:off x="2801425" y="1916650"/>
              <a:ext cx="1567200" cy="409200"/>
            </a:xfrm>
            <a:prstGeom prst="chevron">
              <a:avLst>
                <a:gd fmla="val 50000" name="adj"/>
              </a:avLst>
            </a:prstGeom>
            <a:solidFill>
              <a:srgbClr val="D0E0E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Results</a:t>
              </a:r>
              <a:endParaRPr>
                <a:solidFill>
                  <a:schemeClr val="dk2"/>
                </a:solidFill>
              </a:endParaRPr>
            </a:p>
          </p:txBody>
        </p:sp>
        <p:sp>
          <p:nvSpPr>
            <p:cNvPr id="185" name="Google Shape;185;p20"/>
            <p:cNvSpPr/>
            <p:nvPr/>
          </p:nvSpPr>
          <p:spPr>
            <a:xfrm>
              <a:off x="4190650" y="1916650"/>
              <a:ext cx="1567200" cy="409200"/>
            </a:xfrm>
            <a:prstGeom prst="chevron">
              <a:avLst>
                <a:gd fmla="val 50000" name="adj"/>
              </a:avLst>
            </a:prstGeom>
            <a:solidFill>
              <a:srgbClr val="D0E0E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Future Directions</a:t>
              </a:r>
              <a:endParaRPr>
                <a:solidFill>
                  <a:schemeClr val="dk2"/>
                </a:solidFill>
              </a:endParaRPr>
            </a:p>
          </p:txBody>
        </p:sp>
      </p:grpSp>
      <p:pic>
        <p:nvPicPr>
          <p:cNvPr id="186" name="Google Shape;186;p20"/>
          <p:cNvPicPr preferRelativeResize="0"/>
          <p:nvPr/>
        </p:nvPicPr>
        <p:blipFill>
          <a:blip r:embed="rId3">
            <a:alphaModFix/>
          </a:blip>
          <a:stretch>
            <a:fillRect/>
          </a:stretch>
        </p:blipFill>
        <p:spPr>
          <a:xfrm>
            <a:off x="395273" y="959425"/>
            <a:ext cx="2574874" cy="3906700"/>
          </a:xfrm>
          <a:prstGeom prst="rect">
            <a:avLst/>
          </a:prstGeom>
          <a:noFill/>
          <a:ln>
            <a:noFill/>
          </a:ln>
        </p:spPr>
      </p:pic>
      <p:grpSp>
        <p:nvGrpSpPr>
          <p:cNvPr id="187" name="Google Shape;187;p20"/>
          <p:cNvGrpSpPr/>
          <p:nvPr/>
        </p:nvGrpSpPr>
        <p:grpSpPr>
          <a:xfrm>
            <a:off x="6406864" y="1502814"/>
            <a:ext cx="1973128" cy="2413512"/>
            <a:chOff x="15890412" y="5830564"/>
            <a:chExt cx="3510280" cy="4294505"/>
          </a:xfrm>
        </p:grpSpPr>
        <p:sp>
          <p:nvSpPr>
            <p:cNvPr id="188" name="Google Shape;188;p20"/>
            <p:cNvSpPr/>
            <p:nvPr/>
          </p:nvSpPr>
          <p:spPr>
            <a:xfrm>
              <a:off x="16953012" y="8981198"/>
              <a:ext cx="358775" cy="358140"/>
            </a:xfrm>
            <a:custGeom>
              <a:rect b="b" l="l" r="r" t="t"/>
              <a:pathLst>
                <a:path extrusionOk="0" h="358140" w="358775">
                  <a:moveTo>
                    <a:pt x="179083" y="0"/>
                  </a:moveTo>
                  <a:lnTo>
                    <a:pt x="131533" y="6407"/>
                  </a:lnTo>
                  <a:lnTo>
                    <a:pt x="88769" y="24484"/>
                  </a:lnTo>
                  <a:lnTo>
                    <a:pt x="52514" y="52508"/>
                  </a:lnTo>
                  <a:lnTo>
                    <a:pt x="24486" y="88762"/>
                  </a:lnTo>
                  <a:lnTo>
                    <a:pt x="6408" y="131523"/>
                  </a:lnTo>
                  <a:lnTo>
                    <a:pt x="0" y="179073"/>
                  </a:lnTo>
                  <a:lnTo>
                    <a:pt x="6408" y="226622"/>
                  </a:lnTo>
                  <a:lnTo>
                    <a:pt x="24486" y="269384"/>
                  </a:lnTo>
                  <a:lnTo>
                    <a:pt x="52514" y="305637"/>
                  </a:lnTo>
                  <a:lnTo>
                    <a:pt x="88769" y="333662"/>
                  </a:lnTo>
                  <a:lnTo>
                    <a:pt x="131533" y="351738"/>
                  </a:lnTo>
                  <a:lnTo>
                    <a:pt x="179083" y="358146"/>
                  </a:lnTo>
                  <a:lnTo>
                    <a:pt x="226633" y="351738"/>
                  </a:lnTo>
                  <a:lnTo>
                    <a:pt x="269394" y="333662"/>
                  </a:lnTo>
                  <a:lnTo>
                    <a:pt x="305647" y="305637"/>
                  </a:lnTo>
                  <a:lnTo>
                    <a:pt x="333672" y="269384"/>
                  </a:lnTo>
                  <a:lnTo>
                    <a:pt x="351748" y="226622"/>
                  </a:lnTo>
                  <a:lnTo>
                    <a:pt x="358156" y="179073"/>
                  </a:lnTo>
                  <a:lnTo>
                    <a:pt x="351748" y="131523"/>
                  </a:lnTo>
                  <a:lnTo>
                    <a:pt x="333672" y="88762"/>
                  </a:lnTo>
                  <a:lnTo>
                    <a:pt x="305647" y="52508"/>
                  </a:lnTo>
                  <a:lnTo>
                    <a:pt x="269394" y="24484"/>
                  </a:lnTo>
                  <a:lnTo>
                    <a:pt x="226633" y="6407"/>
                  </a:lnTo>
                  <a:lnTo>
                    <a:pt x="179083"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189" name="Google Shape;189;p20"/>
            <p:cNvSpPr/>
            <p:nvPr/>
          </p:nvSpPr>
          <p:spPr>
            <a:xfrm>
              <a:off x="16947786" y="8975960"/>
              <a:ext cx="368934" cy="368934"/>
            </a:xfrm>
            <a:custGeom>
              <a:rect b="b" l="l" r="r" t="t"/>
              <a:pathLst>
                <a:path extrusionOk="0" h="368934" w="368934">
                  <a:moveTo>
                    <a:pt x="184308" y="0"/>
                  </a:moveTo>
                  <a:lnTo>
                    <a:pt x="135313" y="6583"/>
                  </a:lnTo>
                  <a:lnTo>
                    <a:pt x="91285" y="25164"/>
                  </a:lnTo>
                  <a:lnTo>
                    <a:pt x="53983" y="53983"/>
                  </a:lnTo>
                  <a:lnTo>
                    <a:pt x="25164" y="91285"/>
                  </a:lnTo>
                  <a:lnTo>
                    <a:pt x="6583" y="135313"/>
                  </a:lnTo>
                  <a:lnTo>
                    <a:pt x="0" y="184308"/>
                  </a:lnTo>
                  <a:lnTo>
                    <a:pt x="6583" y="233307"/>
                  </a:lnTo>
                  <a:lnTo>
                    <a:pt x="25164" y="277335"/>
                  </a:lnTo>
                  <a:lnTo>
                    <a:pt x="53983" y="314637"/>
                  </a:lnTo>
                  <a:lnTo>
                    <a:pt x="91285" y="343455"/>
                  </a:lnTo>
                  <a:lnTo>
                    <a:pt x="135313" y="362033"/>
                  </a:lnTo>
                  <a:lnTo>
                    <a:pt x="184308" y="368617"/>
                  </a:lnTo>
                  <a:lnTo>
                    <a:pt x="233303" y="362033"/>
                  </a:lnTo>
                  <a:lnTo>
                    <a:pt x="242516" y="358146"/>
                  </a:lnTo>
                  <a:lnTo>
                    <a:pt x="184308" y="358146"/>
                  </a:lnTo>
                  <a:lnTo>
                    <a:pt x="138146" y="351926"/>
                  </a:lnTo>
                  <a:lnTo>
                    <a:pt x="96634" y="334379"/>
                  </a:lnTo>
                  <a:lnTo>
                    <a:pt x="61441" y="307175"/>
                  </a:lnTo>
                  <a:lnTo>
                    <a:pt x="34237" y="271982"/>
                  </a:lnTo>
                  <a:lnTo>
                    <a:pt x="16690" y="230470"/>
                  </a:lnTo>
                  <a:lnTo>
                    <a:pt x="10470" y="184308"/>
                  </a:lnTo>
                  <a:lnTo>
                    <a:pt x="16690" y="138150"/>
                  </a:lnTo>
                  <a:lnTo>
                    <a:pt x="34237" y="96639"/>
                  </a:lnTo>
                  <a:lnTo>
                    <a:pt x="61441" y="61445"/>
                  </a:lnTo>
                  <a:lnTo>
                    <a:pt x="96634" y="34239"/>
                  </a:lnTo>
                  <a:lnTo>
                    <a:pt x="138146" y="16691"/>
                  </a:lnTo>
                  <a:lnTo>
                    <a:pt x="184308" y="10470"/>
                  </a:lnTo>
                  <a:lnTo>
                    <a:pt x="242514" y="10470"/>
                  </a:lnTo>
                  <a:lnTo>
                    <a:pt x="233303" y="6583"/>
                  </a:lnTo>
                  <a:lnTo>
                    <a:pt x="184308" y="0"/>
                  </a:lnTo>
                  <a:close/>
                </a:path>
                <a:path extrusionOk="0" h="368934" w="368934">
                  <a:moveTo>
                    <a:pt x="242514" y="10470"/>
                  </a:moveTo>
                  <a:lnTo>
                    <a:pt x="184308" y="10470"/>
                  </a:lnTo>
                  <a:lnTo>
                    <a:pt x="230466" y="16691"/>
                  </a:lnTo>
                  <a:lnTo>
                    <a:pt x="271977" y="34239"/>
                  </a:lnTo>
                  <a:lnTo>
                    <a:pt x="307171" y="61445"/>
                  </a:lnTo>
                  <a:lnTo>
                    <a:pt x="334377" y="96639"/>
                  </a:lnTo>
                  <a:lnTo>
                    <a:pt x="351925" y="138150"/>
                  </a:lnTo>
                  <a:lnTo>
                    <a:pt x="358146" y="184308"/>
                  </a:lnTo>
                  <a:lnTo>
                    <a:pt x="351925" y="230470"/>
                  </a:lnTo>
                  <a:lnTo>
                    <a:pt x="334377" y="271982"/>
                  </a:lnTo>
                  <a:lnTo>
                    <a:pt x="307171" y="307175"/>
                  </a:lnTo>
                  <a:lnTo>
                    <a:pt x="271977" y="334379"/>
                  </a:lnTo>
                  <a:lnTo>
                    <a:pt x="230466" y="351926"/>
                  </a:lnTo>
                  <a:lnTo>
                    <a:pt x="184308" y="358146"/>
                  </a:lnTo>
                  <a:lnTo>
                    <a:pt x="242516" y="358146"/>
                  </a:lnTo>
                  <a:lnTo>
                    <a:pt x="314633" y="314637"/>
                  </a:lnTo>
                  <a:lnTo>
                    <a:pt x="343452" y="277335"/>
                  </a:lnTo>
                  <a:lnTo>
                    <a:pt x="362033" y="233307"/>
                  </a:lnTo>
                  <a:lnTo>
                    <a:pt x="368617" y="184308"/>
                  </a:lnTo>
                  <a:lnTo>
                    <a:pt x="362033" y="135313"/>
                  </a:lnTo>
                  <a:lnTo>
                    <a:pt x="343452" y="91285"/>
                  </a:lnTo>
                  <a:lnTo>
                    <a:pt x="314633" y="53983"/>
                  </a:lnTo>
                  <a:lnTo>
                    <a:pt x="277331" y="25164"/>
                  </a:lnTo>
                  <a:lnTo>
                    <a:pt x="242514" y="1047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190" name="Google Shape;190;p20"/>
            <p:cNvSpPr/>
            <p:nvPr/>
          </p:nvSpPr>
          <p:spPr>
            <a:xfrm>
              <a:off x="15890412" y="5830564"/>
              <a:ext cx="3510280" cy="4294505"/>
            </a:xfrm>
            <a:custGeom>
              <a:rect b="b" l="l" r="r" t="t"/>
              <a:pathLst>
                <a:path extrusionOk="0" h="4294505" w="3510280">
                  <a:moveTo>
                    <a:pt x="3510144" y="4294267"/>
                  </a:moveTo>
                  <a:lnTo>
                    <a:pt x="870821" y="0"/>
                  </a:lnTo>
                  <a:lnTo>
                    <a:pt x="0" y="1400585"/>
                  </a:lnTo>
                </a:path>
              </a:pathLst>
            </a:custGeom>
            <a:noFill/>
            <a:ln cap="flat" cmpd="sng" w="10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grpSp>
      <p:sp>
        <p:nvSpPr>
          <p:cNvPr id="191" name="Google Shape;191;p20"/>
          <p:cNvSpPr txBox="1"/>
          <p:nvPr/>
        </p:nvSpPr>
        <p:spPr>
          <a:xfrm>
            <a:off x="5501196" y="1993429"/>
            <a:ext cx="812400" cy="260400"/>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lang="en" sz="1600">
                <a:latin typeface="Open Sans"/>
                <a:ea typeface="Open Sans"/>
                <a:cs typeface="Open Sans"/>
                <a:sym typeface="Open Sans"/>
              </a:rPr>
              <a:t>bacteria</a:t>
            </a:r>
            <a:endParaRPr sz="1600">
              <a:latin typeface="Open Sans"/>
              <a:ea typeface="Open Sans"/>
              <a:cs typeface="Open Sans"/>
              <a:sym typeface="Open Sans"/>
            </a:endParaRPr>
          </a:p>
        </p:txBody>
      </p:sp>
      <p:sp>
        <p:nvSpPr>
          <p:cNvPr id="192" name="Google Shape;192;p20"/>
          <p:cNvSpPr txBox="1"/>
          <p:nvPr/>
        </p:nvSpPr>
        <p:spPr>
          <a:xfrm>
            <a:off x="4704175" y="3076575"/>
            <a:ext cx="903000" cy="260400"/>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lang="en" sz="1600">
                <a:latin typeface="Open Sans"/>
                <a:ea typeface="Open Sans"/>
                <a:cs typeface="Open Sans"/>
                <a:sym typeface="Open Sans"/>
              </a:rPr>
              <a:t>nocardia</a:t>
            </a:r>
            <a:endParaRPr sz="1600">
              <a:latin typeface="Open Sans"/>
              <a:ea typeface="Open Sans"/>
              <a:cs typeface="Open Sans"/>
              <a:sym typeface="Open Sans"/>
            </a:endParaRPr>
          </a:p>
        </p:txBody>
      </p:sp>
      <p:sp>
        <p:nvSpPr>
          <p:cNvPr id="193" name="Google Shape;193;p20"/>
          <p:cNvSpPr txBox="1"/>
          <p:nvPr/>
        </p:nvSpPr>
        <p:spPr>
          <a:xfrm>
            <a:off x="6223395" y="1152450"/>
            <a:ext cx="903000" cy="260400"/>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lang="en" sz="1600">
                <a:latin typeface="Open Sans"/>
                <a:ea typeface="Open Sans"/>
                <a:cs typeface="Open Sans"/>
                <a:sym typeface="Open Sans"/>
              </a:rPr>
              <a:t>all life</a:t>
            </a:r>
            <a:endParaRPr sz="1600">
              <a:latin typeface="Open Sans"/>
              <a:ea typeface="Open Sans"/>
              <a:cs typeface="Open Sans"/>
              <a:sym typeface="Open Sans"/>
            </a:endParaRPr>
          </a:p>
        </p:txBody>
      </p:sp>
      <p:grpSp>
        <p:nvGrpSpPr>
          <p:cNvPr id="194" name="Google Shape;194;p20"/>
          <p:cNvGrpSpPr/>
          <p:nvPr/>
        </p:nvGrpSpPr>
        <p:grpSpPr>
          <a:xfrm>
            <a:off x="5295666" y="1399234"/>
            <a:ext cx="3188027" cy="2620716"/>
            <a:chOff x="13913544" y="5646258"/>
            <a:chExt cx="5671637" cy="4663196"/>
          </a:xfrm>
        </p:grpSpPr>
        <p:sp>
          <p:nvSpPr>
            <p:cNvPr id="195" name="Google Shape;195;p20"/>
            <p:cNvSpPr/>
            <p:nvPr/>
          </p:nvSpPr>
          <p:spPr>
            <a:xfrm>
              <a:off x="15711333" y="7052076"/>
              <a:ext cx="358140" cy="358140"/>
            </a:xfrm>
            <a:custGeom>
              <a:rect b="b" l="l" r="r" t="t"/>
              <a:pathLst>
                <a:path extrusionOk="0" h="358140" w="358140">
                  <a:moveTo>
                    <a:pt x="179073" y="0"/>
                  </a:moveTo>
                  <a:lnTo>
                    <a:pt x="131523" y="6407"/>
                  </a:lnTo>
                  <a:lnTo>
                    <a:pt x="88762" y="24484"/>
                  </a:lnTo>
                  <a:lnTo>
                    <a:pt x="52508" y="52508"/>
                  </a:lnTo>
                  <a:lnTo>
                    <a:pt x="24484" y="88762"/>
                  </a:lnTo>
                  <a:lnTo>
                    <a:pt x="6407" y="131523"/>
                  </a:lnTo>
                  <a:lnTo>
                    <a:pt x="0" y="179073"/>
                  </a:lnTo>
                  <a:lnTo>
                    <a:pt x="6407" y="226622"/>
                  </a:lnTo>
                  <a:lnTo>
                    <a:pt x="24484" y="269384"/>
                  </a:lnTo>
                  <a:lnTo>
                    <a:pt x="52508" y="305637"/>
                  </a:lnTo>
                  <a:lnTo>
                    <a:pt x="88762" y="333662"/>
                  </a:lnTo>
                  <a:lnTo>
                    <a:pt x="131523" y="351738"/>
                  </a:lnTo>
                  <a:lnTo>
                    <a:pt x="179073" y="358146"/>
                  </a:lnTo>
                  <a:lnTo>
                    <a:pt x="226622" y="351738"/>
                  </a:lnTo>
                  <a:lnTo>
                    <a:pt x="269384" y="333662"/>
                  </a:lnTo>
                  <a:lnTo>
                    <a:pt x="305637" y="305637"/>
                  </a:lnTo>
                  <a:lnTo>
                    <a:pt x="333662" y="269384"/>
                  </a:lnTo>
                  <a:lnTo>
                    <a:pt x="351738" y="226622"/>
                  </a:lnTo>
                  <a:lnTo>
                    <a:pt x="358146" y="179073"/>
                  </a:lnTo>
                  <a:lnTo>
                    <a:pt x="351738" y="131523"/>
                  </a:lnTo>
                  <a:lnTo>
                    <a:pt x="333662" y="88762"/>
                  </a:lnTo>
                  <a:lnTo>
                    <a:pt x="305637" y="52508"/>
                  </a:lnTo>
                  <a:lnTo>
                    <a:pt x="269384" y="24484"/>
                  </a:lnTo>
                  <a:lnTo>
                    <a:pt x="226622" y="6407"/>
                  </a:lnTo>
                  <a:lnTo>
                    <a:pt x="179073"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196" name="Google Shape;196;p20"/>
            <p:cNvSpPr/>
            <p:nvPr/>
          </p:nvSpPr>
          <p:spPr>
            <a:xfrm>
              <a:off x="15706099" y="7046837"/>
              <a:ext cx="368934" cy="368934"/>
            </a:xfrm>
            <a:custGeom>
              <a:rect b="b" l="l" r="r" t="t"/>
              <a:pathLst>
                <a:path extrusionOk="0" h="368934" w="368934">
                  <a:moveTo>
                    <a:pt x="184308" y="0"/>
                  </a:moveTo>
                  <a:lnTo>
                    <a:pt x="135313" y="6583"/>
                  </a:lnTo>
                  <a:lnTo>
                    <a:pt x="91285" y="25164"/>
                  </a:lnTo>
                  <a:lnTo>
                    <a:pt x="53983" y="53983"/>
                  </a:lnTo>
                  <a:lnTo>
                    <a:pt x="25164" y="91285"/>
                  </a:lnTo>
                  <a:lnTo>
                    <a:pt x="6583" y="135313"/>
                  </a:lnTo>
                  <a:lnTo>
                    <a:pt x="0" y="184308"/>
                  </a:lnTo>
                  <a:lnTo>
                    <a:pt x="6583" y="233307"/>
                  </a:lnTo>
                  <a:lnTo>
                    <a:pt x="25164" y="277335"/>
                  </a:lnTo>
                  <a:lnTo>
                    <a:pt x="53983" y="314637"/>
                  </a:lnTo>
                  <a:lnTo>
                    <a:pt x="91285" y="343455"/>
                  </a:lnTo>
                  <a:lnTo>
                    <a:pt x="135313" y="362033"/>
                  </a:lnTo>
                  <a:lnTo>
                    <a:pt x="184308" y="368617"/>
                  </a:lnTo>
                  <a:lnTo>
                    <a:pt x="233303" y="362033"/>
                  </a:lnTo>
                  <a:lnTo>
                    <a:pt x="242516" y="358146"/>
                  </a:lnTo>
                  <a:lnTo>
                    <a:pt x="184308" y="358146"/>
                  </a:lnTo>
                  <a:lnTo>
                    <a:pt x="138146" y="351926"/>
                  </a:lnTo>
                  <a:lnTo>
                    <a:pt x="96634" y="334379"/>
                  </a:lnTo>
                  <a:lnTo>
                    <a:pt x="61441" y="307175"/>
                  </a:lnTo>
                  <a:lnTo>
                    <a:pt x="34237" y="271982"/>
                  </a:lnTo>
                  <a:lnTo>
                    <a:pt x="16690" y="230470"/>
                  </a:lnTo>
                  <a:lnTo>
                    <a:pt x="10470" y="184308"/>
                  </a:lnTo>
                  <a:lnTo>
                    <a:pt x="16690" y="138150"/>
                  </a:lnTo>
                  <a:lnTo>
                    <a:pt x="34237" y="96639"/>
                  </a:lnTo>
                  <a:lnTo>
                    <a:pt x="61441" y="61445"/>
                  </a:lnTo>
                  <a:lnTo>
                    <a:pt x="96634" y="34239"/>
                  </a:lnTo>
                  <a:lnTo>
                    <a:pt x="138146" y="16691"/>
                  </a:lnTo>
                  <a:lnTo>
                    <a:pt x="184308" y="10470"/>
                  </a:lnTo>
                  <a:lnTo>
                    <a:pt x="242514" y="10470"/>
                  </a:lnTo>
                  <a:lnTo>
                    <a:pt x="233303" y="6583"/>
                  </a:lnTo>
                  <a:lnTo>
                    <a:pt x="184308" y="0"/>
                  </a:lnTo>
                  <a:close/>
                </a:path>
                <a:path extrusionOk="0" h="368934" w="368934">
                  <a:moveTo>
                    <a:pt x="242514" y="10470"/>
                  </a:moveTo>
                  <a:lnTo>
                    <a:pt x="184308" y="10470"/>
                  </a:lnTo>
                  <a:lnTo>
                    <a:pt x="230466" y="16691"/>
                  </a:lnTo>
                  <a:lnTo>
                    <a:pt x="271977" y="34239"/>
                  </a:lnTo>
                  <a:lnTo>
                    <a:pt x="307171" y="61445"/>
                  </a:lnTo>
                  <a:lnTo>
                    <a:pt x="334377" y="96639"/>
                  </a:lnTo>
                  <a:lnTo>
                    <a:pt x="351925" y="138150"/>
                  </a:lnTo>
                  <a:lnTo>
                    <a:pt x="358146" y="184308"/>
                  </a:lnTo>
                  <a:lnTo>
                    <a:pt x="351925" y="230470"/>
                  </a:lnTo>
                  <a:lnTo>
                    <a:pt x="334377" y="271982"/>
                  </a:lnTo>
                  <a:lnTo>
                    <a:pt x="307171" y="307175"/>
                  </a:lnTo>
                  <a:lnTo>
                    <a:pt x="271977" y="334379"/>
                  </a:lnTo>
                  <a:lnTo>
                    <a:pt x="230466" y="351926"/>
                  </a:lnTo>
                  <a:lnTo>
                    <a:pt x="184308" y="358146"/>
                  </a:lnTo>
                  <a:lnTo>
                    <a:pt x="242516" y="358146"/>
                  </a:lnTo>
                  <a:lnTo>
                    <a:pt x="314633" y="314637"/>
                  </a:lnTo>
                  <a:lnTo>
                    <a:pt x="343452" y="277335"/>
                  </a:lnTo>
                  <a:lnTo>
                    <a:pt x="362033" y="233307"/>
                  </a:lnTo>
                  <a:lnTo>
                    <a:pt x="368617" y="184308"/>
                  </a:lnTo>
                  <a:lnTo>
                    <a:pt x="362033" y="135313"/>
                  </a:lnTo>
                  <a:lnTo>
                    <a:pt x="343452" y="91285"/>
                  </a:lnTo>
                  <a:lnTo>
                    <a:pt x="314633" y="53983"/>
                  </a:lnTo>
                  <a:lnTo>
                    <a:pt x="277331" y="25164"/>
                  </a:lnTo>
                  <a:lnTo>
                    <a:pt x="242514" y="1047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197" name="Google Shape;197;p20"/>
            <p:cNvSpPr/>
            <p:nvPr/>
          </p:nvSpPr>
          <p:spPr>
            <a:xfrm>
              <a:off x="17434617" y="7052076"/>
              <a:ext cx="358775" cy="358140"/>
            </a:xfrm>
            <a:custGeom>
              <a:rect b="b" l="l" r="r" t="t"/>
              <a:pathLst>
                <a:path extrusionOk="0" h="358140" w="358775">
                  <a:moveTo>
                    <a:pt x="179073" y="0"/>
                  </a:moveTo>
                  <a:lnTo>
                    <a:pt x="131523" y="6407"/>
                  </a:lnTo>
                  <a:lnTo>
                    <a:pt x="88762" y="24484"/>
                  </a:lnTo>
                  <a:lnTo>
                    <a:pt x="52508" y="52508"/>
                  </a:lnTo>
                  <a:lnTo>
                    <a:pt x="24484" y="88762"/>
                  </a:lnTo>
                  <a:lnTo>
                    <a:pt x="6407" y="131523"/>
                  </a:lnTo>
                  <a:lnTo>
                    <a:pt x="0" y="179073"/>
                  </a:lnTo>
                  <a:lnTo>
                    <a:pt x="6407" y="226622"/>
                  </a:lnTo>
                  <a:lnTo>
                    <a:pt x="24484" y="269384"/>
                  </a:lnTo>
                  <a:lnTo>
                    <a:pt x="52508" y="305637"/>
                  </a:lnTo>
                  <a:lnTo>
                    <a:pt x="88762" y="333662"/>
                  </a:lnTo>
                  <a:lnTo>
                    <a:pt x="131523" y="351738"/>
                  </a:lnTo>
                  <a:lnTo>
                    <a:pt x="179073" y="358146"/>
                  </a:lnTo>
                  <a:lnTo>
                    <a:pt x="226623" y="351738"/>
                  </a:lnTo>
                  <a:lnTo>
                    <a:pt x="269386" y="333662"/>
                  </a:lnTo>
                  <a:lnTo>
                    <a:pt x="305642" y="305637"/>
                  </a:lnTo>
                  <a:lnTo>
                    <a:pt x="333669" y="269384"/>
                  </a:lnTo>
                  <a:lnTo>
                    <a:pt x="351748" y="226622"/>
                  </a:lnTo>
                  <a:lnTo>
                    <a:pt x="358156" y="179073"/>
                  </a:lnTo>
                  <a:lnTo>
                    <a:pt x="351748" y="131523"/>
                  </a:lnTo>
                  <a:lnTo>
                    <a:pt x="333669" y="88762"/>
                  </a:lnTo>
                  <a:lnTo>
                    <a:pt x="305642" y="52508"/>
                  </a:lnTo>
                  <a:lnTo>
                    <a:pt x="269386" y="24484"/>
                  </a:lnTo>
                  <a:lnTo>
                    <a:pt x="226623" y="6407"/>
                  </a:lnTo>
                  <a:lnTo>
                    <a:pt x="179073"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198" name="Google Shape;198;p20"/>
            <p:cNvSpPr/>
            <p:nvPr/>
          </p:nvSpPr>
          <p:spPr>
            <a:xfrm>
              <a:off x="17429384" y="7046837"/>
              <a:ext cx="368934" cy="368934"/>
            </a:xfrm>
            <a:custGeom>
              <a:rect b="b" l="l" r="r" t="t"/>
              <a:pathLst>
                <a:path extrusionOk="0" h="368934" w="368934">
                  <a:moveTo>
                    <a:pt x="184308" y="0"/>
                  </a:moveTo>
                  <a:lnTo>
                    <a:pt x="135313" y="6583"/>
                  </a:lnTo>
                  <a:lnTo>
                    <a:pt x="91285" y="25164"/>
                  </a:lnTo>
                  <a:lnTo>
                    <a:pt x="53983" y="53983"/>
                  </a:lnTo>
                  <a:lnTo>
                    <a:pt x="25164" y="91285"/>
                  </a:lnTo>
                  <a:lnTo>
                    <a:pt x="6583" y="135313"/>
                  </a:lnTo>
                  <a:lnTo>
                    <a:pt x="0" y="184308"/>
                  </a:lnTo>
                  <a:lnTo>
                    <a:pt x="6583" y="233307"/>
                  </a:lnTo>
                  <a:lnTo>
                    <a:pt x="25164" y="277335"/>
                  </a:lnTo>
                  <a:lnTo>
                    <a:pt x="53983" y="314637"/>
                  </a:lnTo>
                  <a:lnTo>
                    <a:pt x="91285" y="343455"/>
                  </a:lnTo>
                  <a:lnTo>
                    <a:pt x="135313" y="362033"/>
                  </a:lnTo>
                  <a:lnTo>
                    <a:pt x="184308" y="368617"/>
                  </a:lnTo>
                  <a:lnTo>
                    <a:pt x="233303" y="362033"/>
                  </a:lnTo>
                  <a:lnTo>
                    <a:pt x="242516" y="358146"/>
                  </a:lnTo>
                  <a:lnTo>
                    <a:pt x="184308" y="358146"/>
                  </a:lnTo>
                  <a:lnTo>
                    <a:pt x="138146" y="351926"/>
                  </a:lnTo>
                  <a:lnTo>
                    <a:pt x="96634" y="334379"/>
                  </a:lnTo>
                  <a:lnTo>
                    <a:pt x="61441" y="307175"/>
                  </a:lnTo>
                  <a:lnTo>
                    <a:pt x="34237" y="271982"/>
                  </a:lnTo>
                  <a:lnTo>
                    <a:pt x="16690" y="230470"/>
                  </a:lnTo>
                  <a:lnTo>
                    <a:pt x="10470" y="184308"/>
                  </a:lnTo>
                  <a:lnTo>
                    <a:pt x="16690" y="138150"/>
                  </a:lnTo>
                  <a:lnTo>
                    <a:pt x="34237" y="96639"/>
                  </a:lnTo>
                  <a:lnTo>
                    <a:pt x="61441" y="61445"/>
                  </a:lnTo>
                  <a:lnTo>
                    <a:pt x="96634" y="34239"/>
                  </a:lnTo>
                  <a:lnTo>
                    <a:pt x="138146" y="16691"/>
                  </a:lnTo>
                  <a:lnTo>
                    <a:pt x="184308" y="10470"/>
                  </a:lnTo>
                  <a:lnTo>
                    <a:pt x="242514" y="10470"/>
                  </a:lnTo>
                  <a:lnTo>
                    <a:pt x="233303" y="6583"/>
                  </a:lnTo>
                  <a:lnTo>
                    <a:pt x="184308" y="0"/>
                  </a:lnTo>
                  <a:close/>
                </a:path>
                <a:path extrusionOk="0" h="368934" w="368934">
                  <a:moveTo>
                    <a:pt x="242514" y="10470"/>
                  </a:moveTo>
                  <a:lnTo>
                    <a:pt x="184308" y="10470"/>
                  </a:lnTo>
                  <a:lnTo>
                    <a:pt x="230466" y="16691"/>
                  </a:lnTo>
                  <a:lnTo>
                    <a:pt x="271977" y="34239"/>
                  </a:lnTo>
                  <a:lnTo>
                    <a:pt x="307171" y="61445"/>
                  </a:lnTo>
                  <a:lnTo>
                    <a:pt x="334377" y="96639"/>
                  </a:lnTo>
                  <a:lnTo>
                    <a:pt x="351925" y="138150"/>
                  </a:lnTo>
                  <a:lnTo>
                    <a:pt x="358146" y="184308"/>
                  </a:lnTo>
                  <a:lnTo>
                    <a:pt x="351925" y="230470"/>
                  </a:lnTo>
                  <a:lnTo>
                    <a:pt x="334377" y="271982"/>
                  </a:lnTo>
                  <a:lnTo>
                    <a:pt x="307171" y="307175"/>
                  </a:lnTo>
                  <a:lnTo>
                    <a:pt x="271977" y="334379"/>
                  </a:lnTo>
                  <a:lnTo>
                    <a:pt x="230466" y="351926"/>
                  </a:lnTo>
                  <a:lnTo>
                    <a:pt x="184308" y="358146"/>
                  </a:lnTo>
                  <a:lnTo>
                    <a:pt x="242516" y="358146"/>
                  </a:lnTo>
                  <a:lnTo>
                    <a:pt x="314633" y="314637"/>
                  </a:lnTo>
                  <a:lnTo>
                    <a:pt x="343452" y="277335"/>
                  </a:lnTo>
                  <a:lnTo>
                    <a:pt x="362033" y="233307"/>
                  </a:lnTo>
                  <a:lnTo>
                    <a:pt x="368617" y="184308"/>
                  </a:lnTo>
                  <a:lnTo>
                    <a:pt x="362033" y="135313"/>
                  </a:lnTo>
                  <a:lnTo>
                    <a:pt x="343452" y="91285"/>
                  </a:lnTo>
                  <a:lnTo>
                    <a:pt x="314633" y="53983"/>
                  </a:lnTo>
                  <a:lnTo>
                    <a:pt x="277331" y="25164"/>
                  </a:lnTo>
                  <a:lnTo>
                    <a:pt x="242514" y="1047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199" name="Google Shape;199;p20"/>
            <p:cNvSpPr/>
            <p:nvPr/>
          </p:nvSpPr>
          <p:spPr>
            <a:xfrm>
              <a:off x="16584399" y="5651487"/>
              <a:ext cx="358140" cy="358775"/>
            </a:xfrm>
            <a:custGeom>
              <a:rect b="b" l="l" r="r" t="t"/>
              <a:pathLst>
                <a:path extrusionOk="0" h="358775" w="358140">
                  <a:moveTo>
                    <a:pt x="179073" y="0"/>
                  </a:moveTo>
                  <a:lnTo>
                    <a:pt x="131523" y="6408"/>
                  </a:lnTo>
                  <a:lnTo>
                    <a:pt x="88762" y="24486"/>
                  </a:lnTo>
                  <a:lnTo>
                    <a:pt x="52508" y="52514"/>
                  </a:lnTo>
                  <a:lnTo>
                    <a:pt x="24484" y="88769"/>
                  </a:lnTo>
                  <a:lnTo>
                    <a:pt x="6407" y="131533"/>
                  </a:lnTo>
                  <a:lnTo>
                    <a:pt x="0" y="179083"/>
                  </a:lnTo>
                  <a:lnTo>
                    <a:pt x="6407" y="226633"/>
                  </a:lnTo>
                  <a:lnTo>
                    <a:pt x="24484" y="269394"/>
                  </a:lnTo>
                  <a:lnTo>
                    <a:pt x="52508" y="305647"/>
                  </a:lnTo>
                  <a:lnTo>
                    <a:pt x="88762" y="333672"/>
                  </a:lnTo>
                  <a:lnTo>
                    <a:pt x="131523" y="351748"/>
                  </a:lnTo>
                  <a:lnTo>
                    <a:pt x="179073" y="358156"/>
                  </a:lnTo>
                  <a:lnTo>
                    <a:pt x="226622" y="351748"/>
                  </a:lnTo>
                  <a:lnTo>
                    <a:pt x="269384" y="333672"/>
                  </a:lnTo>
                  <a:lnTo>
                    <a:pt x="305637" y="305647"/>
                  </a:lnTo>
                  <a:lnTo>
                    <a:pt x="333662" y="269394"/>
                  </a:lnTo>
                  <a:lnTo>
                    <a:pt x="351738" y="226633"/>
                  </a:lnTo>
                  <a:lnTo>
                    <a:pt x="358146" y="179083"/>
                  </a:lnTo>
                  <a:lnTo>
                    <a:pt x="351738" y="131533"/>
                  </a:lnTo>
                  <a:lnTo>
                    <a:pt x="333662" y="88769"/>
                  </a:lnTo>
                  <a:lnTo>
                    <a:pt x="305637" y="52514"/>
                  </a:lnTo>
                  <a:lnTo>
                    <a:pt x="269384" y="24486"/>
                  </a:lnTo>
                  <a:lnTo>
                    <a:pt x="226622" y="6408"/>
                  </a:lnTo>
                  <a:lnTo>
                    <a:pt x="179073"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200" name="Google Shape;200;p20"/>
            <p:cNvSpPr/>
            <p:nvPr/>
          </p:nvSpPr>
          <p:spPr>
            <a:xfrm>
              <a:off x="16579165" y="5646258"/>
              <a:ext cx="368934" cy="368935"/>
            </a:xfrm>
            <a:custGeom>
              <a:rect b="b" l="l" r="r" t="t"/>
              <a:pathLst>
                <a:path extrusionOk="0" h="368935" w="368934">
                  <a:moveTo>
                    <a:pt x="184308" y="0"/>
                  </a:moveTo>
                  <a:lnTo>
                    <a:pt x="135313" y="6583"/>
                  </a:lnTo>
                  <a:lnTo>
                    <a:pt x="91285" y="25164"/>
                  </a:lnTo>
                  <a:lnTo>
                    <a:pt x="53983" y="53983"/>
                  </a:lnTo>
                  <a:lnTo>
                    <a:pt x="25164" y="91285"/>
                  </a:lnTo>
                  <a:lnTo>
                    <a:pt x="6583" y="135313"/>
                  </a:lnTo>
                  <a:lnTo>
                    <a:pt x="0" y="184308"/>
                  </a:lnTo>
                  <a:lnTo>
                    <a:pt x="6583" y="233307"/>
                  </a:lnTo>
                  <a:lnTo>
                    <a:pt x="25164" y="277335"/>
                  </a:lnTo>
                  <a:lnTo>
                    <a:pt x="53983" y="314637"/>
                  </a:lnTo>
                  <a:lnTo>
                    <a:pt x="91285" y="343455"/>
                  </a:lnTo>
                  <a:lnTo>
                    <a:pt x="135313" y="362033"/>
                  </a:lnTo>
                  <a:lnTo>
                    <a:pt x="184308" y="368617"/>
                  </a:lnTo>
                  <a:lnTo>
                    <a:pt x="233303" y="362033"/>
                  </a:lnTo>
                  <a:lnTo>
                    <a:pt x="242516" y="358146"/>
                  </a:lnTo>
                  <a:lnTo>
                    <a:pt x="184308" y="358146"/>
                  </a:lnTo>
                  <a:lnTo>
                    <a:pt x="138146" y="351926"/>
                  </a:lnTo>
                  <a:lnTo>
                    <a:pt x="96634" y="334379"/>
                  </a:lnTo>
                  <a:lnTo>
                    <a:pt x="61441" y="307175"/>
                  </a:lnTo>
                  <a:lnTo>
                    <a:pt x="34237" y="271982"/>
                  </a:lnTo>
                  <a:lnTo>
                    <a:pt x="16690" y="230470"/>
                  </a:lnTo>
                  <a:lnTo>
                    <a:pt x="10470" y="184308"/>
                  </a:lnTo>
                  <a:lnTo>
                    <a:pt x="16690" y="138150"/>
                  </a:lnTo>
                  <a:lnTo>
                    <a:pt x="34237" y="96639"/>
                  </a:lnTo>
                  <a:lnTo>
                    <a:pt x="61441" y="61445"/>
                  </a:lnTo>
                  <a:lnTo>
                    <a:pt x="96634" y="34239"/>
                  </a:lnTo>
                  <a:lnTo>
                    <a:pt x="138146" y="16691"/>
                  </a:lnTo>
                  <a:lnTo>
                    <a:pt x="184308" y="10470"/>
                  </a:lnTo>
                  <a:lnTo>
                    <a:pt x="242514" y="10470"/>
                  </a:lnTo>
                  <a:lnTo>
                    <a:pt x="233303" y="6583"/>
                  </a:lnTo>
                  <a:lnTo>
                    <a:pt x="184308" y="0"/>
                  </a:lnTo>
                  <a:close/>
                </a:path>
                <a:path extrusionOk="0" h="368935" w="368934">
                  <a:moveTo>
                    <a:pt x="242514" y="10470"/>
                  </a:moveTo>
                  <a:lnTo>
                    <a:pt x="184308" y="10470"/>
                  </a:lnTo>
                  <a:lnTo>
                    <a:pt x="230466" y="16691"/>
                  </a:lnTo>
                  <a:lnTo>
                    <a:pt x="271977" y="34239"/>
                  </a:lnTo>
                  <a:lnTo>
                    <a:pt x="307171" y="61445"/>
                  </a:lnTo>
                  <a:lnTo>
                    <a:pt x="334377" y="96639"/>
                  </a:lnTo>
                  <a:lnTo>
                    <a:pt x="351925" y="138150"/>
                  </a:lnTo>
                  <a:lnTo>
                    <a:pt x="358146" y="184308"/>
                  </a:lnTo>
                  <a:lnTo>
                    <a:pt x="351925" y="230470"/>
                  </a:lnTo>
                  <a:lnTo>
                    <a:pt x="334377" y="271982"/>
                  </a:lnTo>
                  <a:lnTo>
                    <a:pt x="307171" y="307175"/>
                  </a:lnTo>
                  <a:lnTo>
                    <a:pt x="271977" y="334379"/>
                  </a:lnTo>
                  <a:lnTo>
                    <a:pt x="230466" y="351926"/>
                  </a:lnTo>
                  <a:lnTo>
                    <a:pt x="184308" y="358146"/>
                  </a:lnTo>
                  <a:lnTo>
                    <a:pt x="242516" y="358146"/>
                  </a:lnTo>
                  <a:lnTo>
                    <a:pt x="314633" y="314637"/>
                  </a:lnTo>
                  <a:lnTo>
                    <a:pt x="343452" y="277335"/>
                  </a:lnTo>
                  <a:lnTo>
                    <a:pt x="362033" y="233307"/>
                  </a:lnTo>
                  <a:lnTo>
                    <a:pt x="368617" y="184308"/>
                  </a:lnTo>
                  <a:lnTo>
                    <a:pt x="362033" y="135313"/>
                  </a:lnTo>
                  <a:lnTo>
                    <a:pt x="343452" y="91285"/>
                  </a:lnTo>
                  <a:lnTo>
                    <a:pt x="314633" y="53983"/>
                  </a:lnTo>
                  <a:lnTo>
                    <a:pt x="277331" y="25164"/>
                  </a:lnTo>
                  <a:lnTo>
                    <a:pt x="242514" y="1047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201" name="Google Shape;201;p20"/>
            <p:cNvSpPr/>
            <p:nvPr/>
          </p:nvSpPr>
          <p:spPr>
            <a:xfrm>
              <a:off x="14516297" y="8981198"/>
              <a:ext cx="358140" cy="358140"/>
            </a:xfrm>
            <a:custGeom>
              <a:rect b="b" l="l" r="r" t="t"/>
              <a:pathLst>
                <a:path extrusionOk="0" h="358140" w="358140">
                  <a:moveTo>
                    <a:pt x="179073" y="0"/>
                  </a:moveTo>
                  <a:lnTo>
                    <a:pt x="131523" y="6407"/>
                  </a:lnTo>
                  <a:lnTo>
                    <a:pt x="88762" y="24484"/>
                  </a:lnTo>
                  <a:lnTo>
                    <a:pt x="52508" y="52508"/>
                  </a:lnTo>
                  <a:lnTo>
                    <a:pt x="24484" y="88762"/>
                  </a:lnTo>
                  <a:lnTo>
                    <a:pt x="6407" y="131523"/>
                  </a:lnTo>
                  <a:lnTo>
                    <a:pt x="0" y="179073"/>
                  </a:lnTo>
                  <a:lnTo>
                    <a:pt x="6407" y="226622"/>
                  </a:lnTo>
                  <a:lnTo>
                    <a:pt x="24484" y="269384"/>
                  </a:lnTo>
                  <a:lnTo>
                    <a:pt x="52508" y="305637"/>
                  </a:lnTo>
                  <a:lnTo>
                    <a:pt x="88762" y="333662"/>
                  </a:lnTo>
                  <a:lnTo>
                    <a:pt x="131523" y="351738"/>
                  </a:lnTo>
                  <a:lnTo>
                    <a:pt x="179073" y="358146"/>
                  </a:lnTo>
                  <a:lnTo>
                    <a:pt x="226622" y="351738"/>
                  </a:lnTo>
                  <a:lnTo>
                    <a:pt x="269384" y="333662"/>
                  </a:lnTo>
                  <a:lnTo>
                    <a:pt x="305637" y="305637"/>
                  </a:lnTo>
                  <a:lnTo>
                    <a:pt x="333662" y="269384"/>
                  </a:lnTo>
                  <a:lnTo>
                    <a:pt x="351738" y="226622"/>
                  </a:lnTo>
                  <a:lnTo>
                    <a:pt x="358146" y="179073"/>
                  </a:lnTo>
                  <a:lnTo>
                    <a:pt x="351738" y="131523"/>
                  </a:lnTo>
                  <a:lnTo>
                    <a:pt x="333662" y="88762"/>
                  </a:lnTo>
                  <a:lnTo>
                    <a:pt x="305637" y="52508"/>
                  </a:lnTo>
                  <a:lnTo>
                    <a:pt x="269384" y="24484"/>
                  </a:lnTo>
                  <a:lnTo>
                    <a:pt x="226622" y="6407"/>
                  </a:lnTo>
                  <a:lnTo>
                    <a:pt x="179073"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202" name="Google Shape;202;p20"/>
            <p:cNvSpPr/>
            <p:nvPr/>
          </p:nvSpPr>
          <p:spPr>
            <a:xfrm>
              <a:off x="14511062" y="8975960"/>
              <a:ext cx="368934" cy="368934"/>
            </a:xfrm>
            <a:custGeom>
              <a:rect b="b" l="l" r="r" t="t"/>
              <a:pathLst>
                <a:path extrusionOk="0" h="368934" w="368934">
                  <a:moveTo>
                    <a:pt x="184308" y="0"/>
                  </a:moveTo>
                  <a:lnTo>
                    <a:pt x="135313" y="6583"/>
                  </a:lnTo>
                  <a:lnTo>
                    <a:pt x="91285" y="25164"/>
                  </a:lnTo>
                  <a:lnTo>
                    <a:pt x="53983" y="53983"/>
                  </a:lnTo>
                  <a:lnTo>
                    <a:pt x="25164" y="91285"/>
                  </a:lnTo>
                  <a:lnTo>
                    <a:pt x="6583" y="135313"/>
                  </a:lnTo>
                  <a:lnTo>
                    <a:pt x="0" y="184308"/>
                  </a:lnTo>
                  <a:lnTo>
                    <a:pt x="6583" y="233307"/>
                  </a:lnTo>
                  <a:lnTo>
                    <a:pt x="25164" y="277335"/>
                  </a:lnTo>
                  <a:lnTo>
                    <a:pt x="53983" y="314637"/>
                  </a:lnTo>
                  <a:lnTo>
                    <a:pt x="91285" y="343455"/>
                  </a:lnTo>
                  <a:lnTo>
                    <a:pt x="135313" y="362033"/>
                  </a:lnTo>
                  <a:lnTo>
                    <a:pt x="184308" y="368617"/>
                  </a:lnTo>
                  <a:lnTo>
                    <a:pt x="233303" y="362033"/>
                  </a:lnTo>
                  <a:lnTo>
                    <a:pt x="242516" y="358146"/>
                  </a:lnTo>
                  <a:lnTo>
                    <a:pt x="184308" y="358146"/>
                  </a:lnTo>
                  <a:lnTo>
                    <a:pt x="138146" y="351926"/>
                  </a:lnTo>
                  <a:lnTo>
                    <a:pt x="96634" y="334379"/>
                  </a:lnTo>
                  <a:lnTo>
                    <a:pt x="61441" y="307175"/>
                  </a:lnTo>
                  <a:lnTo>
                    <a:pt x="34237" y="271982"/>
                  </a:lnTo>
                  <a:lnTo>
                    <a:pt x="16690" y="230470"/>
                  </a:lnTo>
                  <a:lnTo>
                    <a:pt x="10470" y="184308"/>
                  </a:lnTo>
                  <a:lnTo>
                    <a:pt x="16690" y="138150"/>
                  </a:lnTo>
                  <a:lnTo>
                    <a:pt x="34237" y="96639"/>
                  </a:lnTo>
                  <a:lnTo>
                    <a:pt x="61441" y="61445"/>
                  </a:lnTo>
                  <a:lnTo>
                    <a:pt x="96634" y="34239"/>
                  </a:lnTo>
                  <a:lnTo>
                    <a:pt x="138146" y="16691"/>
                  </a:lnTo>
                  <a:lnTo>
                    <a:pt x="184308" y="10470"/>
                  </a:lnTo>
                  <a:lnTo>
                    <a:pt x="242514" y="10470"/>
                  </a:lnTo>
                  <a:lnTo>
                    <a:pt x="233303" y="6583"/>
                  </a:lnTo>
                  <a:lnTo>
                    <a:pt x="184308" y="0"/>
                  </a:lnTo>
                  <a:close/>
                </a:path>
                <a:path extrusionOk="0" h="368934" w="368934">
                  <a:moveTo>
                    <a:pt x="242514" y="10470"/>
                  </a:moveTo>
                  <a:lnTo>
                    <a:pt x="184308" y="10470"/>
                  </a:lnTo>
                  <a:lnTo>
                    <a:pt x="230470" y="16691"/>
                  </a:lnTo>
                  <a:lnTo>
                    <a:pt x="271982" y="34239"/>
                  </a:lnTo>
                  <a:lnTo>
                    <a:pt x="307175" y="61445"/>
                  </a:lnTo>
                  <a:lnTo>
                    <a:pt x="334379" y="96639"/>
                  </a:lnTo>
                  <a:lnTo>
                    <a:pt x="351926" y="138150"/>
                  </a:lnTo>
                  <a:lnTo>
                    <a:pt x="358146" y="184308"/>
                  </a:lnTo>
                  <a:lnTo>
                    <a:pt x="351926" y="230470"/>
                  </a:lnTo>
                  <a:lnTo>
                    <a:pt x="334379" y="271982"/>
                  </a:lnTo>
                  <a:lnTo>
                    <a:pt x="307175" y="307175"/>
                  </a:lnTo>
                  <a:lnTo>
                    <a:pt x="271982" y="334379"/>
                  </a:lnTo>
                  <a:lnTo>
                    <a:pt x="230470" y="351926"/>
                  </a:lnTo>
                  <a:lnTo>
                    <a:pt x="184308" y="358146"/>
                  </a:lnTo>
                  <a:lnTo>
                    <a:pt x="242516" y="358146"/>
                  </a:lnTo>
                  <a:lnTo>
                    <a:pt x="314633" y="314637"/>
                  </a:lnTo>
                  <a:lnTo>
                    <a:pt x="343452" y="277335"/>
                  </a:lnTo>
                  <a:lnTo>
                    <a:pt x="362033" y="233307"/>
                  </a:lnTo>
                  <a:lnTo>
                    <a:pt x="368617" y="184308"/>
                  </a:lnTo>
                  <a:lnTo>
                    <a:pt x="362033" y="135313"/>
                  </a:lnTo>
                  <a:lnTo>
                    <a:pt x="343452" y="91285"/>
                  </a:lnTo>
                  <a:lnTo>
                    <a:pt x="314633" y="53983"/>
                  </a:lnTo>
                  <a:lnTo>
                    <a:pt x="277331" y="25164"/>
                  </a:lnTo>
                  <a:lnTo>
                    <a:pt x="242514" y="1047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203" name="Google Shape;203;p20"/>
            <p:cNvSpPr/>
            <p:nvPr/>
          </p:nvSpPr>
          <p:spPr>
            <a:xfrm>
              <a:off x="15113807" y="8016629"/>
              <a:ext cx="358775" cy="358775"/>
            </a:xfrm>
            <a:custGeom>
              <a:rect b="b" l="l" r="r" t="t"/>
              <a:pathLst>
                <a:path extrusionOk="0" h="358775" w="358775">
                  <a:moveTo>
                    <a:pt x="179083" y="0"/>
                  </a:moveTo>
                  <a:lnTo>
                    <a:pt x="131533" y="6407"/>
                  </a:lnTo>
                  <a:lnTo>
                    <a:pt x="88769" y="24484"/>
                  </a:lnTo>
                  <a:lnTo>
                    <a:pt x="52514" y="52508"/>
                  </a:lnTo>
                  <a:lnTo>
                    <a:pt x="24486" y="88762"/>
                  </a:lnTo>
                  <a:lnTo>
                    <a:pt x="6408" y="131523"/>
                  </a:lnTo>
                  <a:lnTo>
                    <a:pt x="0" y="179073"/>
                  </a:lnTo>
                  <a:lnTo>
                    <a:pt x="6408" y="226627"/>
                  </a:lnTo>
                  <a:lnTo>
                    <a:pt x="24486" y="269391"/>
                  </a:lnTo>
                  <a:lnTo>
                    <a:pt x="52514" y="305646"/>
                  </a:lnTo>
                  <a:lnTo>
                    <a:pt x="88769" y="333672"/>
                  </a:lnTo>
                  <a:lnTo>
                    <a:pt x="131533" y="351748"/>
                  </a:lnTo>
                  <a:lnTo>
                    <a:pt x="179083" y="358156"/>
                  </a:lnTo>
                  <a:lnTo>
                    <a:pt x="226633" y="351748"/>
                  </a:lnTo>
                  <a:lnTo>
                    <a:pt x="269394" y="333672"/>
                  </a:lnTo>
                  <a:lnTo>
                    <a:pt x="305647" y="305646"/>
                  </a:lnTo>
                  <a:lnTo>
                    <a:pt x="333672" y="269391"/>
                  </a:lnTo>
                  <a:lnTo>
                    <a:pt x="351748" y="226627"/>
                  </a:lnTo>
                  <a:lnTo>
                    <a:pt x="358156" y="179073"/>
                  </a:lnTo>
                  <a:lnTo>
                    <a:pt x="351748" y="131523"/>
                  </a:lnTo>
                  <a:lnTo>
                    <a:pt x="333672" y="88762"/>
                  </a:lnTo>
                  <a:lnTo>
                    <a:pt x="305647" y="52508"/>
                  </a:lnTo>
                  <a:lnTo>
                    <a:pt x="269394" y="24484"/>
                  </a:lnTo>
                  <a:lnTo>
                    <a:pt x="226633" y="6407"/>
                  </a:lnTo>
                  <a:lnTo>
                    <a:pt x="179083"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204" name="Google Shape;204;p20"/>
            <p:cNvSpPr/>
            <p:nvPr/>
          </p:nvSpPr>
          <p:spPr>
            <a:xfrm>
              <a:off x="15108580" y="8011398"/>
              <a:ext cx="368934" cy="368934"/>
            </a:xfrm>
            <a:custGeom>
              <a:rect b="b" l="l" r="r" t="t"/>
              <a:pathLst>
                <a:path extrusionOk="0" h="368934" w="368934">
                  <a:moveTo>
                    <a:pt x="184308" y="0"/>
                  </a:moveTo>
                  <a:lnTo>
                    <a:pt x="135313" y="6583"/>
                  </a:lnTo>
                  <a:lnTo>
                    <a:pt x="91285" y="25164"/>
                  </a:lnTo>
                  <a:lnTo>
                    <a:pt x="53983" y="53983"/>
                  </a:lnTo>
                  <a:lnTo>
                    <a:pt x="25164" y="91285"/>
                  </a:lnTo>
                  <a:lnTo>
                    <a:pt x="6583" y="135313"/>
                  </a:lnTo>
                  <a:lnTo>
                    <a:pt x="0" y="184308"/>
                  </a:lnTo>
                  <a:lnTo>
                    <a:pt x="6583" y="233307"/>
                  </a:lnTo>
                  <a:lnTo>
                    <a:pt x="25164" y="277335"/>
                  </a:lnTo>
                  <a:lnTo>
                    <a:pt x="53983" y="314637"/>
                  </a:lnTo>
                  <a:lnTo>
                    <a:pt x="91285" y="343455"/>
                  </a:lnTo>
                  <a:lnTo>
                    <a:pt x="135313" y="362033"/>
                  </a:lnTo>
                  <a:lnTo>
                    <a:pt x="184308" y="368617"/>
                  </a:lnTo>
                  <a:lnTo>
                    <a:pt x="233303" y="362033"/>
                  </a:lnTo>
                  <a:lnTo>
                    <a:pt x="242516" y="358146"/>
                  </a:lnTo>
                  <a:lnTo>
                    <a:pt x="184308" y="358146"/>
                  </a:lnTo>
                  <a:lnTo>
                    <a:pt x="138150" y="351926"/>
                  </a:lnTo>
                  <a:lnTo>
                    <a:pt x="96639" y="334379"/>
                  </a:lnTo>
                  <a:lnTo>
                    <a:pt x="61445" y="307175"/>
                  </a:lnTo>
                  <a:lnTo>
                    <a:pt x="34239" y="271982"/>
                  </a:lnTo>
                  <a:lnTo>
                    <a:pt x="16691" y="230470"/>
                  </a:lnTo>
                  <a:lnTo>
                    <a:pt x="10470" y="184308"/>
                  </a:lnTo>
                  <a:lnTo>
                    <a:pt x="16691" y="138150"/>
                  </a:lnTo>
                  <a:lnTo>
                    <a:pt x="34239" y="96639"/>
                  </a:lnTo>
                  <a:lnTo>
                    <a:pt x="61445" y="61445"/>
                  </a:lnTo>
                  <a:lnTo>
                    <a:pt x="96639" y="34239"/>
                  </a:lnTo>
                  <a:lnTo>
                    <a:pt x="138150" y="16691"/>
                  </a:lnTo>
                  <a:lnTo>
                    <a:pt x="184308" y="10470"/>
                  </a:lnTo>
                  <a:lnTo>
                    <a:pt x="242514" y="10470"/>
                  </a:lnTo>
                  <a:lnTo>
                    <a:pt x="233303" y="6583"/>
                  </a:lnTo>
                  <a:lnTo>
                    <a:pt x="184308" y="0"/>
                  </a:lnTo>
                  <a:close/>
                </a:path>
                <a:path extrusionOk="0" h="368934" w="368934">
                  <a:moveTo>
                    <a:pt x="242514" y="10470"/>
                  </a:moveTo>
                  <a:lnTo>
                    <a:pt x="184308" y="10470"/>
                  </a:lnTo>
                  <a:lnTo>
                    <a:pt x="230470" y="16691"/>
                  </a:lnTo>
                  <a:lnTo>
                    <a:pt x="271982" y="34239"/>
                  </a:lnTo>
                  <a:lnTo>
                    <a:pt x="307175" y="61445"/>
                  </a:lnTo>
                  <a:lnTo>
                    <a:pt x="334379" y="96639"/>
                  </a:lnTo>
                  <a:lnTo>
                    <a:pt x="351926" y="138150"/>
                  </a:lnTo>
                  <a:lnTo>
                    <a:pt x="358146" y="184308"/>
                  </a:lnTo>
                  <a:lnTo>
                    <a:pt x="351926" y="230470"/>
                  </a:lnTo>
                  <a:lnTo>
                    <a:pt x="334379" y="271982"/>
                  </a:lnTo>
                  <a:lnTo>
                    <a:pt x="307175" y="307175"/>
                  </a:lnTo>
                  <a:lnTo>
                    <a:pt x="271982" y="334379"/>
                  </a:lnTo>
                  <a:lnTo>
                    <a:pt x="230470" y="351926"/>
                  </a:lnTo>
                  <a:lnTo>
                    <a:pt x="184308" y="358146"/>
                  </a:lnTo>
                  <a:lnTo>
                    <a:pt x="242516" y="358146"/>
                  </a:lnTo>
                  <a:lnTo>
                    <a:pt x="314633" y="314637"/>
                  </a:lnTo>
                  <a:lnTo>
                    <a:pt x="343452" y="277335"/>
                  </a:lnTo>
                  <a:lnTo>
                    <a:pt x="362033" y="233307"/>
                  </a:lnTo>
                  <a:lnTo>
                    <a:pt x="368617" y="184308"/>
                  </a:lnTo>
                  <a:lnTo>
                    <a:pt x="362033" y="135313"/>
                  </a:lnTo>
                  <a:lnTo>
                    <a:pt x="343452" y="91285"/>
                  </a:lnTo>
                  <a:lnTo>
                    <a:pt x="314633" y="53983"/>
                  </a:lnTo>
                  <a:lnTo>
                    <a:pt x="277331" y="25164"/>
                  </a:lnTo>
                  <a:lnTo>
                    <a:pt x="242514" y="1047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205" name="Google Shape;205;p20"/>
            <p:cNvSpPr/>
            <p:nvPr/>
          </p:nvSpPr>
          <p:spPr>
            <a:xfrm>
              <a:off x="18024811" y="8016629"/>
              <a:ext cx="358775" cy="358775"/>
            </a:xfrm>
            <a:custGeom>
              <a:rect b="b" l="l" r="r" t="t"/>
              <a:pathLst>
                <a:path extrusionOk="0" h="358775" w="358775">
                  <a:moveTo>
                    <a:pt x="179083" y="0"/>
                  </a:moveTo>
                  <a:lnTo>
                    <a:pt x="131533" y="6407"/>
                  </a:lnTo>
                  <a:lnTo>
                    <a:pt x="88769" y="24484"/>
                  </a:lnTo>
                  <a:lnTo>
                    <a:pt x="52514" y="52508"/>
                  </a:lnTo>
                  <a:lnTo>
                    <a:pt x="24486" y="88762"/>
                  </a:lnTo>
                  <a:lnTo>
                    <a:pt x="6408" y="131523"/>
                  </a:lnTo>
                  <a:lnTo>
                    <a:pt x="0" y="179073"/>
                  </a:lnTo>
                  <a:lnTo>
                    <a:pt x="6408" y="226627"/>
                  </a:lnTo>
                  <a:lnTo>
                    <a:pt x="24486" y="269391"/>
                  </a:lnTo>
                  <a:lnTo>
                    <a:pt x="52514" y="305646"/>
                  </a:lnTo>
                  <a:lnTo>
                    <a:pt x="88769" y="333672"/>
                  </a:lnTo>
                  <a:lnTo>
                    <a:pt x="131533" y="351748"/>
                  </a:lnTo>
                  <a:lnTo>
                    <a:pt x="179083" y="358156"/>
                  </a:lnTo>
                  <a:lnTo>
                    <a:pt x="226633" y="351748"/>
                  </a:lnTo>
                  <a:lnTo>
                    <a:pt x="269394" y="333672"/>
                  </a:lnTo>
                  <a:lnTo>
                    <a:pt x="305647" y="305646"/>
                  </a:lnTo>
                  <a:lnTo>
                    <a:pt x="333672" y="269391"/>
                  </a:lnTo>
                  <a:lnTo>
                    <a:pt x="351748" y="226627"/>
                  </a:lnTo>
                  <a:lnTo>
                    <a:pt x="358156" y="179073"/>
                  </a:lnTo>
                  <a:lnTo>
                    <a:pt x="351748" y="131523"/>
                  </a:lnTo>
                  <a:lnTo>
                    <a:pt x="333672" y="88762"/>
                  </a:lnTo>
                  <a:lnTo>
                    <a:pt x="305647" y="52508"/>
                  </a:lnTo>
                  <a:lnTo>
                    <a:pt x="269394" y="24484"/>
                  </a:lnTo>
                  <a:lnTo>
                    <a:pt x="226633" y="6407"/>
                  </a:lnTo>
                  <a:lnTo>
                    <a:pt x="179083"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206" name="Google Shape;206;p20"/>
            <p:cNvSpPr/>
            <p:nvPr/>
          </p:nvSpPr>
          <p:spPr>
            <a:xfrm>
              <a:off x="18019584" y="8011398"/>
              <a:ext cx="368934" cy="368934"/>
            </a:xfrm>
            <a:custGeom>
              <a:rect b="b" l="l" r="r" t="t"/>
              <a:pathLst>
                <a:path extrusionOk="0" h="368934" w="368934">
                  <a:moveTo>
                    <a:pt x="184308" y="0"/>
                  </a:moveTo>
                  <a:lnTo>
                    <a:pt x="135313" y="6583"/>
                  </a:lnTo>
                  <a:lnTo>
                    <a:pt x="91285" y="25164"/>
                  </a:lnTo>
                  <a:lnTo>
                    <a:pt x="53983" y="53983"/>
                  </a:lnTo>
                  <a:lnTo>
                    <a:pt x="25164" y="91285"/>
                  </a:lnTo>
                  <a:lnTo>
                    <a:pt x="6583" y="135313"/>
                  </a:lnTo>
                  <a:lnTo>
                    <a:pt x="0" y="184308"/>
                  </a:lnTo>
                  <a:lnTo>
                    <a:pt x="6583" y="233307"/>
                  </a:lnTo>
                  <a:lnTo>
                    <a:pt x="25164" y="277335"/>
                  </a:lnTo>
                  <a:lnTo>
                    <a:pt x="53983" y="314637"/>
                  </a:lnTo>
                  <a:lnTo>
                    <a:pt x="91285" y="343455"/>
                  </a:lnTo>
                  <a:lnTo>
                    <a:pt x="135313" y="362033"/>
                  </a:lnTo>
                  <a:lnTo>
                    <a:pt x="184308" y="368617"/>
                  </a:lnTo>
                  <a:lnTo>
                    <a:pt x="233303" y="362033"/>
                  </a:lnTo>
                  <a:lnTo>
                    <a:pt x="242516" y="358146"/>
                  </a:lnTo>
                  <a:lnTo>
                    <a:pt x="184308" y="358146"/>
                  </a:lnTo>
                  <a:lnTo>
                    <a:pt x="138146" y="351926"/>
                  </a:lnTo>
                  <a:lnTo>
                    <a:pt x="96634" y="334379"/>
                  </a:lnTo>
                  <a:lnTo>
                    <a:pt x="61441" y="307175"/>
                  </a:lnTo>
                  <a:lnTo>
                    <a:pt x="34237" y="271982"/>
                  </a:lnTo>
                  <a:lnTo>
                    <a:pt x="16690" y="230470"/>
                  </a:lnTo>
                  <a:lnTo>
                    <a:pt x="10470" y="184308"/>
                  </a:lnTo>
                  <a:lnTo>
                    <a:pt x="16690" y="138150"/>
                  </a:lnTo>
                  <a:lnTo>
                    <a:pt x="34237" y="96639"/>
                  </a:lnTo>
                  <a:lnTo>
                    <a:pt x="61441" y="61445"/>
                  </a:lnTo>
                  <a:lnTo>
                    <a:pt x="96634" y="34239"/>
                  </a:lnTo>
                  <a:lnTo>
                    <a:pt x="138146" y="16691"/>
                  </a:lnTo>
                  <a:lnTo>
                    <a:pt x="184308" y="10470"/>
                  </a:lnTo>
                  <a:lnTo>
                    <a:pt x="242514" y="10470"/>
                  </a:lnTo>
                  <a:lnTo>
                    <a:pt x="233303" y="6583"/>
                  </a:lnTo>
                  <a:lnTo>
                    <a:pt x="184308" y="0"/>
                  </a:lnTo>
                  <a:close/>
                </a:path>
                <a:path extrusionOk="0" h="368934" w="368934">
                  <a:moveTo>
                    <a:pt x="242514" y="10470"/>
                  </a:moveTo>
                  <a:lnTo>
                    <a:pt x="184308" y="10470"/>
                  </a:lnTo>
                  <a:lnTo>
                    <a:pt x="230466" y="16691"/>
                  </a:lnTo>
                  <a:lnTo>
                    <a:pt x="271977" y="34239"/>
                  </a:lnTo>
                  <a:lnTo>
                    <a:pt x="307171" y="61445"/>
                  </a:lnTo>
                  <a:lnTo>
                    <a:pt x="334377" y="96639"/>
                  </a:lnTo>
                  <a:lnTo>
                    <a:pt x="351925" y="138150"/>
                  </a:lnTo>
                  <a:lnTo>
                    <a:pt x="358146" y="184308"/>
                  </a:lnTo>
                  <a:lnTo>
                    <a:pt x="351925" y="230470"/>
                  </a:lnTo>
                  <a:lnTo>
                    <a:pt x="334377" y="271982"/>
                  </a:lnTo>
                  <a:lnTo>
                    <a:pt x="307171" y="307175"/>
                  </a:lnTo>
                  <a:lnTo>
                    <a:pt x="271977" y="334379"/>
                  </a:lnTo>
                  <a:lnTo>
                    <a:pt x="230466" y="351926"/>
                  </a:lnTo>
                  <a:lnTo>
                    <a:pt x="184308" y="358146"/>
                  </a:lnTo>
                  <a:lnTo>
                    <a:pt x="242516" y="358146"/>
                  </a:lnTo>
                  <a:lnTo>
                    <a:pt x="314633" y="314637"/>
                  </a:lnTo>
                  <a:lnTo>
                    <a:pt x="343452" y="277335"/>
                  </a:lnTo>
                  <a:lnTo>
                    <a:pt x="362033" y="233307"/>
                  </a:lnTo>
                  <a:lnTo>
                    <a:pt x="368617" y="184308"/>
                  </a:lnTo>
                  <a:lnTo>
                    <a:pt x="362033" y="135313"/>
                  </a:lnTo>
                  <a:lnTo>
                    <a:pt x="343452" y="91285"/>
                  </a:lnTo>
                  <a:lnTo>
                    <a:pt x="314633" y="53983"/>
                  </a:lnTo>
                  <a:lnTo>
                    <a:pt x="277331" y="25164"/>
                  </a:lnTo>
                  <a:lnTo>
                    <a:pt x="242514" y="1047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207" name="Google Shape;207;p20"/>
            <p:cNvSpPr/>
            <p:nvPr/>
          </p:nvSpPr>
          <p:spPr>
            <a:xfrm>
              <a:off x="13918776" y="9945756"/>
              <a:ext cx="358775" cy="358140"/>
            </a:xfrm>
            <a:custGeom>
              <a:rect b="b" l="l" r="r" t="t"/>
              <a:pathLst>
                <a:path extrusionOk="0" h="358140" w="358775">
                  <a:moveTo>
                    <a:pt x="179073" y="0"/>
                  </a:moveTo>
                  <a:lnTo>
                    <a:pt x="131523" y="6407"/>
                  </a:lnTo>
                  <a:lnTo>
                    <a:pt x="88762" y="24484"/>
                  </a:lnTo>
                  <a:lnTo>
                    <a:pt x="52508" y="52508"/>
                  </a:lnTo>
                  <a:lnTo>
                    <a:pt x="24484" y="88762"/>
                  </a:lnTo>
                  <a:lnTo>
                    <a:pt x="6407" y="131523"/>
                  </a:lnTo>
                  <a:lnTo>
                    <a:pt x="0" y="179073"/>
                  </a:lnTo>
                  <a:lnTo>
                    <a:pt x="6407" y="226622"/>
                  </a:lnTo>
                  <a:lnTo>
                    <a:pt x="24484" y="269384"/>
                  </a:lnTo>
                  <a:lnTo>
                    <a:pt x="52508" y="305637"/>
                  </a:lnTo>
                  <a:lnTo>
                    <a:pt x="88762" y="333662"/>
                  </a:lnTo>
                  <a:lnTo>
                    <a:pt x="131523" y="351738"/>
                  </a:lnTo>
                  <a:lnTo>
                    <a:pt x="179073" y="358146"/>
                  </a:lnTo>
                  <a:lnTo>
                    <a:pt x="226623" y="351738"/>
                  </a:lnTo>
                  <a:lnTo>
                    <a:pt x="269386" y="333662"/>
                  </a:lnTo>
                  <a:lnTo>
                    <a:pt x="305642" y="305637"/>
                  </a:lnTo>
                  <a:lnTo>
                    <a:pt x="333669" y="269384"/>
                  </a:lnTo>
                  <a:lnTo>
                    <a:pt x="351748" y="226622"/>
                  </a:lnTo>
                  <a:lnTo>
                    <a:pt x="358156" y="179073"/>
                  </a:lnTo>
                  <a:lnTo>
                    <a:pt x="351748" y="131523"/>
                  </a:lnTo>
                  <a:lnTo>
                    <a:pt x="333669" y="88762"/>
                  </a:lnTo>
                  <a:lnTo>
                    <a:pt x="305642" y="52508"/>
                  </a:lnTo>
                  <a:lnTo>
                    <a:pt x="269386" y="24484"/>
                  </a:lnTo>
                  <a:lnTo>
                    <a:pt x="226623" y="6407"/>
                  </a:lnTo>
                  <a:lnTo>
                    <a:pt x="179073"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208" name="Google Shape;208;p20"/>
            <p:cNvSpPr/>
            <p:nvPr/>
          </p:nvSpPr>
          <p:spPr>
            <a:xfrm>
              <a:off x="13913544" y="9940520"/>
              <a:ext cx="368934" cy="368934"/>
            </a:xfrm>
            <a:custGeom>
              <a:rect b="b" l="l" r="r" t="t"/>
              <a:pathLst>
                <a:path extrusionOk="0" h="368934" w="368934">
                  <a:moveTo>
                    <a:pt x="184308" y="0"/>
                  </a:moveTo>
                  <a:lnTo>
                    <a:pt x="135313" y="6583"/>
                  </a:lnTo>
                  <a:lnTo>
                    <a:pt x="91285" y="25164"/>
                  </a:lnTo>
                  <a:lnTo>
                    <a:pt x="53983" y="53983"/>
                  </a:lnTo>
                  <a:lnTo>
                    <a:pt x="25164" y="91285"/>
                  </a:lnTo>
                  <a:lnTo>
                    <a:pt x="6583" y="135313"/>
                  </a:lnTo>
                  <a:lnTo>
                    <a:pt x="0" y="184308"/>
                  </a:lnTo>
                  <a:lnTo>
                    <a:pt x="6583" y="233307"/>
                  </a:lnTo>
                  <a:lnTo>
                    <a:pt x="25164" y="277335"/>
                  </a:lnTo>
                  <a:lnTo>
                    <a:pt x="53983" y="314637"/>
                  </a:lnTo>
                  <a:lnTo>
                    <a:pt x="91285" y="343455"/>
                  </a:lnTo>
                  <a:lnTo>
                    <a:pt x="135313" y="362033"/>
                  </a:lnTo>
                  <a:lnTo>
                    <a:pt x="184308" y="368617"/>
                  </a:lnTo>
                  <a:lnTo>
                    <a:pt x="233303" y="362033"/>
                  </a:lnTo>
                  <a:lnTo>
                    <a:pt x="242516" y="358146"/>
                  </a:lnTo>
                  <a:lnTo>
                    <a:pt x="184308" y="358146"/>
                  </a:lnTo>
                  <a:lnTo>
                    <a:pt x="138146" y="351926"/>
                  </a:lnTo>
                  <a:lnTo>
                    <a:pt x="96634" y="334379"/>
                  </a:lnTo>
                  <a:lnTo>
                    <a:pt x="61441" y="307175"/>
                  </a:lnTo>
                  <a:lnTo>
                    <a:pt x="34237" y="271982"/>
                  </a:lnTo>
                  <a:lnTo>
                    <a:pt x="16690" y="230470"/>
                  </a:lnTo>
                  <a:lnTo>
                    <a:pt x="10470" y="184308"/>
                  </a:lnTo>
                  <a:lnTo>
                    <a:pt x="16690" y="138150"/>
                  </a:lnTo>
                  <a:lnTo>
                    <a:pt x="34237" y="96639"/>
                  </a:lnTo>
                  <a:lnTo>
                    <a:pt x="61441" y="61445"/>
                  </a:lnTo>
                  <a:lnTo>
                    <a:pt x="96634" y="34239"/>
                  </a:lnTo>
                  <a:lnTo>
                    <a:pt x="138146" y="16691"/>
                  </a:lnTo>
                  <a:lnTo>
                    <a:pt x="184308" y="10470"/>
                  </a:lnTo>
                  <a:lnTo>
                    <a:pt x="242514" y="10470"/>
                  </a:lnTo>
                  <a:lnTo>
                    <a:pt x="233303" y="6583"/>
                  </a:lnTo>
                  <a:lnTo>
                    <a:pt x="184308" y="0"/>
                  </a:lnTo>
                  <a:close/>
                </a:path>
                <a:path extrusionOk="0" h="368934" w="368934">
                  <a:moveTo>
                    <a:pt x="242514" y="10470"/>
                  </a:moveTo>
                  <a:lnTo>
                    <a:pt x="184308" y="10470"/>
                  </a:lnTo>
                  <a:lnTo>
                    <a:pt x="230470" y="16691"/>
                  </a:lnTo>
                  <a:lnTo>
                    <a:pt x="271982" y="34239"/>
                  </a:lnTo>
                  <a:lnTo>
                    <a:pt x="307175" y="61445"/>
                  </a:lnTo>
                  <a:lnTo>
                    <a:pt x="334379" y="96639"/>
                  </a:lnTo>
                  <a:lnTo>
                    <a:pt x="351926" y="138150"/>
                  </a:lnTo>
                  <a:lnTo>
                    <a:pt x="358146" y="184308"/>
                  </a:lnTo>
                  <a:lnTo>
                    <a:pt x="351926" y="230470"/>
                  </a:lnTo>
                  <a:lnTo>
                    <a:pt x="334379" y="271982"/>
                  </a:lnTo>
                  <a:lnTo>
                    <a:pt x="307175" y="307175"/>
                  </a:lnTo>
                  <a:lnTo>
                    <a:pt x="271982" y="334379"/>
                  </a:lnTo>
                  <a:lnTo>
                    <a:pt x="230470" y="351926"/>
                  </a:lnTo>
                  <a:lnTo>
                    <a:pt x="184308" y="358146"/>
                  </a:lnTo>
                  <a:lnTo>
                    <a:pt x="242516" y="358146"/>
                  </a:lnTo>
                  <a:lnTo>
                    <a:pt x="314633" y="314637"/>
                  </a:lnTo>
                  <a:lnTo>
                    <a:pt x="343452" y="277335"/>
                  </a:lnTo>
                  <a:lnTo>
                    <a:pt x="362033" y="233307"/>
                  </a:lnTo>
                  <a:lnTo>
                    <a:pt x="368617" y="184308"/>
                  </a:lnTo>
                  <a:lnTo>
                    <a:pt x="362033" y="135313"/>
                  </a:lnTo>
                  <a:lnTo>
                    <a:pt x="343452" y="91285"/>
                  </a:lnTo>
                  <a:lnTo>
                    <a:pt x="314633" y="53983"/>
                  </a:lnTo>
                  <a:lnTo>
                    <a:pt x="277331" y="25164"/>
                  </a:lnTo>
                  <a:lnTo>
                    <a:pt x="242514" y="1047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209" name="Google Shape;209;p20"/>
            <p:cNvSpPr/>
            <p:nvPr/>
          </p:nvSpPr>
          <p:spPr>
            <a:xfrm>
              <a:off x="15135843" y="9945756"/>
              <a:ext cx="358775" cy="358140"/>
            </a:xfrm>
            <a:custGeom>
              <a:rect b="b" l="l" r="r" t="t"/>
              <a:pathLst>
                <a:path extrusionOk="0" h="358140" w="358775">
                  <a:moveTo>
                    <a:pt x="179083" y="0"/>
                  </a:moveTo>
                  <a:lnTo>
                    <a:pt x="131533" y="6407"/>
                  </a:lnTo>
                  <a:lnTo>
                    <a:pt x="88769" y="24484"/>
                  </a:lnTo>
                  <a:lnTo>
                    <a:pt x="52514" y="52508"/>
                  </a:lnTo>
                  <a:lnTo>
                    <a:pt x="24486" y="88762"/>
                  </a:lnTo>
                  <a:lnTo>
                    <a:pt x="6408" y="131523"/>
                  </a:lnTo>
                  <a:lnTo>
                    <a:pt x="0" y="179073"/>
                  </a:lnTo>
                  <a:lnTo>
                    <a:pt x="6408" y="226622"/>
                  </a:lnTo>
                  <a:lnTo>
                    <a:pt x="24486" y="269384"/>
                  </a:lnTo>
                  <a:lnTo>
                    <a:pt x="52514" y="305637"/>
                  </a:lnTo>
                  <a:lnTo>
                    <a:pt x="88769" y="333662"/>
                  </a:lnTo>
                  <a:lnTo>
                    <a:pt x="131533" y="351738"/>
                  </a:lnTo>
                  <a:lnTo>
                    <a:pt x="179083" y="358146"/>
                  </a:lnTo>
                  <a:lnTo>
                    <a:pt x="226633" y="351738"/>
                  </a:lnTo>
                  <a:lnTo>
                    <a:pt x="269394" y="333662"/>
                  </a:lnTo>
                  <a:lnTo>
                    <a:pt x="305647" y="305637"/>
                  </a:lnTo>
                  <a:lnTo>
                    <a:pt x="333672" y="269384"/>
                  </a:lnTo>
                  <a:lnTo>
                    <a:pt x="351748" y="226622"/>
                  </a:lnTo>
                  <a:lnTo>
                    <a:pt x="358156" y="179073"/>
                  </a:lnTo>
                  <a:lnTo>
                    <a:pt x="351748" y="131523"/>
                  </a:lnTo>
                  <a:lnTo>
                    <a:pt x="333672" y="88762"/>
                  </a:lnTo>
                  <a:lnTo>
                    <a:pt x="305647" y="52508"/>
                  </a:lnTo>
                  <a:lnTo>
                    <a:pt x="269394" y="24484"/>
                  </a:lnTo>
                  <a:lnTo>
                    <a:pt x="226633" y="6407"/>
                  </a:lnTo>
                  <a:lnTo>
                    <a:pt x="179083"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210" name="Google Shape;210;p20"/>
            <p:cNvSpPr/>
            <p:nvPr/>
          </p:nvSpPr>
          <p:spPr>
            <a:xfrm>
              <a:off x="15130616" y="9940520"/>
              <a:ext cx="368934" cy="368934"/>
            </a:xfrm>
            <a:custGeom>
              <a:rect b="b" l="l" r="r" t="t"/>
              <a:pathLst>
                <a:path extrusionOk="0" h="368934" w="368934">
                  <a:moveTo>
                    <a:pt x="184308" y="0"/>
                  </a:moveTo>
                  <a:lnTo>
                    <a:pt x="135313" y="6583"/>
                  </a:lnTo>
                  <a:lnTo>
                    <a:pt x="91285" y="25164"/>
                  </a:lnTo>
                  <a:lnTo>
                    <a:pt x="53983" y="53983"/>
                  </a:lnTo>
                  <a:lnTo>
                    <a:pt x="25164" y="91285"/>
                  </a:lnTo>
                  <a:lnTo>
                    <a:pt x="6583" y="135313"/>
                  </a:lnTo>
                  <a:lnTo>
                    <a:pt x="0" y="184308"/>
                  </a:lnTo>
                  <a:lnTo>
                    <a:pt x="6583" y="233307"/>
                  </a:lnTo>
                  <a:lnTo>
                    <a:pt x="25164" y="277335"/>
                  </a:lnTo>
                  <a:lnTo>
                    <a:pt x="53983" y="314637"/>
                  </a:lnTo>
                  <a:lnTo>
                    <a:pt x="91285" y="343455"/>
                  </a:lnTo>
                  <a:lnTo>
                    <a:pt x="135313" y="362033"/>
                  </a:lnTo>
                  <a:lnTo>
                    <a:pt x="184308" y="368617"/>
                  </a:lnTo>
                  <a:lnTo>
                    <a:pt x="233303" y="362033"/>
                  </a:lnTo>
                  <a:lnTo>
                    <a:pt x="242516" y="358146"/>
                  </a:lnTo>
                  <a:lnTo>
                    <a:pt x="184308" y="358146"/>
                  </a:lnTo>
                  <a:lnTo>
                    <a:pt x="138150" y="351926"/>
                  </a:lnTo>
                  <a:lnTo>
                    <a:pt x="96639" y="334379"/>
                  </a:lnTo>
                  <a:lnTo>
                    <a:pt x="61445" y="307175"/>
                  </a:lnTo>
                  <a:lnTo>
                    <a:pt x="34239" y="271982"/>
                  </a:lnTo>
                  <a:lnTo>
                    <a:pt x="16691" y="230470"/>
                  </a:lnTo>
                  <a:lnTo>
                    <a:pt x="10470" y="184308"/>
                  </a:lnTo>
                  <a:lnTo>
                    <a:pt x="16691" y="138150"/>
                  </a:lnTo>
                  <a:lnTo>
                    <a:pt x="34239" y="96639"/>
                  </a:lnTo>
                  <a:lnTo>
                    <a:pt x="61445" y="61445"/>
                  </a:lnTo>
                  <a:lnTo>
                    <a:pt x="96639" y="34239"/>
                  </a:lnTo>
                  <a:lnTo>
                    <a:pt x="138150" y="16691"/>
                  </a:lnTo>
                  <a:lnTo>
                    <a:pt x="184308" y="10470"/>
                  </a:lnTo>
                  <a:lnTo>
                    <a:pt x="242514" y="10470"/>
                  </a:lnTo>
                  <a:lnTo>
                    <a:pt x="233303" y="6583"/>
                  </a:lnTo>
                  <a:lnTo>
                    <a:pt x="184308" y="0"/>
                  </a:lnTo>
                  <a:close/>
                </a:path>
                <a:path extrusionOk="0" h="368934" w="368934">
                  <a:moveTo>
                    <a:pt x="242514" y="10470"/>
                  </a:moveTo>
                  <a:lnTo>
                    <a:pt x="184308" y="10470"/>
                  </a:lnTo>
                  <a:lnTo>
                    <a:pt x="230470" y="16691"/>
                  </a:lnTo>
                  <a:lnTo>
                    <a:pt x="271982" y="34239"/>
                  </a:lnTo>
                  <a:lnTo>
                    <a:pt x="307175" y="61445"/>
                  </a:lnTo>
                  <a:lnTo>
                    <a:pt x="334379" y="96639"/>
                  </a:lnTo>
                  <a:lnTo>
                    <a:pt x="351926" y="138150"/>
                  </a:lnTo>
                  <a:lnTo>
                    <a:pt x="358146" y="184308"/>
                  </a:lnTo>
                  <a:lnTo>
                    <a:pt x="351926" y="230470"/>
                  </a:lnTo>
                  <a:lnTo>
                    <a:pt x="334379" y="271982"/>
                  </a:lnTo>
                  <a:lnTo>
                    <a:pt x="307175" y="307175"/>
                  </a:lnTo>
                  <a:lnTo>
                    <a:pt x="271982" y="334379"/>
                  </a:lnTo>
                  <a:lnTo>
                    <a:pt x="230470" y="351926"/>
                  </a:lnTo>
                  <a:lnTo>
                    <a:pt x="184308" y="358146"/>
                  </a:lnTo>
                  <a:lnTo>
                    <a:pt x="242516" y="358146"/>
                  </a:lnTo>
                  <a:lnTo>
                    <a:pt x="314633" y="314637"/>
                  </a:lnTo>
                  <a:lnTo>
                    <a:pt x="343452" y="277335"/>
                  </a:lnTo>
                  <a:lnTo>
                    <a:pt x="362033" y="233307"/>
                  </a:lnTo>
                  <a:lnTo>
                    <a:pt x="368617" y="184308"/>
                  </a:lnTo>
                  <a:lnTo>
                    <a:pt x="362033" y="135313"/>
                  </a:lnTo>
                  <a:lnTo>
                    <a:pt x="343452" y="91285"/>
                  </a:lnTo>
                  <a:lnTo>
                    <a:pt x="314633" y="53983"/>
                  </a:lnTo>
                  <a:lnTo>
                    <a:pt x="277331" y="25164"/>
                  </a:lnTo>
                  <a:lnTo>
                    <a:pt x="242514" y="1047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211" name="Google Shape;211;p20"/>
            <p:cNvSpPr/>
            <p:nvPr/>
          </p:nvSpPr>
          <p:spPr>
            <a:xfrm>
              <a:off x="17571985" y="9945756"/>
              <a:ext cx="358140" cy="358140"/>
            </a:xfrm>
            <a:custGeom>
              <a:rect b="b" l="l" r="r" t="t"/>
              <a:pathLst>
                <a:path extrusionOk="0" h="358140" w="358140">
                  <a:moveTo>
                    <a:pt x="179073" y="0"/>
                  </a:moveTo>
                  <a:lnTo>
                    <a:pt x="131523" y="6407"/>
                  </a:lnTo>
                  <a:lnTo>
                    <a:pt x="88762" y="24484"/>
                  </a:lnTo>
                  <a:lnTo>
                    <a:pt x="52508" y="52508"/>
                  </a:lnTo>
                  <a:lnTo>
                    <a:pt x="24484" y="88762"/>
                  </a:lnTo>
                  <a:lnTo>
                    <a:pt x="6407" y="131523"/>
                  </a:lnTo>
                  <a:lnTo>
                    <a:pt x="0" y="179073"/>
                  </a:lnTo>
                  <a:lnTo>
                    <a:pt x="6407" y="226622"/>
                  </a:lnTo>
                  <a:lnTo>
                    <a:pt x="24484" y="269384"/>
                  </a:lnTo>
                  <a:lnTo>
                    <a:pt x="52508" y="305637"/>
                  </a:lnTo>
                  <a:lnTo>
                    <a:pt x="88762" y="333662"/>
                  </a:lnTo>
                  <a:lnTo>
                    <a:pt x="131523" y="351738"/>
                  </a:lnTo>
                  <a:lnTo>
                    <a:pt x="179073" y="358146"/>
                  </a:lnTo>
                  <a:lnTo>
                    <a:pt x="226622" y="351738"/>
                  </a:lnTo>
                  <a:lnTo>
                    <a:pt x="269384" y="333662"/>
                  </a:lnTo>
                  <a:lnTo>
                    <a:pt x="305637" y="305637"/>
                  </a:lnTo>
                  <a:lnTo>
                    <a:pt x="333662" y="269384"/>
                  </a:lnTo>
                  <a:lnTo>
                    <a:pt x="351738" y="226622"/>
                  </a:lnTo>
                  <a:lnTo>
                    <a:pt x="358146" y="179073"/>
                  </a:lnTo>
                  <a:lnTo>
                    <a:pt x="351738" y="131523"/>
                  </a:lnTo>
                  <a:lnTo>
                    <a:pt x="333662" y="88762"/>
                  </a:lnTo>
                  <a:lnTo>
                    <a:pt x="305637" y="52508"/>
                  </a:lnTo>
                  <a:lnTo>
                    <a:pt x="269384" y="24484"/>
                  </a:lnTo>
                  <a:lnTo>
                    <a:pt x="226622" y="6407"/>
                  </a:lnTo>
                  <a:lnTo>
                    <a:pt x="179073"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212" name="Google Shape;212;p20"/>
            <p:cNvSpPr/>
            <p:nvPr/>
          </p:nvSpPr>
          <p:spPr>
            <a:xfrm>
              <a:off x="17566749" y="9940520"/>
              <a:ext cx="368934" cy="368934"/>
            </a:xfrm>
            <a:custGeom>
              <a:rect b="b" l="l" r="r" t="t"/>
              <a:pathLst>
                <a:path extrusionOk="0" h="368934" w="368934">
                  <a:moveTo>
                    <a:pt x="184308" y="0"/>
                  </a:moveTo>
                  <a:lnTo>
                    <a:pt x="135313" y="6583"/>
                  </a:lnTo>
                  <a:lnTo>
                    <a:pt x="91285" y="25164"/>
                  </a:lnTo>
                  <a:lnTo>
                    <a:pt x="53983" y="53983"/>
                  </a:lnTo>
                  <a:lnTo>
                    <a:pt x="25164" y="91285"/>
                  </a:lnTo>
                  <a:lnTo>
                    <a:pt x="6583" y="135313"/>
                  </a:lnTo>
                  <a:lnTo>
                    <a:pt x="0" y="184308"/>
                  </a:lnTo>
                  <a:lnTo>
                    <a:pt x="6583" y="233307"/>
                  </a:lnTo>
                  <a:lnTo>
                    <a:pt x="25164" y="277335"/>
                  </a:lnTo>
                  <a:lnTo>
                    <a:pt x="53983" y="314637"/>
                  </a:lnTo>
                  <a:lnTo>
                    <a:pt x="91285" y="343455"/>
                  </a:lnTo>
                  <a:lnTo>
                    <a:pt x="135313" y="362033"/>
                  </a:lnTo>
                  <a:lnTo>
                    <a:pt x="184308" y="368617"/>
                  </a:lnTo>
                  <a:lnTo>
                    <a:pt x="233303" y="362033"/>
                  </a:lnTo>
                  <a:lnTo>
                    <a:pt x="242516" y="358146"/>
                  </a:lnTo>
                  <a:lnTo>
                    <a:pt x="184308" y="358146"/>
                  </a:lnTo>
                  <a:lnTo>
                    <a:pt x="138150" y="351926"/>
                  </a:lnTo>
                  <a:lnTo>
                    <a:pt x="96639" y="334379"/>
                  </a:lnTo>
                  <a:lnTo>
                    <a:pt x="61445" y="307175"/>
                  </a:lnTo>
                  <a:lnTo>
                    <a:pt x="34239" y="271982"/>
                  </a:lnTo>
                  <a:lnTo>
                    <a:pt x="16691" y="230470"/>
                  </a:lnTo>
                  <a:lnTo>
                    <a:pt x="10470" y="184308"/>
                  </a:lnTo>
                  <a:lnTo>
                    <a:pt x="16691" y="138150"/>
                  </a:lnTo>
                  <a:lnTo>
                    <a:pt x="34239" y="96639"/>
                  </a:lnTo>
                  <a:lnTo>
                    <a:pt x="61445" y="61445"/>
                  </a:lnTo>
                  <a:lnTo>
                    <a:pt x="96639" y="34239"/>
                  </a:lnTo>
                  <a:lnTo>
                    <a:pt x="138150" y="16691"/>
                  </a:lnTo>
                  <a:lnTo>
                    <a:pt x="184308" y="10470"/>
                  </a:lnTo>
                  <a:lnTo>
                    <a:pt x="242514" y="10470"/>
                  </a:lnTo>
                  <a:lnTo>
                    <a:pt x="233303" y="6583"/>
                  </a:lnTo>
                  <a:lnTo>
                    <a:pt x="184308" y="0"/>
                  </a:lnTo>
                  <a:close/>
                </a:path>
                <a:path extrusionOk="0" h="368934" w="368934">
                  <a:moveTo>
                    <a:pt x="242514" y="10470"/>
                  </a:moveTo>
                  <a:lnTo>
                    <a:pt x="184308" y="10470"/>
                  </a:lnTo>
                  <a:lnTo>
                    <a:pt x="230466" y="16691"/>
                  </a:lnTo>
                  <a:lnTo>
                    <a:pt x="271977" y="34239"/>
                  </a:lnTo>
                  <a:lnTo>
                    <a:pt x="307171" y="61445"/>
                  </a:lnTo>
                  <a:lnTo>
                    <a:pt x="334377" y="96639"/>
                  </a:lnTo>
                  <a:lnTo>
                    <a:pt x="351925" y="138150"/>
                  </a:lnTo>
                  <a:lnTo>
                    <a:pt x="358146" y="184308"/>
                  </a:lnTo>
                  <a:lnTo>
                    <a:pt x="351925" y="230470"/>
                  </a:lnTo>
                  <a:lnTo>
                    <a:pt x="334377" y="271982"/>
                  </a:lnTo>
                  <a:lnTo>
                    <a:pt x="307171" y="307175"/>
                  </a:lnTo>
                  <a:lnTo>
                    <a:pt x="271977" y="334379"/>
                  </a:lnTo>
                  <a:lnTo>
                    <a:pt x="230466" y="351926"/>
                  </a:lnTo>
                  <a:lnTo>
                    <a:pt x="184308" y="358146"/>
                  </a:lnTo>
                  <a:lnTo>
                    <a:pt x="242516" y="358146"/>
                  </a:lnTo>
                  <a:lnTo>
                    <a:pt x="314633" y="314637"/>
                  </a:lnTo>
                  <a:lnTo>
                    <a:pt x="343452" y="277335"/>
                  </a:lnTo>
                  <a:lnTo>
                    <a:pt x="362033" y="233307"/>
                  </a:lnTo>
                  <a:lnTo>
                    <a:pt x="368617" y="184308"/>
                  </a:lnTo>
                  <a:lnTo>
                    <a:pt x="362033" y="135313"/>
                  </a:lnTo>
                  <a:lnTo>
                    <a:pt x="343452" y="91285"/>
                  </a:lnTo>
                  <a:lnTo>
                    <a:pt x="314633" y="53983"/>
                  </a:lnTo>
                  <a:lnTo>
                    <a:pt x="277331" y="25164"/>
                  </a:lnTo>
                  <a:lnTo>
                    <a:pt x="242514" y="1047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213" name="Google Shape;213;p20"/>
            <p:cNvSpPr/>
            <p:nvPr/>
          </p:nvSpPr>
          <p:spPr>
            <a:xfrm>
              <a:off x="18616421" y="8981198"/>
              <a:ext cx="358140" cy="358140"/>
            </a:xfrm>
            <a:custGeom>
              <a:rect b="b" l="l" r="r" t="t"/>
              <a:pathLst>
                <a:path extrusionOk="0" h="358140" w="358140">
                  <a:moveTo>
                    <a:pt x="179073" y="0"/>
                  </a:moveTo>
                  <a:lnTo>
                    <a:pt x="131523" y="6407"/>
                  </a:lnTo>
                  <a:lnTo>
                    <a:pt x="88762" y="24484"/>
                  </a:lnTo>
                  <a:lnTo>
                    <a:pt x="52508" y="52508"/>
                  </a:lnTo>
                  <a:lnTo>
                    <a:pt x="24484" y="88762"/>
                  </a:lnTo>
                  <a:lnTo>
                    <a:pt x="6407" y="131523"/>
                  </a:lnTo>
                  <a:lnTo>
                    <a:pt x="0" y="179073"/>
                  </a:lnTo>
                  <a:lnTo>
                    <a:pt x="6407" y="226622"/>
                  </a:lnTo>
                  <a:lnTo>
                    <a:pt x="24484" y="269384"/>
                  </a:lnTo>
                  <a:lnTo>
                    <a:pt x="52508" y="305637"/>
                  </a:lnTo>
                  <a:lnTo>
                    <a:pt x="88762" y="333662"/>
                  </a:lnTo>
                  <a:lnTo>
                    <a:pt x="131523" y="351738"/>
                  </a:lnTo>
                  <a:lnTo>
                    <a:pt x="179073" y="358146"/>
                  </a:lnTo>
                  <a:lnTo>
                    <a:pt x="226622" y="351738"/>
                  </a:lnTo>
                  <a:lnTo>
                    <a:pt x="269384" y="333662"/>
                  </a:lnTo>
                  <a:lnTo>
                    <a:pt x="305637" y="305637"/>
                  </a:lnTo>
                  <a:lnTo>
                    <a:pt x="333662" y="269384"/>
                  </a:lnTo>
                  <a:lnTo>
                    <a:pt x="351738" y="226622"/>
                  </a:lnTo>
                  <a:lnTo>
                    <a:pt x="358146" y="179073"/>
                  </a:lnTo>
                  <a:lnTo>
                    <a:pt x="351738" y="131523"/>
                  </a:lnTo>
                  <a:lnTo>
                    <a:pt x="333662" y="88762"/>
                  </a:lnTo>
                  <a:lnTo>
                    <a:pt x="305637" y="52508"/>
                  </a:lnTo>
                  <a:lnTo>
                    <a:pt x="269384" y="24484"/>
                  </a:lnTo>
                  <a:lnTo>
                    <a:pt x="226622" y="6407"/>
                  </a:lnTo>
                  <a:lnTo>
                    <a:pt x="179073"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214" name="Google Shape;214;p20"/>
            <p:cNvSpPr/>
            <p:nvPr/>
          </p:nvSpPr>
          <p:spPr>
            <a:xfrm>
              <a:off x="18611184" y="8975960"/>
              <a:ext cx="368934" cy="368934"/>
            </a:xfrm>
            <a:custGeom>
              <a:rect b="b" l="l" r="r" t="t"/>
              <a:pathLst>
                <a:path extrusionOk="0" h="368934" w="368934">
                  <a:moveTo>
                    <a:pt x="184308" y="0"/>
                  </a:moveTo>
                  <a:lnTo>
                    <a:pt x="135313" y="6583"/>
                  </a:lnTo>
                  <a:lnTo>
                    <a:pt x="91285" y="25164"/>
                  </a:lnTo>
                  <a:lnTo>
                    <a:pt x="53983" y="53983"/>
                  </a:lnTo>
                  <a:lnTo>
                    <a:pt x="25164" y="91285"/>
                  </a:lnTo>
                  <a:lnTo>
                    <a:pt x="6583" y="135313"/>
                  </a:lnTo>
                  <a:lnTo>
                    <a:pt x="0" y="184308"/>
                  </a:lnTo>
                  <a:lnTo>
                    <a:pt x="6583" y="233307"/>
                  </a:lnTo>
                  <a:lnTo>
                    <a:pt x="25164" y="277335"/>
                  </a:lnTo>
                  <a:lnTo>
                    <a:pt x="53983" y="314637"/>
                  </a:lnTo>
                  <a:lnTo>
                    <a:pt x="91285" y="343455"/>
                  </a:lnTo>
                  <a:lnTo>
                    <a:pt x="135313" y="362033"/>
                  </a:lnTo>
                  <a:lnTo>
                    <a:pt x="184308" y="368617"/>
                  </a:lnTo>
                  <a:lnTo>
                    <a:pt x="233303" y="362033"/>
                  </a:lnTo>
                  <a:lnTo>
                    <a:pt x="242516" y="358146"/>
                  </a:lnTo>
                  <a:lnTo>
                    <a:pt x="184308" y="358146"/>
                  </a:lnTo>
                  <a:lnTo>
                    <a:pt x="138150" y="351926"/>
                  </a:lnTo>
                  <a:lnTo>
                    <a:pt x="96639" y="334379"/>
                  </a:lnTo>
                  <a:lnTo>
                    <a:pt x="61445" y="307175"/>
                  </a:lnTo>
                  <a:lnTo>
                    <a:pt x="34239" y="271982"/>
                  </a:lnTo>
                  <a:lnTo>
                    <a:pt x="16691" y="230470"/>
                  </a:lnTo>
                  <a:lnTo>
                    <a:pt x="10470" y="184308"/>
                  </a:lnTo>
                  <a:lnTo>
                    <a:pt x="16691" y="138150"/>
                  </a:lnTo>
                  <a:lnTo>
                    <a:pt x="34239" y="96639"/>
                  </a:lnTo>
                  <a:lnTo>
                    <a:pt x="61445" y="61445"/>
                  </a:lnTo>
                  <a:lnTo>
                    <a:pt x="96639" y="34239"/>
                  </a:lnTo>
                  <a:lnTo>
                    <a:pt x="138150" y="16691"/>
                  </a:lnTo>
                  <a:lnTo>
                    <a:pt x="184308" y="10470"/>
                  </a:lnTo>
                  <a:lnTo>
                    <a:pt x="242514" y="10470"/>
                  </a:lnTo>
                  <a:lnTo>
                    <a:pt x="233303" y="6583"/>
                  </a:lnTo>
                  <a:lnTo>
                    <a:pt x="184308" y="0"/>
                  </a:lnTo>
                  <a:close/>
                </a:path>
                <a:path extrusionOk="0" h="368934" w="368934">
                  <a:moveTo>
                    <a:pt x="242514" y="10470"/>
                  </a:moveTo>
                  <a:lnTo>
                    <a:pt x="184308" y="10470"/>
                  </a:lnTo>
                  <a:lnTo>
                    <a:pt x="230470" y="16691"/>
                  </a:lnTo>
                  <a:lnTo>
                    <a:pt x="271982" y="34239"/>
                  </a:lnTo>
                  <a:lnTo>
                    <a:pt x="307175" y="61445"/>
                  </a:lnTo>
                  <a:lnTo>
                    <a:pt x="334379" y="96639"/>
                  </a:lnTo>
                  <a:lnTo>
                    <a:pt x="351926" y="138150"/>
                  </a:lnTo>
                  <a:lnTo>
                    <a:pt x="358146" y="184308"/>
                  </a:lnTo>
                  <a:lnTo>
                    <a:pt x="351926" y="230470"/>
                  </a:lnTo>
                  <a:lnTo>
                    <a:pt x="334379" y="271982"/>
                  </a:lnTo>
                  <a:lnTo>
                    <a:pt x="307175" y="307175"/>
                  </a:lnTo>
                  <a:lnTo>
                    <a:pt x="271982" y="334379"/>
                  </a:lnTo>
                  <a:lnTo>
                    <a:pt x="230470" y="351926"/>
                  </a:lnTo>
                  <a:lnTo>
                    <a:pt x="184308" y="358146"/>
                  </a:lnTo>
                  <a:lnTo>
                    <a:pt x="242516" y="358146"/>
                  </a:lnTo>
                  <a:lnTo>
                    <a:pt x="314633" y="314637"/>
                  </a:lnTo>
                  <a:lnTo>
                    <a:pt x="343452" y="277335"/>
                  </a:lnTo>
                  <a:lnTo>
                    <a:pt x="362033" y="233307"/>
                  </a:lnTo>
                  <a:lnTo>
                    <a:pt x="368617" y="184308"/>
                  </a:lnTo>
                  <a:lnTo>
                    <a:pt x="362033" y="135313"/>
                  </a:lnTo>
                  <a:lnTo>
                    <a:pt x="343452" y="91285"/>
                  </a:lnTo>
                  <a:lnTo>
                    <a:pt x="314633" y="53983"/>
                  </a:lnTo>
                  <a:lnTo>
                    <a:pt x="277331" y="25164"/>
                  </a:lnTo>
                  <a:lnTo>
                    <a:pt x="242514" y="1047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215" name="Google Shape;215;p20"/>
            <p:cNvSpPr/>
            <p:nvPr/>
          </p:nvSpPr>
          <p:spPr>
            <a:xfrm>
              <a:off x="19221483" y="9945756"/>
              <a:ext cx="358140" cy="358140"/>
            </a:xfrm>
            <a:custGeom>
              <a:rect b="b" l="l" r="r" t="t"/>
              <a:pathLst>
                <a:path extrusionOk="0" h="358140" w="358140">
                  <a:moveTo>
                    <a:pt x="179073" y="0"/>
                  </a:moveTo>
                  <a:lnTo>
                    <a:pt x="131523" y="6407"/>
                  </a:lnTo>
                  <a:lnTo>
                    <a:pt x="88762" y="24484"/>
                  </a:lnTo>
                  <a:lnTo>
                    <a:pt x="52508" y="52508"/>
                  </a:lnTo>
                  <a:lnTo>
                    <a:pt x="24484" y="88762"/>
                  </a:lnTo>
                  <a:lnTo>
                    <a:pt x="6407" y="131523"/>
                  </a:lnTo>
                  <a:lnTo>
                    <a:pt x="0" y="179073"/>
                  </a:lnTo>
                  <a:lnTo>
                    <a:pt x="6407" y="226622"/>
                  </a:lnTo>
                  <a:lnTo>
                    <a:pt x="24484" y="269384"/>
                  </a:lnTo>
                  <a:lnTo>
                    <a:pt x="52508" y="305637"/>
                  </a:lnTo>
                  <a:lnTo>
                    <a:pt x="88762" y="333662"/>
                  </a:lnTo>
                  <a:lnTo>
                    <a:pt x="131523" y="351738"/>
                  </a:lnTo>
                  <a:lnTo>
                    <a:pt x="179073" y="358146"/>
                  </a:lnTo>
                  <a:lnTo>
                    <a:pt x="226622" y="351738"/>
                  </a:lnTo>
                  <a:lnTo>
                    <a:pt x="269384" y="333662"/>
                  </a:lnTo>
                  <a:lnTo>
                    <a:pt x="305637" y="305637"/>
                  </a:lnTo>
                  <a:lnTo>
                    <a:pt x="333662" y="269384"/>
                  </a:lnTo>
                  <a:lnTo>
                    <a:pt x="351738" y="226622"/>
                  </a:lnTo>
                  <a:lnTo>
                    <a:pt x="358146" y="179073"/>
                  </a:lnTo>
                  <a:lnTo>
                    <a:pt x="351738" y="131523"/>
                  </a:lnTo>
                  <a:lnTo>
                    <a:pt x="333662" y="88762"/>
                  </a:lnTo>
                  <a:lnTo>
                    <a:pt x="305637" y="52508"/>
                  </a:lnTo>
                  <a:lnTo>
                    <a:pt x="269384" y="24484"/>
                  </a:lnTo>
                  <a:lnTo>
                    <a:pt x="226622" y="6407"/>
                  </a:lnTo>
                  <a:lnTo>
                    <a:pt x="179073"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216" name="Google Shape;216;p20"/>
            <p:cNvSpPr/>
            <p:nvPr/>
          </p:nvSpPr>
          <p:spPr>
            <a:xfrm>
              <a:off x="19216247" y="9940520"/>
              <a:ext cx="368934" cy="368934"/>
            </a:xfrm>
            <a:custGeom>
              <a:rect b="b" l="l" r="r" t="t"/>
              <a:pathLst>
                <a:path extrusionOk="0" h="368934" w="368934">
                  <a:moveTo>
                    <a:pt x="184308" y="0"/>
                  </a:moveTo>
                  <a:lnTo>
                    <a:pt x="135313" y="6583"/>
                  </a:lnTo>
                  <a:lnTo>
                    <a:pt x="91285" y="25164"/>
                  </a:lnTo>
                  <a:lnTo>
                    <a:pt x="53983" y="53983"/>
                  </a:lnTo>
                  <a:lnTo>
                    <a:pt x="25164" y="91285"/>
                  </a:lnTo>
                  <a:lnTo>
                    <a:pt x="6583" y="135313"/>
                  </a:lnTo>
                  <a:lnTo>
                    <a:pt x="0" y="184308"/>
                  </a:lnTo>
                  <a:lnTo>
                    <a:pt x="6583" y="233307"/>
                  </a:lnTo>
                  <a:lnTo>
                    <a:pt x="25164" y="277335"/>
                  </a:lnTo>
                  <a:lnTo>
                    <a:pt x="53983" y="314637"/>
                  </a:lnTo>
                  <a:lnTo>
                    <a:pt x="91285" y="343455"/>
                  </a:lnTo>
                  <a:lnTo>
                    <a:pt x="135313" y="362033"/>
                  </a:lnTo>
                  <a:lnTo>
                    <a:pt x="184308" y="368617"/>
                  </a:lnTo>
                  <a:lnTo>
                    <a:pt x="233303" y="362033"/>
                  </a:lnTo>
                  <a:lnTo>
                    <a:pt x="242516" y="358146"/>
                  </a:lnTo>
                  <a:lnTo>
                    <a:pt x="184308" y="358146"/>
                  </a:lnTo>
                  <a:lnTo>
                    <a:pt x="138150" y="351926"/>
                  </a:lnTo>
                  <a:lnTo>
                    <a:pt x="96639" y="334379"/>
                  </a:lnTo>
                  <a:lnTo>
                    <a:pt x="61445" y="307175"/>
                  </a:lnTo>
                  <a:lnTo>
                    <a:pt x="34239" y="271982"/>
                  </a:lnTo>
                  <a:lnTo>
                    <a:pt x="16691" y="230470"/>
                  </a:lnTo>
                  <a:lnTo>
                    <a:pt x="10470" y="184308"/>
                  </a:lnTo>
                  <a:lnTo>
                    <a:pt x="16691" y="138150"/>
                  </a:lnTo>
                  <a:lnTo>
                    <a:pt x="34239" y="96639"/>
                  </a:lnTo>
                  <a:lnTo>
                    <a:pt x="61445" y="61445"/>
                  </a:lnTo>
                  <a:lnTo>
                    <a:pt x="96639" y="34239"/>
                  </a:lnTo>
                  <a:lnTo>
                    <a:pt x="138150" y="16691"/>
                  </a:lnTo>
                  <a:lnTo>
                    <a:pt x="184308" y="10470"/>
                  </a:lnTo>
                  <a:lnTo>
                    <a:pt x="242514" y="10470"/>
                  </a:lnTo>
                  <a:lnTo>
                    <a:pt x="233303" y="6583"/>
                  </a:lnTo>
                  <a:lnTo>
                    <a:pt x="184308" y="0"/>
                  </a:lnTo>
                  <a:close/>
                </a:path>
                <a:path extrusionOk="0" h="368934" w="368934">
                  <a:moveTo>
                    <a:pt x="242514" y="10470"/>
                  </a:moveTo>
                  <a:lnTo>
                    <a:pt x="184308" y="10470"/>
                  </a:lnTo>
                  <a:lnTo>
                    <a:pt x="230470" y="16691"/>
                  </a:lnTo>
                  <a:lnTo>
                    <a:pt x="271982" y="34239"/>
                  </a:lnTo>
                  <a:lnTo>
                    <a:pt x="307175" y="61445"/>
                  </a:lnTo>
                  <a:lnTo>
                    <a:pt x="334379" y="96639"/>
                  </a:lnTo>
                  <a:lnTo>
                    <a:pt x="351926" y="138150"/>
                  </a:lnTo>
                  <a:lnTo>
                    <a:pt x="358146" y="184308"/>
                  </a:lnTo>
                  <a:lnTo>
                    <a:pt x="351926" y="230470"/>
                  </a:lnTo>
                  <a:lnTo>
                    <a:pt x="334379" y="271982"/>
                  </a:lnTo>
                  <a:lnTo>
                    <a:pt x="307175" y="307175"/>
                  </a:lnTo>
                  <a:lnTo>
                    <a:pt x="271982" y="334379"/>
                  </a:lnTo>
                  <a:lnTo>
                    <a:pt x="230470" y="351926"/>
                  </a:lnTo>
                  <a:lnTo>
                    <a:pt x="184308" y="358146"/>
                  </a:lnTo>
                  <a:lnTo>
                    <a:pt x="242516" y="358146"/>
                  </a:lnTo>
                  <a:lnTo>
                    <a:pt x="314633" y="314637"/>
                  </a:lnTo>
                  <a:lnTo>
                    <a:pt x="343452" y="277335"/>
                  </a:lnTo>
                  <a:lnTo>
                    <a:pt x="362033" y="233307"/>
                  </a:lnTo>
                  <a:lnTo>
                    <a:pt x="368617" y="184308"/>
                  </a:lnTo>
                  <a:lnTo>
                    <a:pt x="362033" y="135313"/>
                  </a:lnTo>
                  <a:lnTo>
                    <a:pt x="343452" y="91285"/>
                  </a:lnTo>
                  <a:lnTo>
                    <a:pt x="314633" y="53983"/>
                  </a:lnTo>
                  <a:lnTo>
                    <a:pt x="277331" y="25164"/>
                  </a:lnTo>
                  <a:lnTo>
                    <a:pt x="242514" y="1047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217" name="Google Shape;217;p20"/>
            <p:cNvSpPr/>
            <p:nvPr/>
          </p:nvSpPr>
          <p:spPr>
            <a:xfrm>
              <a:off x="15292888" y="7231152"/>
              <a:ext cx="597534" cy="964565"/>
            </a:xfrm>
            <a:custGeom>
              <a:rect b="b" l="l" r="r" t="t"/>
              <a:pathLst>
                <a:path extrusionOk="0" h="964565" w="597534">
                  <a:moveTo>
                    <a:pt x="0" y="964557"/>
                  </a:moveTo>
                  <a:lnTo>
                    <a:pt x="597521" y="0"/>
                  </a:lnTo>
                </a:path>
              </a:pathLst>
            </a:custGeom>
            <a:noFill/>
            <a:ln cap="flat" cmpd="sng" w="10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218" name="Google Shape;218;p20"/>
            <p:cNvSpPr/>
            <p:nvPr/>
          </p:nvSpPr>
          <p:spPr>
            <a:xfrm>
              <a:off x="15890404" y="7231145"/>
              <a:ext cx="1245234" cy="1929129"/>
            </a:xfrm>
            <a:custGeom>
              <a:rect b="b" l="l" r="r" t="t"/>
              <a:pathLst>
                <a:path extrusionOk="0" h="1929129" w="1245234">
                  <a:moveTo>
                    <a:pt x="1244621" y="1929124"/>
                  </a:moveTo>
                  <a:lnTo>
                    <a:pt x="0" y="0"/>
                  </a:lnTo>
                </a:path>
              </a:pathLst>
            </a:custGeom>
            <a:noFill/>
            <a:ln cap="flat" cmpd="sng" w="10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219" name="Google Shape;219;p20"/>
            <p:cNvSpPr/>
            <p:nvPr/>
          </p:nvSpPr>
          <p:spPr>
            <a:xfrm>
              <a:off x="14695370" y="8195712"/>
              <a:ext cx="597534" cy="964565"/>
            </a:xfrm>
            <a:custGeom>
              <a:rect b="b" l="l" r="r" t="t"/>
              <a:pathLst>
                <a:path extrusionOk="0" h="964565" w="597534">
                  <a:moveTo>
                    <a:pt x="0" y="964557"/>
                  </a:moveTo>
                  <a:lnTo>
                    <a:pt x="597521" y="0"/>
                  </a:lnTo>
                </a:path>
              </a:pathLst>
            </a:custGeom>
            <a:noFill/>
            <a:ln cap="flat" cmpd="sng" w="10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220" name="Google Shape;220;p20"/>
            <p:cNvSpPr/>
            <p:nvPr/>
          </p:nvSpPr>
          <p:spPr>
            <a:xfrm>
              <a:off x="14107165" y="9160273"/>
              <a:ext cx="597534" cy="964565"/>
            </a:xfrm>
            <a:custGeom>
              <a:rect b="b" l="l" r="r" t="t"/>
              <a:pathLst>
                <a:path extrusionOk="0" h="964565" w="597534">
                  <a:moveTo>
                    <a:pt x="0" y="964557"/>
                  </a:moveTo>
                  <a:lnTo>
                    <a:pt x="597521" y="0"/>
                  </a:lnTo>
                </a:path>
              </a:pathLst>
            </a:custGeom>
            <a:noFill/>
            <a:ln cap="flat" cmpd="sng" w="10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221" name="Google Shape;221;p20"/>
            <p:cNvSpPr/>
            <p:nvPr/>
          </p:nvSpPr>
          <p:spPr>
            <a:xfrm>
              <a:off x="14704680" y="9160273"/>
              <a:ext cx="642619" cy="964565"/>
            </a:xfrm>
            <a:custGeom>
              <a:rect b="b" l="l" r="r" t="t"/>
              <a:pathLst>
                <a:path extrusionOk="0" h="964565" w="642619">
                  <a:moveTo>
                    <a:pt x="642032" y="964557"/>
                  </a:moveTo>
                  <a:lnTo>
                    <a:pt x="0" y="0"/>
                  </a:lnTo>
                </a:path>
              </a:pathLst>
            </a:custGeom>
            <a:noFill/>
            <a:ln cap="flat" cmpd="sng" w="10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222" name="Google Shape;222;p20"/>
            <p:cNvSpPr/>
            <p:nvPr/>
          </p:nvSpPr>
          <p:spPr>
            <a:xfrm>
              <a:off x="17132090" y="9160273"/>
              <a:ext cx="642619" cy="964565"/>
            </a:xfrm>
            <a:custGeom>
              <a:rect b="b" l="l" r="r" t="t"/>
              <a:pathLst>
                <a:path extrusionOk="0" h="964565" w="642619">
                  <a:moveTo>
                    <a:pt x="642032" y="964557"/>
                  </a:moveTo>
                  <a:lnTo>
                    <a:pt x="0" y="0"/>
                  </a:lnTo>
                </a:path>
              </a:pathLst>
            </a:custGeom>
            <a:noFill/>
            <a:ln cap="flat" cmpd="sng" w="10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grpSp>
      <p:grpSp>
        <p:nvGrpSpPr>
          <p:cNvPr id="223" name="Google Shape;223;p20"/>
          <p:cNvGrpSpPr/>
          <p:nvPr/>
        </p:nvGrpSpPr>
        <p:grpSpPr>
          <a:xfrm>
            <a:off x="5179037" y="4085356"/>
            <a:ext cx="366408" cy="53597"/>
            <a:chOff x="13706056" y="10425835"/>
            <a:chExt cx="651855" cy="95369"/>
          </a:xfrm>
        </p:grpSpPr>
        <p:sp>
          <p:nvSpPr>
            <p:cNvPr id="224" name="Google Shape;224;p20"/>
            <p:cNvSpPr/>
            <p:nvPr/>
          </p:nvSpPr>
          <p:spPr>
            <a:xfrm>
              <a:off x="13856896" y="10425835"/>
              <a:ext cx="501015" cy="0"/>
            </a:xfrm>
            <a:custGeom>
              <a:rect b="b" l="l" r="r" t="t"/>
              <a:pathLst>
                <a:path extrusionOk="0" h="120000" w="501015">
                  <a:moveTo>
                    <a:pt x="0" y="0"/>
                  </a:moveTo>
                  <a:lnTo>
                    <a:pt x="500686" y="0"/>
                  </a:lnTo>
                </a:path>
              </a:pathLst>
            </a:custGeom>
            <a:noFill/>
            <a:ln cap="flat" cmpd="sng" w="62825">
              <a:solidFill>
                <a:srgbClr val="3333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225" name="Google Shape;225;p20"/>
            <p:cNvSpPr/>
            <p:nvPr/>
          </p:nvSpPr>
          <p:spPr>
            <a:xfrm>
              <a:off x="13706056" y="10521204"/>
              <a:ext cx="501015" cy="0"/>
            </a:xfrm>
            <a:custGeom>
              <a:rect b="b" l="l" r="r" t="t"/>
              <a:pathLst>
                <a:path extrusionOk="0" h="120000" w="501015">
                  <a:moveTo>
                    <a:pt x="0" y="0"/>
                  </a:moveTo>
                  <a:lnTo>
                    <a:pt x="500686" y="0"/>
                  </a:lnTo>
                </a:path>
              </a:pathLst>
            </a:custGeom>
            <a:noFill/>
            <a:ln cap="flat" cmpd="sng" w="62825">
              <a:solidFill>
                <a:srgbClr val="F4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grpSp>
      <p:grpSp>
        <p:nvGrpSpPr>
          <p:cNvPr id="226" name="Google Shape;226;p20"/>
          <p:cNvGrpSpPr/>
          <p:nvPr/>
        </p:nvGrpSpPr>
        <p:grpSpPr>
          <a:xfrm>
            <a:off x="5864083" y="4085356"/>
            <a:ext cx="397889" cy="108834"/>
            <a:chOff x="14924782" y="10425835"/>
            <a:chExt cx="707862" cy="193655"/>
          </a:xfrm>
        </p:grpSpPr>
        <p:sp>
          <p:nvSpPr>
            <p:cNvPr id="227" name="Google Shape;227;p20"/>
            <p:cNvSpPr/>
            <p:nvPr/>
          </p:nvSpPr>
          <p:spPr>
            <a:xfrm>
              <a:off x="15096369" y="10425835"/>
              <a:ext cx="501015" cy="0"/>
            </a:xfrm>
            <a:custGeom>
              <a:rect b="b" l="l" r="r" t="t"/>
              <a:pathLst>
                <a:path extrusionOk="0" h="120000" w="501015">
                  <a:moveTo>
                    <a:pt x="0" y="0"/>
                  </a:moveTo>
                  <a:lnTo>
                    <a:pt x="500686" y="0"/>
                  </a:lnTo>
                </a:path>
              </a:pathLst>
            </a:custGeom>
            <a:noFill/>
            <a:ln cap="flat" cmpd="sng" w="62825">
              <a:solidFill>
                <a:srgbClr val="3333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228" name="Google Shape;228;p20"/>
            <p:cNvSpPr/>
            <p:nvPr/>
          </p:nvSpPr>
          <p:spPr>
            <a:xfrm>
              <a:off x="14924782" y="10521204"/>
              <a:ext cx="501015" cy="0"/>
            </a:xfrm>
            <a:custGeom>
              <a:rect b="b" l="l" r="r" t="t"/>
              <a:pathLst>
                <a:path extrusionOk="0" h="120000" w="501015">
                  <a:moveTo>
                    <a:pt x="0" y="0"/>
                  </a:moveTo>
                  <a:lnTo>
                    <a:pt x="500686" y="0"/>
                  </a:lnTo>
                </a:path>
              </a:pathLst>
            </a:custGeom>
            <a:noFill/>
            <a:ln cap="flat" cmpd="sng" w="62825">
              <a:solidFill>
                <a:srgbClr val="F4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229" name="Google Shape;229;p20"/>
            <p:cNvSpPr/>
            <p:nvPr/>
          </p:nvSpPr>
          <p:spPr>
            <a:xfrm>
              <a:off x="15061144" y="10619490"/>
              <a:ext cx="571500" cy="0"/>
            </a:xfrm>
            <a:custGeom>
              <a:rect b="b" l="l" r="r" t="t"/>
              <a:pathLst>
                <a:path extrusionOk="0" h="120000" w="571500">
                  <a:moveTo>
                    <a:pt x="0" y="0"/>
                  </a:moveTo>
                  <a:lnTo>
                    <a:pt x="571134" y="0"/>
                  </a:lnTo>
                </a:path>
              </a:pathLst>
            </a:custGeom>
            <a:noFill/>
            <a:ln cap="flat" cmpd="sng" w="62825">
              <a:solidFill>
                <a:srgbClr val="00FF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grpSp>
      <p:sp>
        <p:nvSpPr>
          <p:cNvPr id="230" name="Google Shape;230;p20"/>
          <p:cNvSpPr/>
          <p:nvPr/>
        </p:nvSpPr>
        <p:spPr>
          <a:xfrm>
            <a:off x="7273937" y="4068141"/>
            <a:ext cx="281821" cy="0"/>
          </a:xfrm>
          <a:custGeom>
            <a:rect b="b" l="l" r="r" t="t"/>
            <a:pathLst>
              <a:path extrusionOk="0" h="120000" w="501015">
                <a:moveTo>
                  <a:pt x="0" y="0"/>
                </a:moveTo>
                <a:lnTo>
                  <a:pt x="500686" y="0"/>
                </a:lnTo>
              </a:path>
            </a:pathLst>
          </a:custGeom>
          <a:noFill/>
          <a:ln cap="flat" cmpd="sng" w="62825">
            <a:solidFill>
              <a:srgbClr val="F4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231" name="Google Shape;231;p20"/>
          <p:cNvSpPr/>
          <p:nvPr/>
        </p:nvSpPr>
        <p:spPr>
          <a:xfrm>
            <a:off x="8238695" y="4086105"/>
            <a:ext cx="281821" cy="0"/>
          </a:xfrm>
          <a:custGeom>
            <a:rect b="b" l="l" r="r" t="t"/>
            <a:pathLst>
              <a:path extrusionOk="0" h="120000" w="501015">
                <a:moveTo>
                  <a:pt x="0" y="0"/>
                </a:moveTo>
                <a:lnTo>
                  <a:pt x="500686" y="0"/>
                </a:lnTo>
              </a:path>
            </a:pathLst>
          </a:custGeom>
          <a:noFill/>
          <a:ln cap="flat" cmpd="sng" w="62825">
            <a:solidFill>
              <a:srgbClr val="CCCCCC"/>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232" name="Google Shape;232;p20"/>
          <p:cNvSpPr/>
          <p:nvPr/>
        </p:nvSpPr>
        <p:spPr>
          <a:xfrm>
            <a:off x="7207960" y="4139709"/>
            <a:ext cx="281821" cy="0"/>
          </a:xfrm>
          <a:custGeom>
            <a:rect b="b" l="l" r="r" t="t"/>
            <a:pathLst>
              <a:path extrusionOk="0" h="120000" w="501015">
                <a:moveTo>
                  <a:pt x="0" y="0"/>
                </a:moveTo>
                <a:lnTo>
                  <a:pt x="500686" y="0"/>
                </a:lnTo>
              </a:path>
            </a:pathLst>
          </a:custGeom>
          <a:noFill/>
          <a:ln cap="flat" cmpd="sng" w="62825">
            <a:solidFill>
              <a:srgbClr val="CCCCCC"/>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233" name="Google Shape;233;p20"/>
          <p:cNvSpPr/>
          <p:nvPr/>
        </p:nvSpPr>
        <p:spPr>
          <a:xfrm>
            <a:off x="2534625" y="2122950"/>
            <a:ext cx="274500" cy="6780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4" name="Google Shape;234;p20"/>
          <p:cNvSpPr/>
          <p:nvPr/>
        </p:nvSpPr>
        <p:spPr>
          <a:xfrm>
            <a:off x="2925650" y="1152450"/>
            <a:ext cx="1778400" cy="3201900"/>
          </a:xfrm>
          <a:prstGeom prst="leftBrace">
            <a:avLst>
              <a:gd fmla="val 50000" name="adj1"/>
              <a:gd fmla="val 42627" name="adj2"/>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20"/>
              <a:t>Some </a:t>
            </a:r>
            <a:r>
              <a:rPr lang="en" sz="2420"/>
              <a:t>short RNA sequences are shared by all life</a:t>
            </a:r>
            <a:endParaRPr sz="2420"/>
          </a:p>
        </p:txBody>
      </p:sp>
      <p:sp>
        <p:nvSpPr>
          <p:cNvPr id="240" name="Google Shape;240;p21"/>
          <p:cNvSpPr txBox="1"/>
          <p:nvPr>
            <p:ph idx="12" type="sldNum"/>
          </p:nvPr>
        </p:nvSpPr>
        <p:spPr>
          <a:xfrm>
            <a:off x="3795683" y="1726082"/>
            <a:ext cx="253800" cy="182100"/>
          </a:xfrm>
          <a:prstGeom prst="rect">
            <a:avLst/>
          </a:prstGeom>
        </p:spPr>
        <p:txBody>
          <a:bodyPr anchorCtr="0" anchor="ctr" bIns="91425" lIns="91425" spcFirstLastPara="1" rIns="91425" wrap="square" tIns="91425">
            <a:noAutofit/>
          </a:bodyPr>
          <a:lstStyle/>
          <a:p>
            <a:pPr indent="0" lvl="0" marL="0" rtl="0" algn="r">
              <a:lnSpc>
                <a:spcPct val="80000"/>
              </a:lnSpc>
              <a:spcBef>
                <a:spcPts val="0"/>
              </a:spcBef>
              <a:spcAft>
                <a:spcPts val="0"/>
              </a:spcAft>
              <a:buSzPts val="275"/>
              <a:buNone/>
            </a:pPr>
            <a:fld id="{00000000-1234-1234-1234-123412341234}" type="slidenum">
              <a:rPr lang="en" sz="100"/>
              <a:t>‹#›</a:t>
            </a:fld>
            <a:endParaRPr sz="100"/>
          </a:p>
        </p:txBody>
      </p:sp>
      <p:grpSp>
        <p:nvGrpSpPr>
          <p:cNvPr id="241" name="Google Shape;241;p21"/>
          <p:cNvGrpSpPr/>
          <p:nvPr/>
        </p:nvGrpSpPr>
        <p:grpSpPr>
          <a:xfrm>
            <a:off x="0" y="-82"/>
            <a:ext cx="8520536" cy="310378"/>
            <a:chOff x="193600" y="1916650"/>
            <a:chExt cx="5564250" cy="409200"/>
          </a:xfrm>
        </p:grpSpPr>
        <p:sp>
          <p:nvSpPr>
            <p:cNvPr id="242" name="Google Shape;242;p21"/>
            <p:cNvSpPr/>
            <p:nvPr/>
          </p:nvSpPr>
          <p:spPr>
            <a:xfrm>
              <a:off x="193600" y="1916650"/>
              <a:ext cx="1403700" cy="409200"/>
            </a:xfrm>
            <a:prstGeom prst="homePlate">
              <a:avLst>
                <a:gd fmla="val 50000" name="adj"/>
              </a:avLst>
            </a:prstGeom>
            <a:solidFill>
              <a:schemeClr val="accent5"/>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Background</a:t>
              </a:r>
              <a:endParaRPr>
                <a:solidFill>
                  <a:schemeClr val="lt1"/>
                </a:solidFill>
              </a:endParaRPr>
            </a:p>
          </p:txBody>
        </p:sp>
        <p:sp>
          <p:nvSpPr>
            <p:cNvPr id="243" name="Google Shape;243;p21"/>
            <p:cNvSpPr/>
            <p:nvPr/>
          </p:nvSpPr>
          <p:spPr>
            <a:xfrm>
              <a:off x="1417525" y="1916650"/>
              <a:ext cx="1567200" cy="409200"/>
            </a:xfrm>
            <a:prstGeom prst="chevron">
              <a:avLst>
                <a:gd fmla="val 50000" name="adj"/>
              </a:avLst>
            </a:prstGeom>
            <a:solidFill>
              <a:srgbClr val="D0E0E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Bayesian Approach</a:t>
              </a:r>
              <a:endParaRPr>
                <a:solidFill>
                  <a:schemeClr val="dk2"/>
                </a:solidFill>
              </a:endParaRPr>
            </a:p>
          </p:txBody>
        </p:sp>
        <p:sp>
          <p:nvSpPr>
            <p:cNvPr id="244" name="Google Shape;244;p21"/>
            <p:cNvSpPr/>
            <p:nvPr/>
          </p:nvSpPr>
          <p:spPr>
            <a:xfrm>
              <a:off x="2801425" y="1916650"/>
              <a:ext cx="1567200" cy="409200"/>
            </a:xfrm>
            <a:prstGeom prst="chevron">
              <a:avLst>
                <a:gd fmla="val 50000" name="adj"/>
              </a:avLst>
            </a:prstGeom>
            <a:solidFill>
              <a:srgbClr val="D0E0E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Results</a:t>
              </a:r>
              <a:endParaRPr>
                <a:solidFill>
                  <a:schemeClr val="dk2"/>
                </a:solidFill>
              </a:endParaRPr>
            </a:p>
          </p:txBody>
        </p:sp>
        <p:sp>
          <p:nvSpPr>
            <p:cNvPr id="245" name="Google Shape;245;p21"/>
            <p:cNvSpPr/>
            <p:nvPr/>
          </p:nvSpPr>
          <p:spPr>
            <a:xfrm>
              <a:off x="4190650" y="1916650"/>
              <a:ext cx="1567200" cy="409200"/>
            </a:xfrm>
            <a:prstGeom prst="chevron">
              <a:avLst>
                <a:gd fmla="val 50000" name="adj"/>
              </a:avLst>
            </a:prstGeom>
            <a:solidFill>
              <a:srgbClr val="D0E0E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Future Directions</a:t>
              </a:r>
              <a:endParaRPr>
                <a:solidFill>
                  <a:schemeClr val="dk2"/>
                </a:solidFill>
              </a:endParaRPr>
            </a:p>
          </p:txBody>
        </p:sp>
      </p:grpSp>
      <p:sp>
        <p:nvSpPr>
          <p:cNvPr id="246" name="Google Shape;246;p21"/>
          <p:cNvSpPr/>
          <p:nvPr/>
        </p:nvSpPr>
        <p:spPr>
          <a:xfrm>
            <a:off x="4320844" y="1439371"/>
            <a:ext cx="264319" cy="0"/>
          </a:xfrm>
          <a:custGeom>
            <a:rect b="b" l="l" r="r" t="t"/>
            <a:pathLst>
              <a:path extrusionOk="0" h="120000" w="571500">
                <a:moveTo>
                  <a:pt x="0" y="0"/>
                </a:moveTo>
                <a:lnTo>
                  <a:pt x="571134" y="0"/>
                </a:lnTo>
              </a:path>
            </a:pathLst>
          </a:custGeom>
          <a:noFill/>
          <a:ln cap="flat" cmpd="sng" w="62825">
            <a:solidFill>
              <a:srgbClr val="F4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247" name="Google Shape;247;p21"/>
          <p:cNvSpPr txBox="1"/>
          <p:nvPr/>
        </p:nvSpPr>
        <p:spPr>
          <a:xfrm>
            <a:off x="4651382" y="1310257"/>
            <a:ext cx="709800" cy="207300"/>
          </a:xfrm>
          <a:prstGeom prst="rect">
            <a:avLst/>
          </a:prstGeom>
          <a:noFill/>
          <a:ln>
            <a:noFill/>
          </a:ln>
        </p:spPr>
        <p:txBody>
          <a:bodyPr anchorCtr="0" anchor="t" bIns="0" lIns="0" spcFirstLastPara="1" rIns="0" wrap="square" tIns="14600">
            <a:spAutoFit/>
          </a:bodyPr>
          <a:lstStyle/>
          <a:p>
            <a:pPr indent="0" lvl="0" marL="12700" rtl="0" algn="l">
              <a:lnSpc>
                <a:spcPct val="100000"/>
              </a:lnSpc>
              <a:spcBef>
                <a:spcPts val="0"/>
              </a:spcBef>
              <a:spcAft>
                <a:spcPts val="0"/>
              </a:spcAft>
              <a:buNone/>
            </a:pPr>
            <a:r>
              <a:rPr lang="en" sz="1250">
                <a:latin typeface="Open Sans"/>
                <a:ea typeface="Open Sans"/>
                <a:cs typeface="Open Sans"/>
                <a:sym typeface="Open Sans"/>
              </a:rPr>
              <a:t>Bacterial</a:t>
            </a:r>
            <a:endParaRPr sz="1250">
              <a:latin typeface="Open Sans"/>
              <a:ea typeface="Open Sans"/>
              <a:cs typeface="Open Sans"/>
              <a:sym typeface="Open Sans"/>
            </a:endParaRPr>
          </a:p>
        </p:txBody>
      </p:sp>
      <p:sp>
        <p:nvSpPr>
          <p:cNvPr id="248" name="Google Shape;248;p21"/>
          <p:cNvSpPr/>
          <p:nvPr/>
        </p:nvSpPr>
        <p:spPr>
          <a:xfrm>
            <a:off x="514553" y="1559754"/>
            <a:ext cx="264319" cy="0"/>
          </a:xfrm>
          <a:custGeom>
            <a:rect b="b" l="l" r="r" t="t"/>
            <a:pathLst>
              <a:path extrusionOk="0" h="120000" w="571500">
                <a:moveTo>
                  <a:pt x="0" y="0"/>
                </a:moveTo>
                <a:lnTo>
                  <a:pt x="571134" y="0"/>
                </a:lnTo>
              </a:path>
            </a:pathLst>
          </a:custGeom>
          <a:noFill/>
          <a:ln cap="flat" cmpd="sng" w="62825">
            <a:solidFill>
              <a:srgbClr val="3333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249" name="Google Shape;249;p21"/>
          <p:cNvSpPr txBox="1"/>
          <p:nvPr/>
        </p:nvSpPr>
        <p:spPr>
          <a:xfrm>
            <a:off x="845092" y="1250121"/>
            <a:ext cx="1812600" cy="671100"/>
          </a:xfrm>
          <a:prstGeom prst="rect">
            <a:avLst/>
          </a:prstGeom>
          <a:noFill/>
          <a:ln>
            <a:noFill/>
          </a:ln>
        </p:spPr>
        <p:txBody>
          <a:bodyPr anchorCtr="0" anchor="t" bIns="0" lIns="0" spcFirstLastPara="1" rIns="0" wrap="square" tIns="77450">
            <a:spAutoFit/>
          </a:bodyPr>
          <a:lstStyle/>
          <a:p>
            <a:pPr indent="0" lvl="0" marL="12700" marR="5080" rtl="0" algn="l">
              <a:lnSpc>
                <a:spcPct val="104067"/>
              </a:lnSpc>
              <a:spcBef>
                <a:spcPts val="0"/>
              </a:spcBef>
              <a:spcAft>
                <a:spcPts val="0"/>
              </a:spcAft>
              <a:buNone/>
            </a:pPr>
            <a:r>
              <a:rPr lang="en" sz="1250">
                <a:latin typeface="Open Sans"/>
                <a:ea typeface="Open Sans"/>
                <a:cs typeface="Open Sans"/>
                <a:sym typeface="Open Sans"/>
              </a:rPr>
              <a:t>Nocardia species specific Nocardia clade specific</a:t>
            </a:r>
            <a:endParaRPr sz="1250">
              <a:latin typeface="Open Sans"/>
              <a:ea typeface="Open Sans"/>
              <a:cs typeface="Open Sans"/>
              <a:sym typeface="Open Sans"/>
            </a:endParaRPr>
          </a:p>
        </p:txBody>
      </p:sp>
      <p:sp>
        <p:nvSpPr>
          <p:cNvPr id="250" name="Google Shape;250;p21"/>
          <p:cNvSpPr/>
          <p:nvPr/>
        </p:nvSpPr>
        <p:spPr>
          <a:xfrm>
            <a:off x="514553" y="1379236"/>
            <a:ext cx="264319" cy="0"/>
          </a:xfrm>
          <a:custGeom>
            <a:rect b="b" l="l" r="r" t="t"/>
            <a:pathLst>
              <a:path extrusionOk="0" h="120000" w="571500">
                <a:moveTo>
                  <a:pt x="0" y="0"/>
                </a:moveTo>
                <a:lnTo>
                  <a:pt x="571134" y="0"/>
                </a:lnTo>
              </a:path>
            </a:pathLst>
          </a:custGeom>
          <a:noFill/>
          <a:ln cap="flat" cmpd="sng" w="62825">
            <a:solidFill>
              <a:srgbClr val="00FF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251" name="Google Shape;251;p21"/>
          <p:cNvSpPr/>
          <p:nvPr/>
        </p:nvSpPr>
        <p:spPr>
          <a:xfrm>
            <a:off x="7239558" y="1439372"/>
            <a:ext cx="264319" cy="0"/>
          </a:xfrm>
          <a:custGeom>
            <a:rect b="b" l="l" r="r" t="t"/>
            <a:pathLst>
              <a:path extrusionOk="0" h="120000" w="571500">
                <a:moveTo>
                  <a:pt x="0" y="0"/>
                </a:moveTo>
                <a:lnTo>
                  <a:pt x="571144" y="0"/>
                </a:lnTo>
              </a:path>
            </a:pathLst>
          </a:custGeom>
          <a:noFill/>
          <a:ln cap="flat" cmpd="sng" w="62825">
            <a:solidFill>
              <a:srgbClr val="CCCCCC"/>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252" name="Google Shape;252;p21"/>
          <p:cNvSpPr txBox="1"/>
          <p:nvPr/>
        </p:nvSpPr>
        <p:spPr>
          <a:xfrm>
            <a:off x="7570095" y="1310257"/>
            <a:ext cx="602100" cy="207300"/>
          </a:xfrm>
          <a:prstGeom prst="rect">
            <a:avLst/>
          </a:prstGeom>
          <a:noFill/>
          <a:ln>
            <a:noFill/>
          </a:ln>
        </p:spPr>
        <p:txBody>
          <a:bodyPr anchorCtr="0" anchor="t" bIns="0" lIns="0" spcFirstLastPara="1" rIns="0" wrap="square" tIns="14600">
            <a:spAutoFit/>
          </a:bodyPr>
          <a:lstStyle/>
          <a:p>
            <a:pPr indent="0" lvl="0" marL="12700" rtl="0" algn="l">
              <a:lnSpc>
                <a:spcPct val="100000"/>
              </a:lnSpc>
              <a:spcBef>
                <a:spcPts val="0"/>
              </a:spcBef>
              <a:spcAft>
                <a:spcPts val="0"/>
              </a:spcAft>
              <a:buNone/>
            </a:pPr>
            <a:r>
              <a:rPr lang="en" sz="1250">
                <a:latin typeface="Open Sans"/>
                <a:ea typeface="Open Sans"/>
                <a:cs typeface="Open Sans"/>
                <a:sym typeface="Open Sans"/>
              </a:rPr>
              <a:t>All Life</a:t>
            </a:r>
            <a:endParaRPr sz="1250">
              <a:latin typeface="Open Sans"/>
              <a:ea typeface="Open Sans"/>
              <a:cs typeface="Open Sans"/>
              <a:sym typeface="Open Sans"/>
            </a:endParaRPr>
          </a:p>
        </p:txBody>
      </p:sp>
      <p:grpSp>
        <p:nvGrpSpPr>
          <p:cNvPr id="253" name="Google Shape;253;p21"/>
          <p:cNvGrpSpPr/>
          <p:nvPr/>
        </p:nvGrpSpPr>
        <p:grpSpPr>
          <a:xfrm>
            <a:off x="484674" y="2265984"/>
            <a:ext cx="2449843" cy="1987067"/>
            <a:chOff x="1317263" y="5830564"/>
            <a:chExt cx="5293524" cy="4294505"/>
          </a:xfrm>
        </p:grpSpPr>
        <p:sp>
          <p:nvSpPr>
            <p:cNvPr id="254" name="Google Shape;254;p21"/>
            <p:cNvSpPr/>
            <p:nvPr/>
          </p:nvSpPr>
          <p:spPr>
            <a:xfrm>
              <a:off x="1317263" y="9160274"/>
              <a:ext cx="597535" cy="964565"/>
            </a:xfrm>
            <a:custGeom>
              <a:rect b="b" l="l" r="r" t="t"/>
              <a:pathLst>
                <a:path extrusionOk="0" h="964565" w="597535">
                  <a:moveTo>
                    <a:pt x="0" y="964557"/>
                  </a:moveTo>
                  <a:lnTo>
                    <a:pt x="597521" y="0"/>
                  </a:lnTo>
                </a:path>
              </a:pathLst>
            </a:custGeom>
            <a:noFill/>
            <a:ln cap="flat" cmpd="sng" w="10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255" name="Google Shape;255;p21"/>
            <p:cNvSpPr/>
            <p:nvPr/>
          </p:nvSpPr>
          <p:spPr>
            <a:xfrm>
              <a:off x="1914777" y="9160274"/>
              <a:ext cx="642619" cy="964565"/>
            </a:xfrm>
            <a:custGeom>
              <a:rect b="b" l="l" r="r" t="t"/>
              <a:pathLst>
                <a:path extrusionOk="0" h="964565" w="642619">
                  <a:moveTo>
                    <a:pt x="642032" y="964557"/>
                  </a:moveTo>
                  <a:lnTo>
                    <a:pt x="0" y="0"/>
                  </a:lnTo>
                </a:path>
              </a:pathLst>
            </a:custGeom>
            <a:noFill/>
            <a:ln cap="flat" cmpd="sng" w="10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256" name="Google Shape;256;p21"/>
            <p:cNvSpPr/>
            <p:nvPr/>
          </p:nvSpPr>
          <p:spPr>
            <a:xfrm>
              <a:off x="2502986" y="7231152"/>
              <a:ext cx="597535" cy="964565"/>
            </a:xfrm>
            <a:custGeom>
              <a:rect b="b" l="l" r="r" t="t"/>
              <a:pathLst>
                <a:path extrusionOk="0" h="964565" w="597535">
                  <a:moveTo>
                    <a:pt x="0" y="964557"/>
                  </a:moveTo>
                  <a:lnTo>
                    <a:pt x="597521" y="0"/>
                  </a:lnTo>
                </a:path>
              </a:pathLst>
            </a:custGeom>
            <a:noFill/>
            <a:ln cap="flat" cmpd="sng" w="10450">
              <a:solidFill>
                <a:srgbClr val="CCCCCC"/>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257" name="Google Shape;257;p21"/>
            <p:cNvSpPr/>
            <p:nvPr/>
          </p:nvSpPr>
          <p:spPr>
            <a:xfrm>
              <a:off x="3100502" y="7231145"/>
              <a:ext cx="1245235" cy="1929129"/>
            </a:xfrm>
            <a:custGeom>
              <a:rect b="b" l="l" r="r" t="t"/>
              <a:pathLst>
                <a:path extrusionOk="0" h="1929129" w="1245235">
                  <a:moveTo>
                    <a:pt x="1244621" y="1929124"/>
                  </a:moveTo>
                  <a:lnTo>
                    <a:pt x="0" y="0"/>
                  </a:lnTo>
                </a:path>
              </a:pathLst>
            </a:custGeom>
            <a:noFill/>
            <a:ln cap="flat" cmpd="sng" w="10450">
              <a:solidFill>
                <a:srgbClr val="CCCCCC"/>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258" name="Google Shape;258;p21"/>
            <p:cNvSpPr/>
            <p:nvPr/>
          </p:nvSpPr>
          <p:spPr>
            <a:xfrm>
              <a:off x="1905467" y="8195712"/>
              <a:ext cx="597535" cy="964565"/>
            </a:xfrm>
            <a:custGeom>
              <a:rect b="b" l="l" r="r" t="t"/>
              <a:pathLst>
                <a:path extrusionOk="0" h="964565" w="597535">
                  <a:moveTo>
                    <a:pt x="0" y="964557"/>
                  </a:moveTo>
                  <a:lnTo>
                    <a:pt x="597521" y="0"/>
                  </a:lnTo>
                </a:path>
              </a:pathLst>
            </a:custGeom>
            <a:noFill/>
            <a:ln cap="flat" cmpd="sng" w="10450">
              <a:solidFill>
                <a:srgbClr val="CCCCCC"/>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259" name="Google Shape;259;p21"/>
            <p:cNvSpPr/>
            <p:nvPr/>
          </p:nvSpPr>
          <p:spPr>
            <a:xfrm>
              <a:off x="4342187" y="9160274"/>
              <a:ext cx="642620" cy="964565"/>
            </a:xfrm>
            <a:custGeom>
              <a:rect b="b" l="l" r="r" t="t"/>
              <a:pathLst>
                <a:path extrusionOk="0" h="964565" w="642620">
                  <a:moveTo>
                    <a:pt x="642032" y="964557"/>
                  </a:moveTo>
                  <a:lnTo>
                    <a:pt x="0" y="0"/>
                  </a:lnTo>
                </a:path>
              </a:pathLst>
            </a:custGeom>
            <a:noFill/>
            <a:ln cap="flat" cmpd="sng" w="10450">
              <a:solidFill>
                <a:srgbClr val="CCCCCC"/>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260" name="Google Shape;260;p21"/>
            <p:cNvSpPr/>
            <p:nvPr/>
          </p:nvSpPr>
          <p:spPr>
            <a:xfrm>
              <a:off x="4157884" y="8975961"/>
              <a:ext cx="368935" cy="368934"/>
            </a:xfrm>
            <a:custGeom>
              <a:rect b="b" l="l" r="r" t="t"/>
              <a:pathLst>
                <a:path extrusionOk="0" h="368934" w="368935">
                  <a:moveTo>
                    <a:pt x="184308" y="0"/>
                  </a:moveTo>
                  <a:lnTo>
                    <a:pt x="135309" y="6583"/>
                  </a:lnTo>
                  <a:lnTo>
                    <a:pt x="91281" y="25164"/>
                  </a:lnTo>
                  <a:lnTo>
                    <a:pt x="53980" y="53983"/>
                  </a:lnTo>
                  <a:lnTo>
                    <a:pt x="25161" y="91285"/>
                  </a:lnTo>
                  <a:lnTo>
                    <a:pt x="6583" y="135313"/>
                  </a:lnTo>
                  <a:lnTo>
                    <a:pt x="0" y="184308"/>
                  </a:lnTo>
                  <a:lnTo>
                    <a:pt x="6583" y="233303"/>
                  </a:lnTo>
                  <a:lnTo>
                    <a:pt x="25161" y="277331"/>
                  </a:lnTo>
                  <a:lnTo>
                    <a:pt x="53980" y="314633"/>
                  </a:lnTo>
                  <a:lnTo>
                    <a:pt x="91281" y="343452"/>
                  </a:lnTo>
                  <a:lnTo>
                    <a:pt x="135309" y="362033"/>
                  </a:lnTo>
                  <a:lnTo>
                    <a:pt x="184308" y="368617"/>
                  </a:lnTo>
                  <a:lnTo>
                    <a:pt x="233303" y="362033"/>
                  </a:lnTo>
                  <a:lnTo>
                    <a:pt x="277331" y="343452"/>
                  </a:lnTo>
                  <a:lnTo>
                    <a:pt x="314633" y="314633"/>
                  </a:lnTo>
                  <a:lnTo>
                    <a:pt x="343452" y="277331"/>
                  </a:lnTo>
                  <a:lnTo>
                    <a:pt x="362033" y="233303"/>
                  </a:lnTo>
                  <a:lnTo>
                    <a:pt x="368617" y="184308"/>
                  </a:lnTo>
                  <a:lnTo>
                    <a:pt x="362033" y="135313"/>
                  </a:lnTo>
                  <a:lnTo>
                    <a:pt x="343452" y="91285"/>
                  </a:lnTo>
                  <a:lnTo>
                    <a:pt x="314633" y="53983"/>
                  </a:lnTo>
                  <a:lnTo>
                    <a:pt x="277331" y="25164"/>
                  </a:lnTo>
                  <a:lnTo>
                    <a:pt x="233303" y="6583"/>
                  </a:lnTo>
                  <a:lnTo>
                    <a:pt x="184308" y="0"/>
                  </a:lnTo>
                  <a:close/>
                </a:path>
              </a:pathLst>
            </a:custGeom>
            <a:solidFill>
              <a:srgbClr val="CCCCC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261" name="Google Shape;261;p21"/>
            <p:cNvSpPr/>
            <p:nvPr/>
          </p:nvSpPr>
          <p:spPr>
            <a:xfrm>
              <a:off x="4157884" y="8975961"/>
              <a:ext cx="368935" cy="368934"/>
            </a:xfrm>
            <a:custGeom>
              <a:rect b="b" l="l" r="r" t="t"/>
              <a:pathLst>
                <a:path extrusionOk="0" h="368934" w="368935">
                  <a:moveTo>
                    <a:pt x="368617" y="184308"/>
                  </a:moveTo>
                  <a:lnTo>
                    <a:pt x="362033" y="233303"/>
                  </a:lnTo>
                  <a:lnTo>
                    <a:pt x="343452" y="277331"/>
                  </a:lnTo>
                  <a:lnTo>
                    <a:pt x="314633" y="314633"/>
                  </a:lnTo>
                  <a:lnTo>
                    <a:pt x="277331" y="343452"/>
                  </a:lnTo>
                  <a:lnTo>
                    <a:pt x="233303" y="362033"/>
                  </a:lnTo>
                  <a:lnTo>
                    <a:pt x="184308" y="368617"/>
                  </a:lnTo>
                  <a:lnTo>
                    <a:pt x="135309" y="362033"/>
                  </a:lnTo>
                  <a:lnTo>
                    <a:pt x="91281" y="343452"/>
                  </a:lnTo>
                  <a:lnTo>
                    <a:pt x="53980" y="314633"/>
                  </a:lnTo>
                  <a:lnTo>
                    <a:pt x="25161" y="277331"/>
                  </a:lnTo>
                  <a:lnTo>
                    <a:pt x="6583" y="233303"/>
                  </a:lnTo>
                  <a:lnTo>
                    <a:pt x="0" y="184308"/>
                  </a:lnTo>
                  <a:lnTo>
                    <a:pt x="6583" y="135313"/>
                  </a:lnTo>
                  <a:lnTo>
                    <a:pt x="25161" y="91285"/>
                  </a:lnTo>
                  <a:lnTo>
                    <a:pt x="53980" y="53983"/>
                  </a:lnTo>
                  <a:lnTo>
                    <a:pt x="91281" y="25164"/>
                  </a:lnTo>
                  <a:lnTo>
                    <a:pt x="135309" y="6583"/>
                  </a:lnTo>
                  <a:lnTo>
                    <a:pt x="184308" y="0"/>
                  </a:lnTo>
                  <a:lnTo>
                    <a:pt x="233303" y="6583"/>
                  </a:lnTo>
                  <a:lnTo>
                    <a:pt x="277331" y="25164"/>
                  </a:lnTo>
                  <a:lnTo>
                    <a:pt x="314633" y="53983"/>
                  </a:lnTo>
                  <a:lnTo>
                    <a:pt x="343452" y="91285"/>
                  </a:lnTo>
                  <a:lnTo>
                    <a:pt x="362033" y="135313"/>
                  </a:lnTo>
                  <a:lnTo>
                    <a:pt x="368617" y="184308"/>
                  </a:lnTo>
                  <a:close/>
                </a:path>
              </a:pathLst>
            </a:custGeom>
            <a:noFill/>
            <a:ln cap="flat" cmpd="sng" w="1045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262" name="Google Shape;262;p21"/>
            <p:cNvSpPr/>
            <p:nvPr/>
          </p:nvSpPr>
          <p:spPr>
            <a:xfrm>
              <a:off x="3100508" y="5830564"/>
              <a:ext cx="3510279" cy="4294505"/>
            </a:xfrm>
            <a:custGeom>
              <a:rect b="b" l="l" r="r" t="t"/>
              <a:pathLst>
                <a:path extrusionOk="0" h="4294505" w="3510279">
                  <a:moveTo>
                    <a:pt x="3510144" y="4294267"/>
                  </a:moveTo>
                  <a:lnTo>
                    <a:pt x="870821" y="0"/>
                  </a:lnTo>
                  <a:lnTo>
                    <a:pt x="0" y="1400585"/>
                  </a:lnTo>
                </a:path>
              </a:pathLst>
            </a:custGeom>
            <a:noFill/>
            <a:ln cap="flat" cmpd="sng" w="10450">
              <a:solidFill>
                <a:srgbClr val="CCCCCC"/>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grpSp>
      <p:sp>
        <p:nvSpPr>
          <p:cNvPr id="263" name="Google Shape;263;p21"/>
          <p:cNvSpPr txBox="1"/>
          <p:nvPr/>
        </p:nvSpPr>
        <p:spPr>
          <a:xfrm>
            <a:off x="625000" y="2669850"/>
            <a:ext cx="602100" cy="198900"/>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lang="en" sz="1200">
                <a:solidFill>
                  <a:srgbClr val="CCCCCC"/>
                </a:solidFill>
                <a:latin typeface="Open Sans"/>
                <a:ea typeface="Open Sans"/>
                <a:cs typeface="Open Sans"/>
                <a:sym typeface="Open Sans"/>
              </a:rPr>
              <a:t>bacteria</a:t>
            </a:r>
            <a:endParaRPr sz="1200">
              <a:latin typeface="Open Sans"/>
              <a:ea typeface="Open Sans"/>
              <a:cs typeface="Open Sans"/>
              <a:sym typeface="Open Sans"/>
            </a:endParaRPr>
          </a:p>
        </p:txBody>
      </p:sp>
      <p:sp>
        <p:nvSpPr>
          <p:cNvPr id="264" name="Google Shape;264;p21"/>
          <p:cNvSpPr txBox="1"/>
          <p:nvPr/>
        </p:nvSpPr>
        <p:spPr>
          <a:xfrm>
            <a:off x="34325" y="3561600"/>
            <a:ext cx="669300" cy="198900"/>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lang="en" sz="1200">
                <a:latin typeface="Open Sans"/>
                <a:ea typeface="Open Sans"/>
                <a:cs typeface="Open Sans"/>
                <a:sym typeface="Open Sans"/>
              </a:rPr>
              <a:t>nocardia</a:t>
            </a:r>
            <a:endParaRPr sz="1200">
              <a:latin typeface="Open Sans"/>
              <a:ea typeface="Open Sans"/>
              <a:cs typeface="Open Sans"/>
              <a:sym typeface="Open Sans"/>
            </a:endParaRPr>
          </a:p>
        </p:txBody>
      </p:sp>
      <p:sp>
        <p:nvSpPr>
          <p:cNvPr id="265" name="Google Shape;265;p21"/>
          <p:cNvSpPr txBox="1"/>
          <p:nvPr/>
        </p:nvSpPr>
        <p:spPr>
          <a:xfrm>
            <a:off x="1360054" y="1984960"/>
            <a:ext cx="501300" cy="198900"/>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lang="en" sz="1200">
                <a:solidFill>
                  <a:srgbClr val="CCCCCC"/>
                </a:solidFill>
                <a:latin typeface="Open Sans"/>
                <a:ea typeface="Open Sans"/>
                <a:cs typeface="Open Sans"/>
                <a:sym typeface="Open Sans"/>
              </a:rPr>
              <a:t>all life</a:t>
            </a:r>
            <a:endParaRPr sz="1200">
              <a:latin typeface="Open Sans"/>
              <a:ea typeface="Open Sans"/>
              <a:cs typeface="Open Sans"/>
              <a:sym typeface="Open Sans"/>
            </a:endParaRPr>
          </a:p>
        </p:txBody>
      </p:sp>
      <p:grpSp>
        <p:nvGrpSpPr>
          <p:cNvPr id="266" name="Google Shape;266;p21"/>
          <p:cNvGrpSpPr/>
          <p:nvPr/>
        </p:nvGrpSpPr>
        <p:grpSpPr>
          <a:xfrm>
            <a:off x="395066" y="2180706"/>
            <a:ext cx="2624873" cy="2157669"/>
            <a:chOff x="1123641" y="5646259"/>
            <a:chExt cx="5671722" cy="4663213"/>
          </a:xfrm>
        </p:grpSpPr>
        <p:sp>
          <p:nvSpPr>
            <p:cNvPr id="267" name="Google Shape;267;p21"/>
            <p:cNvSpPr/>
            <p:nvPr/>
          </p:nvSpPr>
          <p:spPr>
            <a:xfrm>
              <a:off x="2916198" y="7046839"/>
              <a:ext cx="368935" cy="368934"/>
            </a:xfrm>
            <a:custGeom>
              <a:rect b="b" l="l" r="r" t="t"/>
              <a:pathLst>
                <a:path extrusionOk="0" h="368934" w="368935">
                  <a:moveTo>
                    <a:pt x="184308" y="0"/>
                  </a:moveTo>
                  <a:lnTo>
                    <a:pt x="135309" y="6583"/>
                  </a:lnTo>
                  <a:lnTo>
                    <a:pt x="91281" y="25164"/>
                  </a:lnTo>
                  <a:lnTo>
                    <a:pt x="53980" y="53983"/>
                  </a:lnTo>
                  <a:lnTo>
                    <a:pt x="25161" y="91285"/>
                  </a:lnTo>
                  <a:lnTo>
                    <a:pt x="6583" y="135313"/>
                  </a:lnTo>
                  <a:lnTo>
                    <a:pt x="0" y="184308"/>
                  </a:lnTo>
                  <a:lnTo>
                    <a:pt x="6583" y="233303"/>
                  </a:lnTo>
                  <a:lnTo>
                    <a:pt x="25161" y="277331"/>
                  </a:lnTo>
                  <a:lnTo>
                    <a:pt x="53980" y="314633"/>
                  </a:lnTo>
                  <a:lnTo>
                    <a:pt x="91281" y="343452"/>
                  </a:lnTo>
                  <a:lnTo>
                    <a:pt x="135309" y="362033"/>
                  </a:lnTo>
                  <a:lnTo>
                    <a:pt x="184308" y="368617"/>
                  </a:lnTo>
                  <a:lnTo>
                    <a:pt x="233303" y="362033"/>
                  </a:lnTo>
                  <a:lnTo>
                    <a:pt x="277331" y="343452"/>
                  </a:lnTo>
                  <a:lnTo>
                    <a:pt x="314633" y="314633"/>
                  </a:lnTo>
                  <a:lnTo>
                    <a:pt x="343452" y="277331"/>
                  </a:lnTo>
                  <a:lnTo>
                    <a:pt x="362033" y="233303"/>
                  </a:lnTo>
                  <a:lnTo>
                    <a:pt x="368617" y="184308"/>
                  </a:lnTo>
                  <a:lnTo>
                    <a:pt x="362033" y="135313"/>
                  </a:lnTo>
                  <a:lnTo>
                    <a:pt x="343452" y="91285"/>
                  </a:lnTo>
                  <a:lnTo>
                    <a:pt x="314633" y="53983"/>
                  </a:lnTo>
                  <a:lnTo>
                    <a:pt x="277331" y="25164"/>
                  </a:lnTo>
                  <a:lnTo>
                    <a:pt x="233303" y="6583"/>
                  </a:lnTo>
                  <a:lnTo>
                    <a:pt x="184308" y="0"/>
                  </a:lnTo>
                  <a:close/>
                </a:path>
              </a:pathLst>
            </a:custGeom>
            <a:solidFill>
              <a:srgbClr val="CCCCC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268" name="Google Shape;268;p21"/>
            <p:cNvSpPr/>
            <p:nvPr/>
          </p:nvSpPr>
          <p:spPr>
            <a:xfrm>
              <a:off x="2916198" y="7046839"/>
              <a:ext cx="368935" cy="368934"/>
            </a:xfrm>
            <a:custGeom>
              <a:rect b="b" l="l" r="r" t="t"/>
              <a:pathLst>
                <a:path extrusionOk="0" h="368934" w="368935">
                  <a:moveTo>
                    <a:pt x="368617" y="184308"/>
                  </a:moveTo>
                  <a:lnTo>
                    <a:pt x="362033" y="233303"/>
                  </a:lnTo>
                  <a:lnTo>
                    <a:pt x="343452" y="277331"/>
                  </a:lnTo>
                  <a:lnTo>
                    <a:pt x="314633" y="314633"/>
                  </a:lnTo>
                  <a:lnTo>
                    <a:pt x="277331" y="343452"/>
                  </a:lnTo>
                  <a:lnTo>
                    <a:pt x="233303" y="362033"/>
                  </a:lnTo>
                  <a:lnTo>
                    <a:pt x="184308" y="368617"/>
                  </a:lnTo>
                  <a:lnTo>
                    <a:pt x="135309" y="362033"/>
                  </a:lnTo>
                  <a:lnTo>
                    <a:pt x="91281" y="343452"/>
                  </a:lnTo>
                  <a:lnTo>
                    <a:pt x="53980" y="314633"/>
                  </a:lnTo>
                  <a:lnTo>
                    <a:pt x="25161" y="277331"/>
                  </a:lnTo>
                  <a:lnTo>
                    <a:pt x="6583" y="233303"/>
                  </a:lnTo>
                  <a:lnTo>
                    <a:pt x="0" y="184308"/>
                  </a:lnTo>
                  <a:lnTo>
                    <a:pt x="6583" y="135313"/>
                  </a:lnTo>
                  <a:lnTo>
                    <a:pt x="25161" y="91285"/>
                  </a:lnTo>
                  <a:lnTo>
                    <a:pt x="53980" y="53983"/>
                  </a:lnTo>
                  <a:lnTo>
                    <a:pt x="91281" y="25164"/>
                  </a:lnTo>
                  <a:lnTo>
                    <a:pt x="135309" y="6583"/>
                  </a:lnTo>
                  <a:lnTo>
                    <a:pt x="184308" y="0"/>
                  </a:lnTo>
                  <a:lnTo>
                    <a:pt x="233303" y="6583"/>
                  </a:lnTo>
                  <a:lnTo>
                    <a:pt x="277331" y="25164"/>
                  </a:lnTo>
                  <a:lnTo>
                    <a:pt x="314633" y="53983"/>
                  </a:lnTo>
                  <a:lnTo>
                    <a:pt x="343452" y="91285"/>
                  </a:lnTo>
                  <a:lnTo>
                    <a:pt x="362033" y="135313"/>
                  </a:lnTo>
                  <a:lnTo>
                    <a:pt x="368617" y="184308"/>
                  </a:lnTo>
                  <a:close/>
                </a:path>
              </a:pathLst>
            </a:custGeom>
            <a:noFill/>
            <a:ln cap="flat" cmpd="sng" w="1045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269" name="Google Shape;269;p21"/>
            <p:cNvSpPr/>
            <p:nvPr/>
          </p:nvSpPr>
          <p:spPr>
            <a:xfrm>
              <a:off x="3789261" y="5646260"/>
              <a:ext cx="1219200" cy="1769745"/>
            </a:xfrm>
            <a:custGeom>
              <a:rect b="b" l="l" r="r" t="t"/>
              <a:pathLst>
                <a:path extrusionOk="0" h="1769745" w="1219200">
                  <a:moveTo>
                    <a:pt x="368617" y="184315"/>
                  </a:moveTo>
                  <a:lnTo>
                    <a:pt x="362026" y="135318"/>
                  </a:lnTo>
                  <a:lnTo>
                    <a:pt x="343446" y="91287"/>
                  </a:lnTo>
                  <a:lnTo>
                    <a:pt x="314629" y="53987"/>
                  </a:lnTo>
                  <a:lnTo>
                    <a:pt x="277329" y="25171"/>
                  </a:lnTo>
                  <a:lnTo>
                    <a:pt x="233299" y="6591"/>
                  </a:lnTo>
                  <a:lnTo>
                    <a:pt x="184302" y="0"/>
                  </a:lnTo>
                  <a:lnTo>
                    <a:pt x="135305" y="6591"/>
                  </a:lnTo>
                  <a:lnTo>
                    <a:pt x="91274" y="25171"/>
                  </a:lnTo>
                  <a:lnTo>
                    <a:pt x="53975" y="53987"/>
                  </a:lnTo>
                  <a:lnTo>
                    <a:pt x="25158" y="91287"/>
                  </a:lnTo>
                  <a:lnTo>
                    <a:pt x="6578" y="135318"/>
                  </a:lnTo>
                  <a:lnTo>
                    <a:pt x="0" y="184315"/>
                  </a:lnTo>
                  <a:lnTo>
                    <a:pt x="6578" y="233311"/>
                  </a:lnTo>
                  <a:lnTo>
                    <a:pt x="25158" y="277329"/>
                  </a:lnTo>
                  <a:lnTo>
                    <a:pt x="53975" y="314642"/>
                  </a:lnTo>
                  <a:lnTo>
                    <a:pt x="91274" y="343458"/>
                  </a:lnTo>
                  <a:lnTo>
                    <a:pt x="135305" y="362038"/>
                  </a:lnTo>
                  <a:lnTo>
                    <a:pt x="184302" y="368617"/>
                  </a:lnTo>
                  <a:lnTo>
                    <a:pt x="233299" y="362038"/>
                  </a:lnTo>
                  <a:lnTo>
                    <a:pt x="277329" y="343458"/>
                  </a:lnTo>
                  <a:lnTo>
                    <a:pt x="314629" y="314642"/>
                  </a:lnTo>
                  <a:lnTo>
                    <a:pt x="343446" y="277329"/>
                  </a:lnTo>
                  <a:lnTo>
                    <a:pt x="362026" y="233311"/>
                  </a:lnTo>
                  <a:lnTo>
                    <a:pt x="368617" y="184315"/>
                  </a:lnTo>
                  <a:close/>
                </a:path>
                <a:path extrusionOk="0" h="1769745" w="1219200">
                  <a:moveTo>
                    <a:pt x="1218831" y="1584896"/>
                  </a:moveTo>
                  <a:lnTo>
                    <a:pt x="1212253" y="1535899"/>
                  </a:lnTo>
                  <a:lnTo>
                    <a:pt x="1193673" y="1491869"/>
                  </a:lnTo>
                  <a:lnTo>
                    <a:pt x="1164844" y="1454569"/>
                  </a:lnTo>
                  <a:lnTo>
                    <a:pt x="1127544" y="1425752"/>
                  </a:lnTo>
                  <a:lnTo>
                    <a:pt x="1083513" y="1407172"/>
                  </a:lnTo>
                  <a:lnTo>
                    <a:pt x="1034529" y="1400581"/>
                  </a:lnTo>
                  <a:lnTo>
                    <a:pt x="985520" y="1407172"/>
                  </a:lnTo>
                  <a:lnTo>
                    <a:pt x="941501" y="1425752"/>
                  </a:lnTo>
                  <a:lnTo>
                    <a:pt x="904201" y="1454569"/>
                  </a:lnTo>
                  <a:lnTo>
                    <a:pt x="875372" y="1491869"/>
                  </a:lnTo>
                  <a:lnTo>
                    <a:pt x="856792" y="1535899"/>
                  </a:lnTo>
                  <a:lnTo>
                    <a:pt x="850214" y="1584896"/>
                  </a:lnTo>
                  <a:lnTo>
                    <a:pt x="856792" y="1633893"/>
                  </a:lnTo>
                  <a:lnTo>
                    <a:pt x="875372" y="1677911"/>
                  </a:lnTo>
                  <a:lnTo>
                    <a:pt x="904201" y="1715223"/>
                  </a:lnTo>
                  <a:lnTo>
                    <a:pt x="941501" y="1744040"/>
                  </a:lnTo>
                  <a:lnTo>
                    <a:pt x="985520" y="1762620"/>
                  </a:lnTo>
                  <a:lnTo>
                    <a:pt x="1034529" y="1769198"/>
                  </a:lnTo>
                  <a:lnTo>
                    <a:pt x="1083513" y="1762620"/>
                  </a:lnTo>
                  <a:lnTo>
                    <a:pt x="1127544" y="1744040"/>
                  </a:lnTo>
                  <a:lnTo>
                    <a:pt x="1164844" y="1715223"/>
                  </a:lnTo>
                  <a:lnTo>
                    <a:pt x="1193673" y="1677911"/>
                  </a:lnTo>
                  <a:lnTo>
                    <a:pt x="1212253" y="1633893"/>
                  </a:lnTo>
                  <a:lnTo>
                    <a:pt x="1218831" y="1584896"/>
                  </a:lnTo>
                  <a:close/>
                </a:path>
              </a:pathLst>
            </a:custGeom>
            <a:solidFill>
              <a:srgbClr val="CCCCC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270" name="Google Shape;270;p21"/>
            <p:cNvSpPr/>
            <p:nvPr/>
          </p:nvSpPr>
          <p:spPr>
            <a:xfrm>
              <a:off x="3789264" y="5646259"/>
              <a:ext cx="368935" cy="368935"/>
            </a:xfrm>
            <a:custGeom>
              <a:rect b="b" l="l" r="r" t="t"/>
              <a:pathLst>
                <a:path extrusionOk="0" h="368935" w="368935">
                  <a:moveTo>
                    <a:pt x="368617" y="184308"/>
                  </a:moveTo>
                  <a:lnTo>
                    <a:pt x="362033" y="233303"/>
                  </a:lnTo>
                  <a:lnTo>
                    <a:pt x="343452" y="277331"/>
                  </a:lnTo>
                  <a:lnTo>
                    <a:pt x="314633" y="314633"/>
                  </a:lnTo>
                  <a:lnTo>
                    <a:pt x="277331" y="343452"/>
                  </a:lnTo>
                  <a:lnTo>
                    <a:pt x="233303" y="362033"/>
                  </a:lnTo>
                  <a:lnTo>
                    <a:pt x="184308" y="368617"/>
                  </a:lnTo>
                  <a:lnTo>
                    <a:pt x="135309" y="362033"/>
                  </a:lnTo>
                  <a:lnTo>
                    <a:pt x="91281" y="343452"/>
                  </a:lnTo>
                  <a:lnTo>
                    <a:pt x="53980" y="314633"/>
                  </a:lnTo>
                  <a:lnTo>
                    <a:pt x="25161" y="277331"/>
                  </a:lnTo>
                  <a:lnTo>
                    <a:pt x="6583" y="233303"/>
                  </a:lnTo>
                  <a:lnTo>
                    <a:pt x="0" y="184308"/>
                  </a:lnTo>
                  <a:lnTo>
                    <a:pt x="6583" y="135313"/>
                  </a:lnTo>
                  <a:lnTo>
                    <a:pt x="25161" y="91285"/>
                  </a:lnTo>
                  <a:lnTo>
                    <a:pt x="53980" y="53983"/>
                  </a:lnTo>
                  <a:lnTo>
                    <a:pt x="91281" y="25164"/>
                  </a:lnTo>
                  <a:lnTo>
                    <a:pt x="135309" y="6583"/>
                  </a:lnTo>
                  <a:lnTo>
                    <a:pt x="184308" y="0"/>
                  </a:lnTo>
                  <a:lnTo>
                    <a:pt x="233303" y="6583"/>
                  </a:lnTo>
                  <a:lnTo>
                    <a:pt x="277331" y="25164"/>
                  </a:lnTo>
                  <a:lnTo>
                    <a:pt x="314633" y="53983"/>
                  </a:lnTo>
                  <a:lnTo>
                    <a:pt x="343452" y="91285"/>
                  </a:lnTo>
                  <a:lnTo>
                    <a:pt x="362033" y="135313"/>
                  </a:lnTo>
                  <a:lnTo>
                    <a:pt x="368617" y="184308"/>
                  </a:lnTo>
                  <a:close/>
                </a:path>
              </a:pathLst>
            </a:custGeom>
            <a:noFill/>
            <a:ln cap="flat" cmpd="sng" w="1045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271" name="Google Shape;271;p21"/>
            <p:cNvSpPr/>
            <p:nvPr/>
          </p:nvSpPr>
          <p:spPr>
            <a:xfrm>
              <a:off x="1726390" y="8981196"/>
              <a:ext cx="358775" cy="358140"/>
            </a:xfrm>
            <a:custGeom>
              <a:rect b="b" l="l" r="r" t="t"/>
              <a:pathLst>
                <a:path extrusionOk="0" h="358140" w="358775">
                  <a:moveTo>
                    <a:pt x="179073" y="0"/>
                  </a:moveTo>
                  <a:lnTo>
                    <a:pt x="131523" y="6407"/>
                  </a:lnTo>
                  <a:lnTo>
                    <a:pt x="88762" y="24484"/>
                  </a:lnTo>
                  <a:lnTo>
                    <a:pt x="52508" y="52508"/>
                  </a:lnTo>
                  <a:lnTo>
                    <a:pt x="24484" y="88762"/>
                  </a:lnTo>
                  <a:lnTo>
                    <a:pt x="6407" y="131523"/>
                  </a:lnTo>
                  <a:lnTo>
                    <a:pt x="0" y="179073"/>
                  </a:lnTo>
                  <a:lnTo>
                    <a:pt x="6407" y="226622"/>
                  </a:lnTo>
                  <a:lnTo>
                    <a:pt x="24484" y="269384"/>
                  </a:lnTo>
                  <a:lnTo>
                    <a:pt x="52508" y="305637"/>
                  </a:lnTo>
                  <a:lnTo>
                    <a:pt x="88762" y="333662"/>
                  </a:lnTo>
                  <a:lnTo>
                    <a:pt x="131523" y="351738"/>
                  </a:lnTo>
                  <a:lnTo>
                    <a:pt x="179073" y="358146"/>
                  </a:lnTo>
                  <a:lnTo>
                    <a:pt x="226627" y="351738"/>
                  </a:lnTo>
                  <a:lnTo>
                    <a:pt x="269391" y="333662"/>
                  </a:lnTo>
                  <a:lnTo>
                    <a:pt x="305646" y="305637"/>
                  </a:lnTo>
                  <a:lnTo>
                    <a:pt x="333672" y="269384"/>
                  </a:lnTo>
                  <a:lnTo>
                    <a:pt x="351748" y="226622"/>
                  </a:lnTo>
                  <a:lnTo>
                    <a:pt x="358156" y="179073"/>
                  </a:lnTo>
                  <a:lnTo>
                    <a:pt x="351748" y="131523"/>
                  </a:lnTo>
                  <a:lnTo>
                    <a:pt x="333672" y="88762"/>
                  </a:lnTo>
                  <a:lnTo>
                    <a:pt x="305646" y="52508"/>
                  </a:lnTo>
                  <a:lnTo>
                    <a:pt x="269391" y="24484"/>
                  </a:lnTo>
                  <a:lnTo>
                    <a:pt x="226627" y="6407"/>
                  </a:lnTo>
                  <a:lnTo>
                    <a:pt x="179073"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272" name="Google Shape;272;p21"/>
            <p:cNvSpPr/>
            <p:nvPr/>
          </p:nvSpPr>
          <p:spPr>
            <a:xfrm>
              <a:off x="1721159" y="8975959"/>
              <a:ext cx="368935" cy="368934"/>
            </a:xfrm>
            <a:custGeom>
              <a:rect b="b" l="l" r="r" t="t"/>
              <a:pathLst>
                <a:path extrusionOk="0" h="368934" w="368935">
                  <a:moveTo>
                    <a:pt x="184308" y="0"/>
                  </a:moveTo>
                  <a:lnTo>
                    <a:pt x="135313" y="6583"/>
                  </a:lnTo>
                  <a:lnTo>
                    <a:pt x="91285" y="25164"/>
                  </a:lnTo>
                  <a:lnTo>
                    <a:pt x="53983" y="53983"/>
                  </a:lnTo>
                  <a:lnTo>
                    <a:pt x="25164" y="91285"/>
                  </a:lnTo>
                  <a:lnTo>
                    <a:pt x="6583" y="135313"/>
                  </a:lnTo>
                  <a:lnTo>
                    <a:pt x="0" y="184308"/>
                  </a:lnTo>
                  <a:lnTo>
                    <a:pt x="6583" y="233307"/>
                  </a:lnTo>
                  <a:lnTo>
                    <a:pt x="25164" y="277335"/>
                  </a:lnTo>
                  <a:lnTo>
                    <a:pt x="53983" y="314637"/>
                  </a:lnTo>
                  <a:lnTo>
                    <a:pt x="91285" y="343455"/>
                  </a:lnTo>
                  <a:lnTo>
                    <a:pt x="135313" y="362033"/>
                  </a:lnTo>
                  <a:lnTo>
                    <a:pt x="184308" y="368617"/>
                  </a:lnTo>
                  <a:lnTo>
                    <a:pt x="233303" y="362033"/>
                  </a:lnTo>
                  <a:lnTo>
                    <a:pt x="242516" y="358146"/>
                  </a:lnTo>
                  <a:lnTo>
                    <a:pt x="184308" y="358146"/>
                  </a:lnTo>
                  <a:lnTo>
                    <a:pt x="138150" y="351926"/>
                  </a:lnTo>
                  <a:lnTo>
                    <a:pt x="96639" y="334379"/>
                  </a:lnTo>
                  <a:lnTo>
                    <a:pt x="61445" y="307175"/>
                  </a:lnTo>
                  <a:lnTo>
                    <a:pt x="34239" y="271982"/>
                  </a:lnTo>
                  <a:lnTo>
                    <a:pt x="16691" y="230470"/>
                  </a:lnTo>
                  <a:lnTo>
                    <a:pt x="10470" y="184308"/>
                  </a:lnTo>
                  <a:lnTo>
                    <a:pt x="16691" y="138150"/>
                  </a:lnTo>
                  <a:lnTo>
                    <a:pt x="34239" y="96639"/>
                  </a:lnTo>
                  <a:lnTo>
                    <a:pt x="61445" y="61445"/>
                  </a:lnTo>
                  <a:lnTo>
                    <a:pt x="96639" y="34239"/>
                  </a:lnTo>
                  <a:lnTo>
                    <a:pt x="138150" y="16691"/>
                  </a:lnTo>
                  <a:lnTo>
                    <a:pt x="184308" y="10470"/>
                  </a:lnTo>
                  <a:lnTo>
                    <a:pt x="242514" y="10470"/>
                  </a:lnTo>
                  <a:lnTo>
                    <a:pt x="233303" y="6583"/>
                  </a:lnTo>
                  <a:lnTo>
                    <a:pt x="184308" y="0"/>
                  </a:lnTo>
                  <a:close/>
                </a:path>
                <a:path extrusionOk="0" h="368934" w="368935">
                  <a:moveTo>
                    <a:pt x="242514" y="10470"/>
                  </a:moveTo>
                  <a:lnTo>
                    <a:pt x="184308" y="10470"/>
                  </a:lnTo>
                  <a:lnTo>
                    <a:pt x="230466" y="16691"/>
                  </a:lnTo>
                  <a:lnTo>
                    <a:pt x="271977" y="34239"/>
                  </a:lnTo>
                  <a:lnTo>
                    <a:pt x="307171" y="61445"/>
                  </a:lnTo>
                  <a:lnTo>
                    <a:pt x="334377" y="96639"/>
                  </a:lnTo>
                  <a:lnTo>
                    <a:pt x="351925" y="138150"/>
                  </a:lnTo>
                  <a:lnTo>
                    <a:pt x="358146" y="184308"/>
                  </a:lnTo>
                  <a:lnTo>
                    <a:pt x="351925" y="230470"/>
                  </a:lnTo>
                  <a:lnTo>
                    <a:pt x="334377" y="271982"/>
                  </a:lnTo>
                  <a:lnTo>
                    <a:pt x="307171" y="307175"/>
                  </a:lnTo>
                  <a:lnTo>
                    <a:pt x="271977" y="334379"/>
                  </a:lnTo>
                  <a:lnTo>
                    <a:pt x="230466" y="351926"/>
                  </a:lnTo>
                  <a:lnTo>
                    <a:pt x="184308" y="358146"/>
                  </a:lnTo>
                  <a:lnTo>
                    <a:pt x="242516" y="358146"/>
                  </a:lnTo>
                  <a:lnTo>
                    <a:pt x="314633" y="314637"/>
                  </a:lnTo>
                  <a:lnTo>
                    <a:pt x="343452" y="277335"/>
                  </a:lnTo>
                  <a:lnTo>
                    <a:pt x="362033" y="233307"/>
                  </a:lnTo>
                  <a:lnTo>
                    <a:pt x="368617" y="184308"/>
                  </a:lnTo>
                  <a:lnTo>
                    <a:pt x="362033" y="135313"/>
                  </a:lnTo>
                  <a:lnTo>
                    <a:pt x="343452" y="91285"/>
                  </a:lnTo>
                  <a:lnTo>
                    <a:pt x="314633" y="53983"/>
                  </a:lnTo>
                  <a:lnTo>
                    <a:pt x="277331" y="25164"/>
                  </a:lnTo>
                  <a:lnTo>
                    <a:pt x="242514" y="1047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273" name="Google Shape;273;p21"/>
            <p:cNvSpPr/>
            <p:nvPr/>
          </p:nvSpPr>
          <p:spPr>
            <a:xfrm>
              <a:off x="2318679" y="8011400"/>
              <a:ext cx="368935" cy="368934"/>
            </a:xfrm>
            <a:custGeom>
              <a:rect b="b" l="l" r="r" t="t"/>
              <a:pathLst>
                <a:path extrusionOk="0" h="368934" w="368935">
                  <a:moveTo>
                    <a:pt x="184308" y="0"/>
                  </a:moveTo>
                  <a:lnTo>
                    <a:pt x="135309" y="6583"/>
                  </a:lnTo>
                  <a:lnTo>
                    <a:pt x="91281" y="25164"/>
                  </a:lnTo>
                  <a:lnTo>
                    <a:pt x="53980" y="53983"/>
                  </a:lnTo>
                  <a:lnTo>
                    <a:pt x="25161" y="91285"/>
                  </a:lnTo>
                  <a:lnTo>
                    <a:pt x="6583" y="135313"/>
                  </a:lnTo>
                  <a:lnTo>
                    <a:pt x="0" y="184308"/>
                  </a:lnTo>
                  <a:lnTo>
                    <a:pt x="6583" y="233303"/>
                  </a:lnTo>
                  <a:lnTo>
                    <a:pt x="25161" y="277331"/>
                  </a:lnTo>
                  <a:lnTo>
                    <a:pt x="53980" y="314633"/>
                  </a:lnTo>
                  <a:lnTo>
                    <a:pt x="91281" y="343452"/>
                  </a:lnTo>
                  <a:lnTo>
                    <a:pt x="135309" y="362033"/>
                  </a:lnTo>
                  <a:lnTo>
                    <a:pt x="184308" y="368617"/>
                  </a:lnTo>
                  <a:lnTo>
                    <a:pt x="233303" y="362033"/>
                  </a:lnTo>
                  <a:lnTo>
                    <a:pt x="277331" y="343452"/>
                  </a:lnTo>
                  <a:lnTo>
                    <a:pt x="314633" y="314633"/>
                  </a:lnTo>
                  <a:lnTo>
                    <a:pt x="343452" y="277331"/>
                  </a:lnTo>
                  <a:lnTo>
                    <a:pt x="362033" y="233303"/>
                  </a:lnTo>
                  <a:lnTo>
                    <a:pt x="368617" y="184308"/>
                  </a:lnTo>
                  <a:lnTo>
                    <a:pt x="362033" y="135313"/>
                  </a:lnTo>
                  <a:lnTo>
                    <a:pt x="343452" y="91285"/>
                  </a:lnTo>
                  <a:lnTo>
                    <a:pt x="314633" y="53983"/>
                  </a:lnTo>
                  <a:lnTo>
                    <a:pt x="277331" y="25164"/>
                  </a:lnTo>
                  <a:lnTo>
                    <a:pt x="233303" y="6583"/>
                  </a:lnTo>
                  <a:lnTo>
                    <a:pt x="184308" y="0"/>
                  </a:lnTo>
                  <a:close/>
                </a:path>
              </a:pathLst>
            </a:custGeom>
            <a:solidFill>
              <a:srgbClr val="CCCCC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274" name="Google Shape;274;p21"/>
            <p:cNvSpPr/>
            <p:nvPr/>
          </p:nvSpPr>
          <p:spPr>
            <a:xfrm>
              <a:off x="2318679" y="8011400"/>
              <a:ext cx="368935" cy="368934"/>
            </a:xfrm>
            <a:custGeom>
              <a:rect b="b" l="l" r="r" t="t"/>
              <a:pathLst>
                <a:path extrusionOk="0" h="368934" w="368935">
                  <a:moveTo>
                    <a:pt x="368617" y="184308"/>
                  </a:moveTo>
                  <a:lnTo>
                    <a:pt x="362033" y="233303"/>
                  </a:lnTo>
                  <a:lnTo>
                    <a:pt x="343452" y="277331"/>
                  </a:lnTo>
                  <a:lnTo>
                    <a:pt x="314633" y="314633"/>
                  </a:lnTo>
                  <a:lnTo>
                    <a:pt x="277331" y="343452"/>
                  </a:lnTo>
                  <a:lnTo>
                    <a:pt x="233303" y="362033"/>
                  </a:lnTo>
                  <a:lnTo>
                    <a:pt x="184308" y="368617"/>
                  </a:lnTo>
                  <a:lnTo>
                    <a:pt x="135309" y="362033"/>
                  </a:lnTo>
                  <a:lnTo>
                    <a:pt x="91281" y="343452"/>
                  </a:lnTo>
                  <a:lnTo>
                    <a:pt x="53980" y="314633"/>
                  </a:lnTo>
                  <a:lnTo>
                    <a:pt x="25161" y="277331"/>
                  </a:lnTo>
                  <a:lnTo>
                    <a:pt x="6583" y="233303"/>
                  </a:lnTo>
                  <a:lnTo>
                    <a:pt x="0" y="184308"/>
                  </a:lnTo>
                  <a:lnTo>
                    <a:pt x="6583" y="135313"/>
                  </a:lnTo>
                  <a:lnTo>
                    <a:pt x="25161" y="91285"/>
                  </a:lnTo>
                  <a:lnTo>
                    <a:pt x="53980" y="53983"/>
                  </a:lnTo>
                  <a:lnTo>
                    <a:pt x="91281" y="25164"/>
                  </a:lnTo>
                  <a:lnTo>
                    <a:pt x="135309" y="6583"/>
                  </a:lnTo>
                  <a:lnTo>
                    <a:pt x="184308" y="0"/>
                  </a:lnTo>
                  <a:lnTo>
                    <a:pt x="233303" y="6583"/>
                  </a:lnTo>
                  <a:lnTo>
                    <a:pt x="277331" y="25164"/>
                  </a:lnTo>
                  <a:lnTo>
                    <a:pt x="314633" y="53983"/>
                  </a:lnTo>
                  <a:lnTo>
                    <a:pt x="343452" y="91285"/>
                  </a:lnTo>
                  <a:lnTo>
                    <a:pt x="362033" y="135313"/>
                  </a:lnTo>
                  <a:lnTo>
                    <a:pt x="368617" y="184308"/>
                  </a:lnTo>
                  <a:close/>
                </a:path>
              </a:pathLst>
            </a:custGeom>
            <a:noFill/>
            <a:ln cap="flat" cmpd="sng" w="1045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275" name="Google Shape;275;p21"/>
            <p:cNvSpPr/>
            <p:nvPr/>
          </p:nvSpPr>
          <p:spPr>
            <a:xfrm>
              <a:off x="5229682" y="8011400"/>
              <a:ext cx="368935" cy="368934"/>
            </a:xfrm>
            <a:custGeom>
              <a:rect b="b" l="l" r="r" t="t"/>
              <a:pathLst>
                <a:path extrusionOk="0" h="368934" w="368935">
                  <a:moveTo>
                    <a:pt x="184308" y="0"/>
                  </a:moveTo>
                  <a:lnTo>
                    <a:pt x="135309" y="6583"/>
                  </a:lnTo>
                  <a:lnTo>
                    <a:pt x="91281" y="25164"/>
                  </a:lnTo>
                  <a:lnTo>
                    <a:pt x="53980" y="53983"/>
                  </a:lnTo>
                  <a:lnTo>
                    <a:pt x="25161" y="91285"/>
                  </a:lnTo>
                  <a:lnTo>
                    <a:pt x="6583" y="135313"/>
                  </a:lnTo>
                  <a:lnTo>
                    <a:pt x="0" y="184308"/>
                  </a:lnTo>
                  <a:lnTo>
                    <a:pt x="6583" y="233303"/>
                  </a:lnTo>
                  <a:lnTo>
                    <a:pt x="25161" y="277331"/>
                  </a:lnTo>
                  <a:lnTo>
                    <a:pt x="53980" y="314633"/>
                  </a:lnTo>
                  <a:lnTo>
                    <a:pt x="91281" y="343452"/>
                  </a:lnTo>
                  <a:lnTo>
                    <a:pt x="135309" y="362033"/>
                  </a:lnTo>
                  <a:lnTo>
                    <a:pt x="184308" y="368617"/>
                  </a:lnTo>
                  <a:lnTo>
                    <a:pt x="233303" y="362033"/>
                  </a:lnTo>
                  <a:lnTo>
                    <a:pt x="277331" y="343452"/>
                  </a:lnTo>
                  <a:lnTo>
                    <a:pt x="314633" y="314633"/>
                  </a:lnTo>
                  <a:lnTo>
                    <a:pt x="343452" y="277331"/>
                  </a:lnTo>
                  <a:lnTo>
                    <a:pt x="362033" y="233303"/>
                  </a:lnTo>
                  <a:lnTo>
                    <a:pt x="368617" y="184308"/>
                  </a:lnTo>
                  <a:lnTo>
                    <a:pt x="362033" y="135313"/>
                  </a:lnTo>
                  <a:lnTo>
                    <a:pt x="343452" y="91285"/>
                  </a:lnTo>
                  <a:lnTo>
                    <a:pt x="314633" y="53983"/>
                  </a:lnTo>
                  <a:lnTo>
                    <a:pt x="277331" y="25164"/>
                  </a:lnTo>
                  <a:lnTo>
                    <a:pt x="233303" y="6583"/>
                  </a:lnTo>
                  <a:lnTo>
                    <a:pt x="184308" y="0"/>
                  </a:lnTo>
                  <a:close/>
                </a:path>
              </a:pathLst>
            </a:custGeom>
            <a:solidFill>
              <a:srgbClr val="CCCCC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276" name="Google Shape;276;p21"/>
            <p:cNvSpPr/>
            <p:nvPr/>
          </p:nvSpPr>
          <p:spPr>
            <a:xfrm>
              <a:off x="1128875" y="9945750"/>
              <a:ext cx="358775" cy="358775"/>
            </a:xfrm>
            <a:custGeom>
              <a:rect b="b" l="l" r="r" t="t"/>
              <a:pathLst>
                <a:path extrusionOk="0" h="358775" w="358775">
                  <a:moveTo>
                    <a:pt x="179073" y="0"/>
                  </a:moveTo>
                  <a:lnTo>
                    <a:pt x="131523" y="6408"/>
                  </a:lnTo>
                  <a:lnTo>
                    <a:pt x="88762" y="24486"/>
                  </a:lnTo>
                  <a:lnTo>
                    <a:pt x="52508" y="52514"/>
                  </a:lnTo>
                  <a:lnTo>
                    <a:pt x="24484" y="88769"/>
                  </a:lnTo>
                  <a:lnTo>
                    <a:pt x="6407" y="131533"/>
                  </a:lnTo>
                  <a:lnTo>
                    <a:pt x="0" y="179083"/>
                  </a:lnTo>
                  <a:lnTo>
                    <a:pt x="6407" y="226633"/>
                  </a:lnTo>
                  <a:lnTo>
                    <a:pt x="24484" y="269394"/>
                  </a:lnTo>
                  <a:lnTo>
                    <a:pt x="52508" y="305647"/>
                  </a:lnTo>
                  <a:lnTo>
                    <a:pt x="88762" y="333672"/>
                  </a:lnTo>
                  <a:lnTo>
                    <a:pt x="131523" y="351748"/>
                  </a:lnTo>
                  <a:lnTo>
                    <a:pt x="179073" y="358156"/>
                  </a:lnTo>
                  <a:lnTo>
                    <a:pt x="226627" y="351748"/>
                  </a:lnTo>
                  <a:lnTo>
                    <a:pt x="269391" y="333672"/>
                  </a:lnTo>
                  <a:lnTo>
                    <a:pt x="305646" y="305647"/>
                  </a:lnTo>
                  <a:lnTo>
                    <a:pt x="333672" y="269394"/>
                  </a:lnTo>
                  <a:lnTo>
                    <a:pt x="351748" y="226633"/>
                  </a:lnTo>
                  <a:lnTo>
                    <a:pt x="358156" y="179083"/>
                  </a:lnTo>
                  <a:lnTo>
                    <a:pt x="351748" y="131533"/>
                  </a:lnTo>
                  <a:lnTo>
                    <a:pt x="333672" y="88769"/>
                  </a:lnTo>
                  <a:lnTo>
                    <a:pt x="305646" y="52514"/>
                  </a:lnTo>
                  <a:lnTo>
                    <a:pt x="269391" y="24486"/>
                  </a:lnTo>
                  <a:lnTo>
                    <a:pt x="226627" y="6408"/>
                  </a:lnTo>
                  <a:lnTo>
                    <a:pt x="179073"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277" name="Google Shape;277;p21"/>
            <p:cNvSpPr/>
            <p:nvPr/>
          </p:nvSpPr>
          <p:spPr>
            <a:xfrm>
              <a:off x="1123641" y="9940520"/>
              <a:ext cx="368934" cy="368934"/>
            </a:xfrm>
            <a:custGeom>
              <a:rect b="b" l="l" r="r" t="t"/>
              <a:pathLst>
                <a:path extrusionOk="0" h="368934" w="368934">
                  <a:moveTo>
                    <a:pt x="184308" y="0"/>
                  </a:moveTo>
                  <a:lnTo>
                    <a:pt x="135313" y="6583"/>
                  </a:lnTo>
                  <a:lnTo>
                    <a:pt x="91285" y="25164"/>
                  </a:lnTo>
                  <a:lnTo>
                    <a:pt x="53983" y="53983"/>
                  </a:lnTo>
                  <a:lnTo>
                    <a:pt x="25164" y="91285"/>
                  </a:lnTo>
                  <a:lnTo>
                    <a:pt x="6583" y="135313"/>
                  </a:lnTo>
                  <a:lnTo>
                    <a:pt x="0" y="184308"/>
                  </a:lnTo>
                  <a:lnTo>
                    <a:pt x="6583" y="233307"/>
                  </a:lnTo>
                  <a:lnTo>
                    <a:pt x="25164" y="277335"/>
                  </a:lnTo>
                  <a:lnTo>
                    <a:pt x="53983" y="314637"/>
                  </a:lnTo>
                  <a:lnTo>
                    <a:pt x="91285" y="343455"/>
                  </a:lnTo>
                  <a:lnTo>
                    <a:pt x="135313" y="362033"/>
                  </a:lnTo>
                  <a:lnTo>
                    <a:pt x="184308" y="368617"/>
                  </a:lnTo>
                  <a:lnTo>
                    <a:pt x="233303" y="362033"/>
                  </a:lnTo>
                  <a:lnTo>
                    <a:pt x="242516" y="358146"/>
                  </a:lnTo>
                  <a:lnTo>
                    <a:pt x="184308" y="358146"/>
                  </a:lnTo>
                  <a:lnTo>
                    <a:pt x="138150" y="351926"/>
                  </a:lnTo>
                  <a:lnTo>
                    <a:pt x="96639" y="334379"/>
                  </a:lnTo>
                  <a:lnTo>
                    <a:pt x="61445" y="307175"/>
                  </a:lnTo>
                  <a:lnTo>
                    <a:pt x="34239" y="271982"/>
                  </a:lnTo>
                  <a:lnTo>
                    <a:pt x="16691" y="230470"/>
                  </a:lnTo>
                  <a:lnTo>
                    <a:pt x="10470" y="184308"/>
                  </a:lnTo>
                  <a:lnTo>
                    <a:pt x="16691" y="138150"/>
                  </a:lnTo>
                  <a:lnTo>
                    <a:pt x="34239" y="96639"/>
                  </a:lnTo>
                  <a:lnTo>
                    <a:pt x="61445" y="61445"/>
                  </a:lnTo>
                  <a:lnTo>
                    <a:pt x="96639" y="34239"/>
                  </a:lnTo>
                  <a:lnTo>
                    <a:pt x="138150" y="16691"/>
                  </a:lnTo>
                  <a:lnTo>
                    <a:pt x="184308" y="10470"/>
                  </a:lnTo>
                  <a:lnTo>
                    <a:pt x="242514" y="10470"/>
                  </a:lnTo>
                  <a:lnTo>
                    <a:pt x="233303" y="6583"/>
                  </a:lnTo>
                  <a:lnTo>
                    <a:pt x="184308" y="0"/>
                  </a:lnTo>
                  <a:close/>
                </a:path>
                <a:path extrusionOk="0" h="368934" w="368934">
                  <a:moveTo>
                    <a:pt x="242514" y="10470"/>
                  </a:moveTo>
                  <a:lnTo>
                    <a:pt x="184308" y="10470"/>
                  </a:lnTo>
                  <a:lnTo>
                    <a:pt x="230466" y="16691"/>
                  </a:lnTo>
                  <a:lnTo>
                    <a:pt x="271977" y="34239"/>
                  </a:lnTo>
                  <a:lnTo>
                    <a:pt x="307171" y="61445"/>
                  </a:lnTo>
                  <a:lnTo>
                    <a:pt x="334377" y="96639"/>
                  </a:lnTo>
                  <a:lnTo>
                    <a:pt x="351925" y="138150"/>
                  </a:lnTo>
                  <a:lnTo>
                    <a:pt x="358146" y="184308"/>
                  </a:lnTo>
                  <a:lnTo>
                    <a:pt x="351925" y="230470"/>
                  </a:lnTo>
                  <a:lnTo>
                    <a:pt x="334377" y="271982"/>
                  </a:lnTo>
                  <a:lnTo>
                    <a:pt x="307171" y="307175"/>
                  </a:lnTo>
                  <a:lnTo>
                    <a:pt x="271977" y="334379"/>
                  </a:lnTo>
                  <a:lnTo>
                    <a:pt x="230466" y="351926"/>
                  </a:lnTo>
                  <a:lnTo>
                    <a:pt x="184308" y="358146"/>
                  </a:lnTo>
                  <a:lnTo>
                    <a:pt x="242516" y="358146"/>
                  </a:lnTo>
                  <a:lnTo>
                    <a:pt x="314633" y="314637"/>
                  </a:lnTo>
                  <a:lnTo>
                    <a:pt x="343452" y="277335"/>
                  </a:lnTo>
                  <a:lnTo>
                    <a:pt x="362033" y="233307"/>
                  </a:lnTo>
                  <a:lnTo>
                    <a:pt x="368617" y="184308"/>
                  </a:lnTo>
                  <a:lnTo>
                    <a:pt x="362033" y="135313"/>
                  </a:lnTo>
                  <a:lnTo>
                    <a:pt x="343452" y="91285"/>
                  </a:lnTo>
                  <a:lnTo>
                    <a:pt x="314633" y="53983"/>
                  </a:lnTo>
                  <a:lnTo>
                    <a:pt x="277331" y="25164"/>
                  </a:lnTo>
                  <a:lnTo>
                    <a:pt x="242514" y="1047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278" name="Google Shape;278;p21"/>
            <p:cNvSpPr/>
            <p:nvPr/>
          </p:nvSpPr>
          <p:spPr>
            <a:xfrm>
              <a:off x="2345941" y="9945750"/>
              <a:ext cx="358775" cy="358775"/>
            </a:xfrm>
            <a:custGeom>
              <a:rect b="b" l="l" r="r" t="t"/>
              <a:pathLst>
                <a:path extrusionOk="0" h="358775" w="358775">
                  <a:moveTo>
                    <a:pt x="179083" y="0"/>
                  </a:moveTo>
                  <a:lnTo>
                    <a:pt x="131529" y="6408"/>
                  </a:lnTo>
                  <a:lnTo>
                    <a:pt x="88765" y="24486"/>
                  </a:lnTo>
                  <a:lnTo>
                    <a:pt x="52510" y="52514"/>
                  </a:lnTo>
                  <a:lnTo>
                    <a:pt x="24484" y="88769"/>
                  </a:lnTo>
                  <a:lnTo>
                    <a:pt x="6407" y="131533"/>
                  </a:lnTo>
                  <a:lnTo>
                    <a:pt x="0" y="179083"/>
                  </a:lnTo>
                  <a:lnTo>
                    <a:pt x="6407" y="226633"/>
                  </a:lnTo>
                  <a:lnTo>
                    <a:pt x="24484" y="269394"/>
                  </a:lnTo>
                  <a:lnTo>
                    <a:pt x="52510" y="305647"/>
                  </a:lnTo>
                  <a:lnTo>
                    <a:pt x="88765" y="333672"/>
                  </a:lnTo>
                  <a:lnTo>
                    <a:pt x="131529" y="351748"/>
                  </a:lnTo>
                  <a:lnTo>
                    <a:pt x="179083" y="358156"/>
                  </a:lnTo>
                  <a:lnTo>
                    <a:pt x="226633" y="351748"/>
                  </a:lnTo>
                  <a:lnTo>
                    <a:pt x="269394" y="333672"/>
                  </a:lnTo>
                  <a:lnTo>
                    <a:pt x="305647" y="305647"/>
                  </a:lnTo>
                  <a:lnTo>
                    <a:pt x="333672" y="269394"/>
                  </a:lnTo>
                  <a:lnTo>
                    <a:pt x="351748" y="226633"/>
                  </a:lnTo>
                  <a:lnTo>
                    <a:pt x="358156" y="179083"/>
                  </a:lnTo>
                  <a:lnTo>
                    <a:pt x="351748" y="131533"/>
                  </a:lnTo>
                  <a:lnTo>
                    <a:pt x="333672" y="88769"/>
                  </a:lnTo>
                  <a:lnTo>
                    <a:pt x="305647" y="52514"/>
                  </a:lnTo>
                  <a:lnTo>
                    <a:pt x="269394" y="24486"/>
                  </a:lnTo>
                  <a:lnTo>
                    <a:pt x="226633" y="6408"/>
                  </a:lnTo>
                  <a:lnTo>
                    <a:pt x="179083"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279" name="Google Shape;279;p21"/>
            <p:cNvSpPr/>
            <p:nvPr/>
          </p:nvSpPr>
          <p:spPr>
            <a:xfrm>
              <a:off x="2340713" y="9940520"/>
              <a:ext cx="368935" cy="368934"/>
            </a:xfrm>
            <a:custGeom>
              <a:rect b="b" l="l" r="r" t="t"/>
              <a:pathLst>
                <a:path extrusionOk="0" h="368934" w="368935">
                  <a:moveTo>
                    <a:pt x="184308" y="0"/>
                  </a:moveTo>
                  <a:lnTo>
                    <a:pt x="135313" y="6583"/>
                  </a:lnTo>
                  <a:lnTo>
                    <a:pt x="91285" y="25164"/>
                  </a:lnTo>
                  <a:lnTo>
                    <a:pt x="53983" y="53983"/>
                  </a:lnTo>
                  <a:lnTo>
                    <a:pt x="25164" y="91285"/>
                  </a:lnTo>
                  <a:lnTo>
                    <a:pt x="6583" y="135313"/>
                  </a:lnTo>
                  <a:lnTo>
                    <a:pt x="0" y="184308"/>
                  </a:lnTo>
                  <a:lnTo>
                    <a:pt x="6583" y="233307"/>
                  </a:lnTo>
                  <a:lnTo>
                    <a:pt x="25164" y="277335"/>
                  </a:lnTo>
                  <a:lnTo>
                    <a:pt x="53983" y="314637"/>
                  </a:lnTo>
                  <a:lnTo>
                    <a:pt x="91285" y="343455"/>
                  </a:lnTo>
                  <a:lnTo>
                    <a:pt x="135313" y="362033"/>
                  </a:lnTo>
                  <a:lnTo>
                    <a:pt x="184308" y="368617"/>
                  </a:lnTo>
                  <a:lnTo>
                    <a:pt x="233303" y="362033"/>
                  </a:lnTo>
                  <a:lnTo>
                    <a:pt x="242516" y="358146"/>
                  </a:lnTo>
                  <a:lnTo>
                    <a:pt x="184308" y="358146"/>
                  </a:lnTo>
                  <a:lnTo>
                    <a:pt x="138150" y="351926"/>
                  </a:lnTo>
                  <a:lnTo>
                    <a:pt x="96639" y="334379"/>
                  </a:lnTo>
                  <a:lnTo>
                    <a:pt x="61445" y="307175"/>
                  </a:lnTo>
                  <a:lnTo>
                    <a:pt x="34239" y="271982"/>
                  </a:lnTo>
                  <a:lnTo>
                    <a:pt x="16691" y="230470"/>
                  </a:lnTo>
                  <a:lnTo>
                    <a:pt x="10470" y="184308"/>
                  </a:lnTo>
                  <a:lnTo>
                    <a:pt x="16691" y="138150"/>
                  </a:lnTo>
                  <a:lnTo>
                    <a:pt x="34239" y="96639"/>
                  </a:lnTo>
                  <a:lnTo>
                    <a:pt x="61445" y="61445"/>
                  </a:lnTo>
                  <a:lnTo>
                    <a:pt x="96639" y="34239"/>
                  </a:lnTo>
                  <a:lnTo>
                    <a:pt x="138150" y="16691"/>
                  </a:lnTo>
                  <a:lnTo>
                    <a:pt x="184308" y="10470"/>
                  </a:lnTo>
                  <a:lnTo>
                    <a:pt x="242514" y="10470"/>
                  </a:lnTo>
                  <a:lnTo>
                    <a:pt x="233303" y="6583"/>
                  </a:lnTo>
                  <a:lnTo>
                    <a:pt x="184308" y="0"/>
                  </a:lnTo>
                  <a:close/>
                </a:path>
                <a:path extrusionOk="0" h="368934" w="368935">
                  <a:moveTo>
                    <a:pt x="242514" y="10470"/>
                  </a:moveTo>
                  <a:lnTo>
                    <a:pt x="184308" y="10470"/>
                  </a:lnTo>
                  <a:lnTo>
                    <a:pt x="230466" y="16691"/>
                  </a:lnTo>
                  <a:lnTo>
                    <a:pt x="271977" y="34239"/>
                  </a:lnTo>
                  <a:lnTo>
                    <a:pt x="307171" y="61445"/>
                  </a:lnTo>
                  <a:lnTo>
                    <a:pt x="334377" y="96639"/>
                  </a:lnTo>
                  <a:lnTo>
                    <a:pt x="351925" y="138150"/>
                  </a:lnTo>
                  <a:lnTo>
                    <a:pt x="358146" y="184308"/>
                  </a:lnTo>
                  <a:lnTo>
                    <a:pt x="351925" y="230470"/>
                  </a:lnTo>
                  <a:lnTo>
                    <a:pt x="334377" y="271982"/>
                  </a:lnTo>
                  <a:lnTo>
                    <a:pt x="307171" y="307175"/>
                  </a:lnTo>
                  <a:lnTo>
                    <a:pt x="271977" y="334379"/>
                  </a:lnTo>
                  <a:lnTo>
                    <a:pt x="230466" y="351926"/>
                  </a:lnTo>
                  <a:lnTo>
                    <a:pt x="184308" y="358146"/>
                  </a:lnTo>
                  <a:lnTo>
                    <a:pt x="242516" y="358146"/>
                  </a:lnTo>
                  <a:lnTo>
                    <a:pt x="314633" y="314637"/>
                  </a:lnTo>
                  <a:lnTo>
                    <a:pt x="343452" y="277335"/>
                  </a:lnTo>
                  <a:lnTo>
                    <a:pt x="362033" y="233307"/>
                  </a:lnTo>
                  <a:lnTo>
                    <a:pt x="368617" y="184308"/>
                  </a:lnTo>
                  <a:lnTo>
                    <a:pt x="362033" y="135313"/>
                  </a:lnTo>
                  <a:lnTo>
                    <a:pt x="343452" y="91285"/>
                  </a:lnTo>
                  <a:lnTo>
                    <a:pt x="314633" y="53983"/>
                  </a:lnTo>
                  <a:lnTo>
                    <a:pt x="277331" y="25164"/>
                  </a:lnTo>
                  <a:lnTo>
                    <a:pt x="242514" y="1047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280" name="Google Shape;280;p21"/>
            <p:cNvSpPr/>
            <p:nvPr/>
          </p:nvSpPr>
          <p:spPr>
            <a:xfrm>
              <a:off x="4776848" y="9940522"/>
              <a:ext cx="368935" cy="368934"/>
            </a:xfrm>
            <a:custGeom>
              <a:rect b="b" l="l" r="r" t="t"/>
              <a:pathLst>
                <a:path extrusionOk="0" h="368934" w="368935">
                  <a:moveTo>
                    <a:pt x="184308" y="0"/>
                  </a:moveTo>
                  <a:lnTo>
                    <a:pt x="135309" y="6583"/>
                  </a:lnTo>
                  <a:lnTo>
                    <a:pt x="91281" y="25164"/>
                  </a:lnTo>
                  <a:lnTo>
                    <a:pt x="53980" y="53983"/>
                  </a:lnTo>
                  <a:lnTo>
                    <a:pt x="25161" y="91285"/>
                  </a:lnTo>
                  <a:lnTo>
                    <a:pt x="6583" y="135313"/>
                  </a:lnTo>
                  <a:lnTo>
                    <a:pt x="0" y="184308"/>
                  </a:lnTo>
                  <a:lnTo>
                    <a:pt x="6583" y="233303"/>
                  </a:lnTo>
                  <a:lnTo>
                    <a:pt x="25161" y="277331"/>
                  </a:lnTo>
                  <a:lnTo>
                    <a:pt x="53980" y="314633"/>
                  </a:lnTo>
                  <a:lnTo>
                    <a:pt x="91281" y="343452"/>
                  </a:lnTo>
                  <a:lnTo>
                    <a:pt x="135309" y="362033"/>
                  </a:lnTo>
                  <a:lnTo>
                    <a:pt x="184308" y="368617"/>
                  </a:lnTo>
                  <a:lnTo>
                    <a:pt x="233303" y="362033"/>
                  </a:lnTo>
                  <a:lnTo>
                    <a:pt x="277331" y="343452"/>
                  </a:lnTo>
                  <a:lnTo>
                    <a:pt x="314633" y="314633"/>
                  </a:lnTo>
                  <a:lnTo>
                    <a:pt x="343452" y="277331"/>
                  </a:lnTo>
                  <a:lnTo>
                    <a:pt x="362033" y="233303"/>
                  </a:lnTo>
                  <a:lnTo>
                    <a:pt x="368617" y="184308"/>
                  </a:lnTo>
                  <a:lnTo>
                    <a:pt x="362033" y="135313"/>
                  </a:lnTo>
                  <a:lnTo>
                    <a:pt x="343452" y="91285"/>
                  </a:lnTo>
                  <a:lnTo>
                    <a:pt x="314633" y="53983"/>
                  </a:lnTo>
                  <a:lnTo>
                    <a:pt x="277331" y="25164"/>
                  </a:lnTo>
                  <a:lnTo>
                    <a:pt x="233303" y="6583"/>
                  </a:lnTo>
                  <a:lnTo>
                    <a:pt x="184308" y="0"/>
                  </a:lnTo>
                  <a:close/>
                </a:path>
              </a:pathLst>
            </a:custGeom>
            <a:solidFill>
              <a:srgbClr val="CCCCC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281" name="Google Shape;281;p21"/>
            <p:cNvSpPr/>
            <p:nvPr/>
          </p:nvSpPr>
          <p:spPr>
            <a:xfrm>
              <a:off x="4776848" y="9940522"/>
              <a:ext cx="368935" cy="368934"/>
            </a:xfrm>
            <a:custGeom>
              <a:rect b="b" l="l" r="r" t="t"/>
              <a:pathLst>
                <a:path extrusionOk="0" h="368934" w="368935">
                  <a:moveTo>
                    <a:pt x="368617" y="184308"/>
                  </a:moveTo>
                  <a:lnTo>
                    <a:pt x="362033" y="233303"/>
                  </a:lnTo>
                  <a:lnTo>
                    <a:pt x="343452" y="277331"/>
                  </a:lnTo>
                  <a:lnTo>
                    <a:pt x="314633" y="314633"/>
                  </a:lnTo>
                  <a:lnTo>
                    <a:pt x="277331" y="343452"/>
                  </a:lnTo>
                  <a:lnTo>
                    <a:pt x="233303" y="362033"/>
                  </a:lnTo>
                  <a:lnTo>
                    <a:pt x="184308" y="368617"/>
                  </a:lnTo>
                  <a:lnTo>
                    <a:pt x="135309" y="362033"/>
                  </a:lnTo>
                  <a:lnTo>
                    <a:pt x="91281" y="343452"/>
                  </a:lnTo>
                  <a:lnTo>
                    <a:pt x="53980" y="314633"/>
                  </a:lnTo>
                  <a:lnTo>
                    <a:pt x="25161" y="277331"/>
                  </a:lnTo>
                  <a:lnTo>
                    <a:pt x="6583" y="233303"/>
                  </a:lnTo>
                  <a:lnTo>
                    <a:pt x="0" y="184308"/>
                  </a:lnTo>
                  <a:lnTo>
                    <a:pt x="6583" y="135313"/>
                  </a:lnTo>
                  <a:lnTo>
                    <a:pt x="25161" y="91285"/>
                  </a:lnTo>
                  <a:lnTo>
                    <a:pt x="53980" y="53983"/>
                  </a:lnTo>
                  <a:lnTo>
                    <a:pt x="91281" y="25164"/>
                  </a:lnTo>
                  <a:lnTo>
                    <a:pt x="135309" y="6583"/>
                  </a:lnTo>
                  <a:lnTo>
                    <a:pt x="184308" y="0"/>
                  </a:lnTo>
                  <a:lnTo>
                    <a:pt x="233303" y="6583"/>
                  </a:lnTo>
                  <a:lnTo>
                    <a:pt x="277331" y="25164"/>
                  </a:lnTo>
                  <a:lnTo>
                    <a:pt x="314633" y="53983"/>
                  </a:lnTo>
                  <a:lnTo>
                    <a:pt x="343452" y="91285"/>
                  </a:lnTo>
                  <a:lnTo>
                    <a:pt x="362033" y="135313"/>
                  </a:lnTo>
                  <a:lnTo>
                    <a:pt x="368617" y="184308"/>
                  </a:lnTo>
                  <a:close/>
                </a:path>
              </a:pathLst>
            </a:custGeom>
            <a:noFill/>
            <a:ln cap="flat" cmpd="sng" w="1045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282" name="Google Shape;282;p21"/>
            <p:cNvSpPr/>
            <p:nvPr/>
          </p:nvSpPr>
          <p:spPr>
            <a:xfrm>
              <a:off x="5821273" y="8975972"/>
              <a:ext cx="974090" cy="1333500"/>
            </a:xfrm>
            <a:custGeom>
              <a:rect b="b" l="l" r="r" t="t"/>
              <a:pathLst>
                <a:path extrusionOk="0" h="1333500" w="974090">
                  <a:moveTo>
                    <a:pt x="368617" y="184302"/>
                  </a:moveTo>
                  <a:lnTo>
                    <a:pt x="362038" y="135305"/>
                  </a:lnTo>
                  <a:lnTo>
                    <a:pt x="343458" y="91274"/>
                  </a:lnTo>
                  <a:lnTo>
                    <a:pt x="314642" y="53975"/>
                  </a:lnTo>
                  <a:lnTo>
                    <a:pt x="277329" y="25158"/>
                  </a:lnTo>
                  <a:lnTo>
                    <a:pt x="233311" y="6578"/>
                  </a:lnTo>
                  <a:lnTo>
                    <a:pt x="184315" y="0"/>
                  </a:lnTo>
                  <a:lnTo>
                    <a:pt x="135318" y="6578"/>
                  </a:lnTo>
                  <a:lnTo>
                    <a:pt x="91287" y="25158"/>
                  </a:lnTo>
                  <a:lnTo>
                    <a:pt x="53987" y="53975"/>
                  </a:lnTo>
                  <a:lnTo>
                    <a:pt x="25171" y="91274"/>
                  </a:lnTo>
                  <a:lnTo>
                    <a:pt x="6591" y="135305"/>
                  </a:lnTo>
                  <a:lnTo>
                    <a:pt x="0" y="184302"/>
                  </a:lnTo>
                  <a:lnTo>
                    <a:pt x="6591" y="233299"/>
                  </a:lnTo>
                  <a:lnTo>
                    <a:pt x="25171" y="277329"/>
                  </a:lnTo>
                  <a:lnTo>
                    <a:pt x="53987" y="314629"/>
                  </a:lnTo>
                  <a:lnTo>
                    <a:pt x="91287" y="343446"/>
                  </a:lnTo>
                  <a:lnTo>
                    <a:pt x="135318" y="362026"/>
                  </a:lnTo>
                  <a:lnTo>
                    <a:pt x="184315" y="368617"/>
                  </a:lnTo>
                  <a:lnTo>
                    <a:pt x="233311" y="362026"/>
                  </a:lnTo>
                  <a:lnTo>
                    <a:pt x="277329" y="343446"/>
                  </a:lnTo>
                  <a:lnTo>
                    <a:pt x="314642" y="314629"/>
                  </a:lnTo>
                  <a:lnTo>
                    <a:pt x="343458" y="277329"/>
                  </a:lnTo>
                  <a:lnTo>
                    <a:pt x="362038" y="233299"/>
                  </a:lnTo>
                  <a:lnTo>
                    <a:pt x="368617" y="184302"/>
                  </a:lnTo>
                  <a:close/>
                </a:path>
                <a:path extrusionOk="0" h="1333500" w="974090">
                  <a:moveTo>
                    <a:pt x="973683" y="1148867"/>
                  </a:moveTo>
                  <a:lnTo>
                    <a:pt x="967105" y="1099870"/>
                  </a:lnTo>
                  <a:lnTo>
                    <a:pt x="948524" y="1055839"/>
                  </a:lnTo>
                  <a:lnTo>
                    <a:pt x="919695" y="1018540"/>
                  </a:lnTo>
                  <a:lnTo>
                    <a:pt x="882396" y="989723"/>
                  </a:lnTo>
                  <a:lnTo>
                    <a:pt x="838365" y="971143"/>
                  </a:lnTo>
                  <a:lnTo>
                    <a:pt x="789381" y="964552"/>
                  </a:lnTo>
                  <a:lnTo>
                    <a:pt x="740371" y="971143"/>
                  </a:lnTo>
                  <a:lnTo>
                    <a:pt x="696353" y="989723"/>
                  </a:lnTo>
                  <a:lnTo>
                    <a:pt x="659041" y="1018540"/>
                  </a:lnTo>
                  <a:lnTo>
                    <a:pt x="630224" y="1055839"/>
                  </a:lnTo>
                  <a:lnTo>
                    <a:pt x="611644" y="1099870"/>
                  </a:lnTo>
                  <a:lnTo>
                    <a:pt x="605066" y="1148867"/>
                  </a:lnTo>
                  <a:lnTo>
                    <a:pt x="611644" y="1197864"/>
                  </a:lnTo>
                  <a:lnTo>
                    <a:pt x="630224" y="1241882"/>
                  </a:lnTo>
                  <a:lnTo>
                    <a:pt x="659041" y="1279194"/>
                  </a:lnTo>
                  <a:lnTo>
                    <a:pt x="696353" y="1308011"/>
                  </a:lnTo>
                  <a:lnTo>
                    <a:pt x="740371" y="1326591"/>
                  </a:lnTo>
                  <a:lnTo>
                    <a:pt x="789381" y="1333169"/>
                  </a:lnTo>
                  <a:lnTo>
                    <a:pt x="838365" y="1326591"/>
                  </a:lnTo>
                  <a:lnTo>
                    <a:pt x="882396" y="1308011"/>
                  </a:lnTo>
                  <a:lnTo>
                    <a:pt x="919695" y="1279194"/>
                  </a:lnTo>
                  <a:lnTo>
                    <a:pt x="948524" y="1241882"/>
                  </a:lnTo>
                  <a:lnTo>
                    <a:pt x="967105" y="1197864"/>
                  </a:lnTo>
                  <a:lnTo>
                    <a:pt x="973683" y="1148867"/>
                  </a:lnTo>
                  <a:close/>
                </a:path>
              </a:pathLst>
            </a:custGeom>
            <a:solidFill>
              <a:srgbClr val="CCCCC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283" name="Google Shape;283;p21"/>
            <p:cNvSpPr/>
            <p:nvPr/>
          </p:nvSpPr>
          <p:spPr>
            <a:xfrm>
              <a:off x="6426346" y="9940522"/>
              <a:ext cx="368934" cy="368934"/>
            </a:xfrm>
            <a:custGeom>
              <a:rect b="b" l="l" r="r" t="t"/>
              <a:pathLst>
                <a:path extrusionOk="0" h="368934" w="368934">
                  <a:moveTo>
                    <a:pt x="368617" y="184308"/>
                  </a:moveTo>
                  <a:lnTo>
                    <a:pt x="362033" y="233303"/>
                  </a:lnTo>
                  <a:lnTo>
                    <a:pt x="343452" y="277331"/>
                  </a:lnTo>
                  <a:lnTo>
                    <a:pt x="314633" y="314633"/>
                  </a:lnTo>
                  <a:lnTo>
                    <a:pt x="277331" y="343452"/>
                  </a:lnTo>
                  <a:lnTo>
                    <a:pt x="233303" y="362033"/>
                  </a:lnTo>
                  <a:lnTo>
                    <a:pt x="184308" y="368617"/>
                  </a:lnTo>
                  <a:lnTo>
                    <a:pt x="135309" y="362033"/>
                  </a:lnTo>
                  <a:lnTo>
                    <a:pt x="91281" y="343452"/>
                  </a:lnTo>
                  <a:lnTo>
                    <a:pt x="53980" y="314633"/>
                  </a:lnTo>
                  <a:lnTo>
                    <a:pt x="25161" y="277331"/>
                  </a:lnTo>
                  <a:lnTo>
                    <a:pt x="6583" y="233303"/>
                  </a:lnTo>
                  <a:lnTo>
                    <a:pt x="0" y="184308"/>
                  </a:lnTo>
                  <a:lnTo>
                    <a:pt x="6583" y="135313"/>
                  </a:lnTo>
                  <a:lnTo>
                    <a:pt x="25161" y="91285"/>
                  </a:lnTo>
                  <a:lnTo>
                    <a:pt x="53980" y="53983"/>
                  </a:lnTo>
                  <a:lnTo>
                    <a:pt x="91281" y="25164"/>
                  </a:lnTo>
                  <a:lnTo>
                    <a:pt x="135309" y="6583"/>
                  </a:lnTo>
                  <a:lnTo>
                    <a:pt x="184308" y="0"/>
                  </a:lnTo>
                  <a:lnTo>
                    <a:pt x="233303" y="6583"/>
                  </a:lnTo>
                  <a:lnTo>
                    <a:pt x="277331" y="25164"/>
                  </a:lnTo>
                  <a:lnTo>
                    <a:pt x="314633" y="53983"/>
                  </a:lnTo>
                  <a:lnTo>
                    <a:pt x="343452" y="91285"/>
                  </a:lnTo>
                  <a:lnTo>
                    <a:pt x="362033" y="135313"/>
                  </a:lnTo>
                  <a:lnTo>
                    <a:pt x="368617" y="184308"/>
                  </a:lnTo>
                  <a:close/>
                </a:path>
              </a:pathLst>
            </a:custGeom>
            <a:noFill/>
            <a:ln cap="flat" cmpd="sng" w="1045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grpSp>
      <p:grpSp>
        <p:nvGrpSpPr>
          <p:cNvPr id="284" name="Google Shape;284;p21"/>
          <p:cNvGrpSpPr/>
          <p:nvPr/>
        </p:nvGrpSpPr>
        <p:grpSpPr>
          <a:xfrm>
            <a:off x="299040" y="4392216"/>
            <a:ext cx="301679" cy="44127"/>
            <a:chOff x="916153" y="10425835"/>
            <a:chExt cx="651856" cy="95369"/>
          </a:xfrm>
        </p:grpSpPr>
        <p:sp>
          <p:nvSpPr>
            <p:cNvPr id="285" name="Google Shape;285;p21"/>
            <p:cNvSpPr/>
            <p:nvPr/>
          </p:nvSpPr>
          <p:spPr>
            <a:xfrm>
              <a:off x="1066994" y="10425835"/>
              <a:ext cx="501015" cy="0"/>
            </a:xfrm>
            <a:custGeom>
              <a:rect b="b" l="l" r="r" t="t"/>
              <a:pathLst>
                <a:path extrusionOk="0" h="120000" w="501015">
                  <a:moveTo>
                    <a:pt x="0" y="0"/>
                  </a:moveTo>
                  <a:lnTo>
                    <a:pt x="500686" y="0"/>
                  </a:lnTo>
                </a:path>
              </a:pathLst>
            </a:custGeom>
            <a:noFill/>
            <a:ln cap="flat" cmpd="sng" w="62825">
              <a:solidFill>
                <a:srgbClr val="3333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286" name="Google Shape;286;p21"/>
            <p:cNvSpPr/>
            <p:nvPr/>
          </p:nvSpPr>
          <p:spPr>
            <a:xfrm>
              <a:off x="916153" y="10521204"/>
              <a:ext cx="501015" cy="0"/>
            </a:xfrm>
            <a:custGeom>
              <a:rect b="b" l="l" r="r" t="t"/>
              <a:pathLst>
                <a:path extrusionOk="0" h="120000" w="501015">
                  <a:moveTo>
                    <a:pt x="0" y="0"/>
                  </a:moveTo>
                  <a:lnTo>
                    <a:pt x="500686" y="0"/>
                  </a:lnTo>
                </a:path>
              </a:pathLst>
            </a:custGeom>
            <a:noFill/>
            <a:ln cap="flat" cmpd="sng" w="62825">
              <a:solidFill>
                <a:srgbClr val="F4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grpSp>
      <p:grpSp>
        <p:nvGrpSpPr>
          <p:cNvPr id="287" name="Google Shape;287;p21"/>
          <p:cNvGrpSpPr/>
          <p:nvPr/>
        </p:nvGrpSpPr>
        <p:grpSpPr>
          <a:xfrm>
            <a:off x="863066" y="4392216"/>
            <a:ext cx="327598" cy="89604"/>
            <a:chOff x="2134878" y="10425835"/>
            <a:chExt cx="707861" cy="193655"/>
          </a:xfrm>
        </p:grpSpPr>
        <p:sp>
          <p:nvSpPr>
            <p:cNvPr id="288" name="Google Shape;288;p21"/>
            <p:cNvSpPr/>
            <p:nvPr/>
          </p:nvSpPr>
          <p:spPr>
            <a:xfrm>
              <a:off x="2306466" y="10425835"/>
              <a:ext cx="501014" cy="0"/>
            </a:xfrm>
            <a:custGeom>
              <a:rect b="b" l="l" r="r" t="t"/>
              <a:pathLst>
                <a:path extrusionOk="0" h="120000" w="501014">
                  <a:moveTo>
                    <a:pt x="0" y="0"/>
                  </a:moveTo>
                  <a:lnTo>
                    <a:pt x="500686" y="0"/>
                  </a:lnTo>
                </a:path>
              </a:pathLst>
            </a:custGeom>
            <a:noFill/>
            <a:ln cap="flat" cmpd="sng" w="62825">
              <a:solidFill>
                <a:srgbClr val="3333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289" name="Google Shape;289;p21"/>
            <p:cNvSpPr/>
            <p:nvPr/>
          </p:nvSpPr>
          <p:spPr>
            <a:xfrm>
              <a:off x="2134878" y="10521204"/>
              <a:ext cx="501014" cy="0"/>
            </a:xfrm>
            <a:custGeom>
              <a:rect b="b" l="l" r="r" t="t"/>
              <a:pathLst>
                <a:path extrusionOk="0" h="120000" w="501014">
                  <a:moveTo>
                    <a:pt x="0" y="0"/>
                  </a:moveTo>
                  <a:lnTo>
                    <a:pt x="500686" y="0"/>
                  </a:lnTo>
                </a:path>
              </a:pathLst>
            </a:custGeom>
            <a:noFill/>
            <a:ln cap="flat" cmpd="sng" w="62825">
              <a:solidFill>
                <a:srgbClr val="F4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290" name="Google Shape;290;p21"/>
            <p:cNvSpPr/>
            <p:nvPr/>
          </p:nvSpPr>
          <p:spPr>
            <a:xfrm>
              <a:off x="2271239" y="10619490"/>
              <a:ext cx="571500" cy="0"/>
            </a:xfrm>
            <a:custGeom>
              <a:rect b="b" l="l" r="r" t="t"/>
              <a:pathLst>
                <a:path extrusionOk="0" h="120000" w="571500">
                  <a:moveTo>
                    <a:pt x="0" y="0"/>
                  </a:moveTo>
                  <a:lnTo>
                    <a:pt x="571134" y="0"/>
                  </a:lnTo>
                </a:path>
              </a:pathLst>
            </a:custGeom>
            <a:noFill/>
            <a:ln cap="flat" cmpd="sng" w="62825">
              <a:solidFill>
                <a:srgbClr val="00FF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grpSp>
      <p:sp>
        <p:nvSpPr>
          <p:cNvPr id="291" name="Google Shape;291;p21"/>
          <p:cNvSpPr/>
          <p:nvPr/>
        </p:nvSpPr>
        <p:spPr>
          <a:xfrm>
            <a:off x="2024006" y="4377940"/>
            <a:ext cx="231719" cy="0"/>
          </a:xfrm>
          <a:custGeom>
            <a:rect b="b" l="l" r="r" t="t"/>
            <a:pathLst>
              <a:path extrusionOk="0" h="120000" w="501014">
                <a:moveTo>
                  <a:pt x="0" y="0"/>
                </a:moveTo>
                <a:lnTo>
                  <a:pt x="500686" y="0"/>
                </a:lnTo>
              </a:path>
            </a:pathLst>
          </a:custGeom>
          <a:noFill/>
          <a:ln cap="flat" cmpd="sng" w="62825">
            <a:solidFill>
              <a:srgbClr val="F4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292" name="Google Shape;292;p21"/>
          <p:cNvSpPr/>
          <p:nvPr/>
        </p:nvSpPr>
        <p:spPr>
          <a:xfrm>
            <a:off x="2818285" y="4392730"/>
            <a:ext cx="231719" cy="0"/>
          </a:xfrm>
          <a:custGeom>
            <a:rect b="b" l="l" r="r" t="t"/>
            <a:pathLst>
              <a:path extrusionOk="0" h="120000" w="501015">
                <a:moveTo>
                  <a:pt x="0" y="0"/>
                </a:moveTo>
                <a:lnTo>
                  <a:pt x="500686" y="0"/>
                </a:lnTo>
              </a:path>
            </a:pathLst>
          </a:custGeom>
          <a:noFill/>
          <a:ln cap="flat" cmpd="sng" w="62825">
            <a:solidFill>
              <a:srgbClr val="CCCCCC"/>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293" name="Google Shape;293;p21"/>
          <p:cNvSpPr/>
          <p:nvPr/>
        </p:nvSpPr>
        <p:spPr>
          <a:xfrm>
            <a:off x="1969688" y="4436862"/>
            <a:ext cx="231719" cy="0"/>
          </a:xfrm>
          <a:custGeom>
            <a:rect b="b" l="l" r="r" t="t"/>
            <a:pathLst>
              <a:path extrusionOk="0" h="120000" w="501014">
                <a:moveTo>
                  <a:pt x="0" y="0"/>
                </a:moveTo>
                <a:lnTo>
                  <a:pt x="500686" y="0"/>
                </a:lnTo>
              </a:path>
            </a:pathLst>
          </a:custGeom>
          <a:noFill/>
          <a:ln cap="flat" cmpd="sng" w="62825">
            <a:solidFill>
              <a:srgbClr val="CCCCCC"/>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grpSp>
        <p:nvGrpSpPr>
          <p:cNvPr id="294" name="Google Shape;294;p21"/>
          <p:cNvGrpSpPr/>
          <p:nvPr/>
        </p:nvGrpSpPr>
        <p:grpSpPr>
          <a:xfrm>
            <a:off x="4194501" y="2265984"/>
            <a:ext cx="1624557" cy="1987067"/>
            <a:chOff x="9333311" y="5830564"/>
            <a:chExt cx="3510279" cy="4294505"/>
          </a:xfrm>
        </p:grpSpPr>
        <p:sp>
          <p:nvSpPr>
            <p:cNvPr id="295" name="Google Shape;295;p21"/>
            <p:cNvSpPr/>
            <p:nvPr/>
          </p:nvSpPr>
          <p:spPr>
            <a:xfrm>
              <a:off x="10395913" y="8981198"/>
              <a:ext cx="358775" cy="358140"/>
            </a:xfrm>
            <a:custGeom>
              <a:rect b="b" l="l" r="r" t="t"/>
              <a:pathLst>
                <a:path extrusionOk="0" h="358140" w="358775">
                  <a:moveTo>
                    <a:pt x="179083" y="0"/>
                  </a:moveTo>
                  <a:lnTo>
                    <a:pt x="131533" y="6407"/>
                  </a:lnTo>
                  <a:lnTo>
                    <a:pt x="88769" y="24484"/>
                  </a:lnTo>
                  <a:lnTo>
                    <a:pt x="52514" y="52508"/>
                  </a:lnTo>
                  <a:lnTo>
                    <a:pt x="24486" y="88762"/>
                  </a:lnTo>
                  <a:lnTo>
                    <a:pt x="6408" y="131523"/>
                  </a:lnTo>
                  <a:lnTo>
                    <a:pt x="0" y="179073"/>
                  </a:lnTo>
                  <a:lnTo>
                    <a:pt x="6408" y="226622"/>
                  </a:lnTo>
                  <a:lnTo>
                    <a:pt x="24486" y="269384"/>
                  </a:lnTo>
                  <a:lnTo>
                    <a:pt x="52514" y="305637"/>
                  </a:lnTo>
                  <a:lnTo>
                    <a:pt x="88769" y="333662"/>
                  </a:lnTo>
                  <a:lnTo>
                    <a:pt x="131533" y="351738"/>
                  </a:lnTo>
                  <a:lnTo>
                    <a:pt x="179083" y="358146"/>
                  </a:lnTo>
                  <a:lnTo>
                    <a:pt x="226633" y="351738"/>
                  </a:lnTo>
                  <a:lnTo>
                    <a:pt x="269394" y="333662"/>
                  </a:lnTo>
                  <a:lnTo>
                    <a:pt x="305647" y="305637"/>
                  </a:lnTo>
                  <a:lnTo>
                    <a:pt x="333672" y="269384"/>
                  </a:lnTo>
                  <a:lnTo>
                    <a:pt x="351748" y="226622"/>
                  </a:lnTo>
                  <a:lnTo>
                    <a:pt x="358156" y="179073"/>
                  </a:lnTo>
                  <a:lnTo>
                    <a:pt x="351748" y="131523"/>
                  </a:lnTo>
                  <a:lnTo>
                    <a:pt x="333672" y="88762"/>
                  </a:lnTo>
                  <a:lnTo>
                    <a:pt x="305647" y="52508"/>
                  </a:lnTo>
                  <a:lnTo>
                    <a:pt x="269394" y="24484"/>
                  </a:lnTo>
                  <a:lnTo>
                    <a:pt x="226633" y="6407"/>
                  </a:lnTo>
                  <a:lnTo>
                    <a:pt x="179083"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296" name="Google Shape;296;p21"/>
            <p:cNvSpPr/>
            <p:nvPr/>
          </p:nvSpPr>
          <p:spPr>
            <a:xfrm>
              <a:off x="10390685" y="8975960"/>
              <a:ext cx="368934" cy="368934"/>
            </a:xfrm>
            <a:custGeom>
              <a:rect b="b" l="l" r="r" t="t"/>
              <a:pathLst>
                <a:path extrusionOk="0" h="368934" w="368934">
                  <a:moveTo>
                    <a:pt x="184308" y="0"/>
                  </a:moveTo>
                  <a:lnTo>
                    <a:pt x="135313" y="6583"/>
                  </a:lnTo>
                  <a:lnTo>
                    <a:pt x="91285" y="25164"/>
                  </a:lnTo>
                  <a:lnTo>
                    <a:pt x="53983" y="53983"/>
                  </a:lnTo>
                  <a:lnTo>
                    <a:pt x="25164" y="91285"/>
                  </a:lnTo>
                  <a:lnTo>
                    <a:pt x="6583" y="135313"/>
                  </a:lnTo>
                  <a:lnTo>
                    <a:pt x="0" y="184308"/>
                  </a:lnTo>
                  <a:lnTo>
                    <a:pt x="6583" y="233307"/>
                  </a:lnTo>
                  <a:lnTo>
                    <a:pt x="25164" y="277335"/>
                  </a:lnTo>
                  <a:lnTo>
                    <a:pt x="53983" y="314637"/>
                  </a:lnTo>
                  <a:lnTo>
                    <a:pt x="91285" y="343455"/>
                  </a:lnTo>
                  <a:lnTo>
                    <a:pt x="135313" y="362033"/>
                  </a:lnTo>
                  <a:lnTo>
                    <a:pt x="184308" y="368617"/>
                  </a:lnTo>
                  <a:lnTo>
                    <a:pt x="233303" y="362033"/>
                  </a:lnTo>
                  <a:lnTo>
                    <a:pt x="242516" y="358146"/>
                  </a:lnTo>
                  <a:lnTo>
                    <a:pt x="184308" y="358146"/>
                  </a:lnTo>
                  <a:lnTo>
                    <a:pt x="138150" y="351926"/>
                  </a:lnTo>
                  <a:lnTo>
                    <a:pt x="96639" y="334379"/>
                  </a:lnTo>
                  <a:lnTo>
                    <a:pt x="61445" y="307175"/>
                  </a:lnTo>
                  <a:lnTo>
                    <a:pt x="34239" y="271982"/>
                  </a:lnTo>
                  <a:lnTo>
                    <a:pt x="16691" y="230470"/>
                  </a:lnTo>
                  <a:lnTo>
                    <a:pt x="10470" y="184308"/>
                  </a:lnTo>
                  <a:lnTo>
                    <a:pt x="16691" y="138150"/>
                  </a:lnTo>
                  <a:lnTo>
                    <a:pt x="34239" y="96639"/>
                  </a:lnTo>
                  <a:lnTo>
                    <a:pt x="61445" y="61445"/>
                  </a:lnTo>
                  <a:lnTo>
                    <a:pt x="96639" y="34239"/>
                  </a:lnTo>
                  <a:lnTo>
                    <a:pt x="138150" y="16691"/>
                  </a:lnTo>
                  <a:lnTo>
                    <a:pt x="184308" y="10470"/>
                  </a:lnTo>
                  <a:lnTo>
                    <a:pt x="242514" y="10470"/>
                  </a:lnTo>
                  <a:lnTo>
                    <a:pt x="233303" y="6583"/>
                  </a:lnTo>
                  <a:lnTo>
                    <a:pt x="184308" y="0"/>
                  </a:lnTo>
                  <a:close/>
                </a:path>
                <a:path extrusionOk="0" h="368934" w="368934">
                  <a:moveTo>
                    <a:pt x="242514" y="10470"/>
                  </a:moveTo>
                  <a:lnTo>
                    <a:pt x="184308" y="10470"/>
                  </a:lnTo>
                  <a:lnTo>
                    <a:pt x="230466" y="16691"/>
                  </a:lnTo>
                  <a:lnTo>
                    <a:pt x="271977" y="34239"/>
                  </a:lnTo>
                  <a:lnTo>
                    <a:pt x="307171" y="61445"/>
                  </a:lnTo>
                  <a:lnTo>
                    <a:pt x="334377" y="96639"/>
                  </a:lnTo>
                  <a:lnTo>
                    <a:pt x="351925" y="138150"/>
                  </a:lnTo>
                  <a:lnTo>
                    <a:pt x="358146" y="184308"/>
                  </a:lnTo>
                  <a:lnTo>
                    <a:pt x="351925" y="230470"/>
                  </a:lnTo>
                  <a:lnTo>
                    <a:pt x="334377" y="271982"/>
                  </a:lnTo>
                  <a:lnTo>
                    <a:pt x="307171" y="307175"/>
                  </a:lnTo>
                  <a:lnTo>
                    <a:pt x="271977" y="334379"/>
                  </a:lnTo>
                  <a:lnTo>
                    <a:pt x="230466" y="351926"/>
                  </a:lnTo>
                  <a:lnTo>
                    <a:pt x="184308" y="358146"/>
                  </a:lnTo>
                  <a:lnTo>
                    <a:pt x="242516" y="358146"/>
                  </a:lnTo>
                  <a:lnTo>
                    <a:pt x="314633" y="314637"/>
                  </a:lnTo>
                  <a:lnTo>
                    <a:pt x="343452" y="277335"/>
                  </a:lnTo>
                  <a:lnTo>
                    <a:pt x="362033" y="233307"/>
                  </a:lnTo>
                  <a:lnTo>
                    <a:pt x="368617" y="184308"/>
                  </a:lnTo>
                  <a:lnTo>
                    <a:pt x="362033" y="135313"/>
                  </a:lnTo>
                  <a:lnTo>
                    <a:pt x="343452" y="91285"/>
                  </a:lnTo>
                  <a:lnTo>
                    <a:pt x="314633" y="53983"/>
                  </a:lnTo>
                  <a:lnTo>
                    <a:pt x="277331" y="25164"/>
                  </a:lnTo>
                  <a:lnTo>
                    <a:pt x="242514" y="1047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297" name="Google Shape;297;p21"/>
            <p:cNvSpPr/>
            <p:nvPr/>
          </p:nvSpPr>
          <p:spPr>
            <a:xfrm>
              <a:off x="9333311" y="5830564"/>
              <a:ext cx="3510279" cy="4294505"/>
            </a:xfrm>
            <a:custGeom>
              <a:rect b="b" l="l" r="r" t="t"/>
              <a:pathLst>
                <a:path extrusionOk="0" h="4294505" w="3510279">
                  <a:moveTo>
                    <a:pt x="3510144" y="4294267"/>
                  </a:moveTo>
                  <a:lnTo>
                    <a:pt x="870821" y="0"/>
                  </a:lnTo>
                  <a:lnTo>
                    <a:pt x="0" y="1400585"/>
                  </a:lnTo>
                </a:path>
              </a:pathLst>
            </a:custGeom>
            <a:noFill/>
            <a:ln cap="flat" cmpd="sng" w="10450">
              <a:solidFill>
                <a:srgbClr val="CCCCCC"/>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grpSp>
      <p:sp>
        <p:nvSpPr>
          <p:cNvPr id="298" name="Google Shape;298;p21"/>
          <p:cNvSpPr txBox="1"/>
          <p:nvPr/>
        </p:nvSpPr>
        <p:spPr>
          <a:xfrm>
            <a:off x="3544877" y="2669850"/>
            <a:ext cx="602100" cy="198900"/>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lang="en" sz="1200">
                <a:latin typeface="Open Sans"/>
                <a:ea typeface="Open Sans"/>
                <a:cs typeface="Open Sans"/>
                <a:sym typeface="Open Sans"/>
              </a:rPr>
              <a:t>bacteria</a:t>
            </a:r>
            <a:endParaRPr sz="1200">
              <a:latin typeface="Open Sans"/>
              <a:ea typeface="Open Sans"/>
              <a:cs typeface="Open Sans"/>
              <a:sym typeface="Open Sans"/>
            </a:endParaRPr>
          </a:p>
        </p:txBody>
      </p:sp>
      <p:sp>
        <p:nvSpPr>
          <p:cNvPr id="299" name="Google Shape;299;p21"/>
          <p:cNvSpPr txBox="1"/>
          <p:nvPr/>
        </p:nvSpPr>
        <p:spPr>
          <a:xfrm>
            <a:off x="2954202" y="3561600"/>
            <a:ext cx="669300" cy="198900"/>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lang="en" sz="1200">
                <a:latin typeface="Open Sans"/>
                <a:ea typeface="Open Sans"/>
                <a:cs typeface="Open Sans"/>
                <a:sym typeface="Open Sans"/>
              </a:rPr>
              <a:t>nocardia</a:t>
            </a:r>
            <a:endParaRPr sz="1200">
              <a:latin typeface="Open Sans"/>
              <a:ea typeface="Open Sans"/>
              <a:cs typeface="Open Sans"/>
              <a:sym typeface="Open Sans"/>
            </a:endParaRPr>
          </a:p>
        </p:txBody>
      </p:sp>
      <p:sp>
        <p:nvSpPr>
          <p:cNvPr id="300" name="Google Shape;300;p21"/>
          <p:cNvSpPr txBox="1"/>
          <p:nvPr/>
        </p:nvSpPr>
        <p:spPr>
          <a:xfrm>
            <a:off x="4362087" y="2002050"/>
            <a:ext cx="510300" cy="198900"/>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lang="en" sz="1200">
                <a:solidFill>
                  <a:srgbClr val="CCCCCC"/>
                </a:solidFill>
                <a:latin typeface="Open Sans"/>
                <a:ea typeface="Open Sans"/>
                <a:cs typeface="Open Sans"/>
                <a:sym typeface="Open Sans"/>
              </a:rPr>
              <a:t>all life</a:t>
            </a:r>
            <a:endParaRPr sz="1200">
              <a:latin typeface="Open Sans"/>
              <a:ea typeface="Open Sans"/>
              <a:cs typeface="Open Sans"/>
              <a:sym typeface="Open Sans"/>
            </a:endParaRPr>
          </a:p>
        </p:txBody>
      </p:sp>
      <p:grpSp>
        <p:nvGrpSpPr>
          <p:cNvPr id="301" name="Google Shape;301;p21"/>
          <p:cNvGrpSpPr/>
          <p:nvPr/>
        </p:nvGrpSpPr>
        <p:grpSpPr>
          <a:xfrm>
            <a:off x="3279606" y="2180706"/>
            <a:ext cx="2624874" cy="2157669"/>
            <a:chOff x="7356443" y="5646259"/>
            <a:chExt cx="5671725" cy="4663213"/>
          </a:xfrm>
        </p:grpSpPr>
        <p:sp>
          <p:nvSpPr>
            <p:cNvPr id="302" name="Google Shape;302;p21"/>
            <p:cNvSpPr/>
            <p:nvPr/>
          </p:nvSpPr>
          <p:spPr>
            <a:xfrm>
              <a:off x="9154233" y="7052076"/>
              <a:ext cx="358140" cy="358140"/>
            </a:xfrm>
            <a:custGeom>
              <a:rect b="b" l="l" r="r" t="t"/>
              <a:pathLst>
                <a:path extrusionOk="0" h="358140" w="358140">
                  <a:moveTo>
                    <a:pt x="179073" y="0"/>
                  </a:moveTo>
                  <a:lnTo>
                    <a:pt x="131523" y="6407"/>
                  </a:lnTo>
                  <a:lnTo>
                    <a:pt x="88762" y="24484"/>
                  </a:lnTo>
                  <a:lnTo>
                    <a:pt x="52508" y="52508"/>
                  </a:lnTo>
                  <a:lnTo>
                    <a:pt x="24484" y="88762"/>
                  </a:lnTo>
                  <a:lnTo>
                    <a:pt x="6407" y="131523"/>
                  </a:lnTo>
                  <a:lnTo>
                    <a:pt x="0" y="179073"/>
                  </a:lnTo>
                  <a:lnTo>
                    <a:pt x="6407" y="226622"/>
                  </a:lnTo>
                  <a:lnTo>
                    <a:pt x="24484" y="269384"/>
                  </a:lnTo>
                  <a:lnTo>
                    <a:pt x="52508" y="305637"/>
                  </a:lnTo>
                  <a:lnTo>
                    <a:pt x="88762" y="333662"/>
                  </a:lnTo>
                  <a:lnTo>
                    <a:pt x="131523" y="351738"/>
                  </a:lnTo>
                  <a:lnTo>
                    <a:pt x="179073" y="358146"/>
                  </a:lnTo>
                  <a:lnTo>
                    <a:pt x="226622" y="351738"/>
                  </a:lnTo>
                  <a:lnTo>
                    <a:pt x="269384" y="333662"/>
                  </a:lnTo>
                  <a:lnTo>
                    <a:pt x="305637" y="305637"/>
                  </a:lnTo>
                  <a:lnTo>
                    <a:pt x="333662" y="269384"/>
                  </a:lnTo>
                  <a:lnTo>
                    <a:pt x="351738" y="226622"/>
                  </a:lnTo>
                  <a:lnTo>
                    <a:pt x="358146" y="179073"/>
                  </a:lnTo>
                  <a:lnTo>
                    <a:pt x="351738" y="131523"/>
                  </a:lnTo>
                  <a:lnTo>
                    <a:pt x="333662" y="88762"/>
                  </a:lnTo>
                  <a:lnTo>
                    <a:pt x="305637" y="52508"/>
                  </a:lnTo>
                  <a:lnTo>
                    <a:pt x="269384" y="24484"/>
                  </a:lnTo>
                  <a:lnTo>
                    <a:pt x="226622" y="6407"/>
                  </a:lnTo>
                  <a:lnTo>
                    <a:pt x="179073"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303" name="Google Shape;303;p21"/>
            <p:cNvSpPr/>
            <p:nvPr/>
          </p:nvSpPr>
          <p:spPr>
            <a:xfrm>
              <a:off x="9148998" y="7046837"/>
              <a:ext cx="368934" cy="368934"/>
            </a:xfrm>
            <a:custGeom>
              <a:rect b="b" l="l" r="r" t="t"/>
              <a:pathLst>
                <a:path extrusionOk="0" h="368934" w="368934">
                  <a:moveTo>
                    <a:pt x="184308" y="0"/>
                  </a:moveTo>
                  <a:lnTo>
                    <a:pt x="135313" y="6583"/>
                  </a:lnTo>
                  <a:lnTo>
                    <a:pt x="91285" y="25164"/>
                  </a:lnTo>
                  <a:lnTo>
                    <a:pt x="53983" y="53983"/>
                  </a:lnTo>
                  <a:lnTo>
                    <a:pt x="25164" y="91285"/>
                  </a:lnTo>
                  <a:lnTo>
                    <a:pt x="6583" y="135313"/>
                  </a:lnTo>
                  <a:lnTo>
                    <a:pt x="0" y="184308"/>
                  </a:lnTo>
                  <a:lnTo>
                    <a:pt x="6583" y="233307"/>
                  </a:lnTo>
                  <a:lnTo>
                    <a:pt x="25164" y="277335"/>
                  </a:lnTo>
                  <a:lnTo>
                    <a:pt x="53983" y="314637"/>
                  </a:lnTo>
                  <a:lnTo>
                    <a:pt x="91285" y="343455"/>
                  </a:lnTo>
                  <a:lnTo>
                    <a:pt x="135313" y="362033"/>
                  </a:lnTo>
                  <a:lnTo>
                    <a:pt x="184308" y="368617"/>
                  </a:lnTo>
                  <a:lnTo>
                    <a:pt x="233303" y="362033"/>
                  </a:lnTo>
                  <a:lnTo>
                    <a:pt x="242516" y="358146"/>
                  </a:lnTo>
                  <a:lnTo>
                    <a:pt x="184308" y="358146"/>
                  </a:lnTo>
                  <a:lnTo>
                    <a:pt x="138150" y="351926"/>
                  </a:lnTo>
                  <a:lnTo>
                    <a:pt x="96639" y="334379"/>
                  </a:lnTo>
                  <a:lnTo>
                    <a:pt x="61445" y="307175"/>
                  </a:lnTo>
                  <a:lnTo>
                    <a:pt x="34239" y="271982"/>
                  </a:lnTo>
                  <a:lnTo>
                    <a:pt x="16691" y="230470"/>
                  </a:lnTo>
                  <a:lnTo>
                    <a:pt x="10470" y="184308"/>
                  </a:lnTo>
                  <a:lnTo>
                    <a:pt x="16691" y="138150"/>
                  </a:lnTo>
                  <a:lnTo>
                    <a:pt x="34239" y="96639"/>
                  </a:lnTo>
                  <a:lnTo>
                    <a:pt x="61445" y="61445"/>
                  </a:lnTo>
                  <a:lnTo>
                    <a:pt x="96639" y="34239"/>
                  </a:lnTo>
                  <a:lnTo>
                    <a:pt x="138150" y="16691"/>
                  </a:lnTo>
                  <a:lnTo>
                    <a:pt x="184308" y="10470"/>
                  </a:lnTo>
                  <a:lnTo>
                    <a:pt x="242514" y="10470"/>
                  </a:lnTo>
                  <a:lnTo>
                    <a:pt x="233303" y="6583"/>
                  </a:lnTo>
                  <a:lnTo>
                    <a:pt x="184308" y="0"/>
                  </a:lnTo>
                  <a:close/>
                </a:path>
                <a:path extrusionOk="0" h="368934" w="368934">
                  <a:moveTo>
                    <a:pt x="242514" y="10470"/>
                  </a:moveTo>
                  <a:lnTo>
                    <a:pt x="184308" y="10470"/>
                  </a:lnTo>
                  <a:lnTo>
                    <a:pt x="230466" y="16691"/>
                  </a:lnTo>
                  <a:lnTo>
                    <a:pt x="271977" y="34239"/>
                  </a:lnTo>
                  <a:lnTo>
                    <a:pt x="307171" y="61445"/>
                  </a:lnTo>
                  <a:lnTo>
                    <a:pt x="334377" y="96639"/>
                  </a:lnTo>
                  <a:lnTo>
                    <a:pt x="351925" y="138150"/>
                  </a:lnTo>
                  <a:lnTo>
                    <a:pt x="358146" y="184308"/>
                  </a:lnTo>
                  <a:lnTo>
                    <a:pt x="351925" y="230470"/>
                  </a:lnTo>
                  <a:lnTo>
                    <a:pt x="334377" y="271982"/>
                  </a:lnTo>
                  <a:lnTo>
                    <a:pt x="307171" y="307175"/>
                  </a:lnTo>
                  <a:lnTo>
                    <a:pt x="271977" y="334379"/>
                  </a:lnTo>
                  <a:lnTo>
                    <a:pt x="230466" y="351926"/>
                  </a:lnTo>
                  <a:lnTo>
                    <a:pt x="184308" y="358146"/>
                  </a:lnTo>
                  <a:lnTo>
                    <a:pt x="242516" y="358146"/>
                  </a:lnTo>
                  <a:lnTo>
                    <a:pt x="314633" y="314637"/>
                  </a:lnTo>
                  <a:lnTo>
                    <a:pt x="343452" y="277335"/>
                  </a:lnTo>
                  <a:lnTo>
                    <a:pt x="362033" y="233307"/>
                  </a:lnTo>
                  <a:lnTo>
                    <a:pt x="368617" y="184308"/>
                  </a:lnTo>
                  <a:lnTo>
                    <a:pt x="362033" y="135313"/>
                  </a:lnTo>
                  <a:lnTo>
                    <a:pt x="343452" y="91285"/>
                  </a:lnTo>
                  <a:lnTo>
                    <a:pt x="314633" y="53983"/>
                  </a:lnTo>
                  <a:lnTo>
                    <a:pt x="277331" y="25164"/>
                  </a:lnTo>
                  <a:lnTo>
                    <a:pt x="242514" y="1047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304" name="Google Shape;304;p21"/>
            <p:cNvSpPr/>
            <p:nvPr/>
          </p:nvSpPr>
          <p:spPr>
            <a:xfrm>
              <a:off x="10022065" y="5646260"/>
              <a:ext cx="1219200" cy="1769745"/>
            </a:xfrm>
            <a:custGeom>
              <a:rect b="b" l="l" r="r" t="t"/>
              <a:pathLst>
                <a:path extrusionOk="0" h="1769745" w="1219200">
                  <a:moveTo>
                    <a:pt x="368617" y="184315"/>
                  </a:moveTo>
                  <a:lnTo>
                    <a:pt x="362026" y="135318"/>
                  </a:lnTo>
                  <a:lnTo>
                    <a:pt x="343446" y="91287"/>
                  </a:lnTo>
                  <a:lnTo>
                    <a:pt x="314629" y="53987"/>
                  </a:lnTo>
                  <a:lnTo>
                    <a:pt x="277329" y="25171"/>
                  </a:lnTo>
                  <a:lnTo>
                    <a:pt x="233299" y="6591"/>
                  </a:lnTo>
                  <a:lnTo>
                    <a:pt x="184302" y="0"/>
                  </a:lnTo>
                  <a:lnTo>
                    <a:pt x="135305" y="6591"/>
                  </a:lnTo>
                  <a:lnTo>
                    <a:pt x="91274" y="25171"/>
                  </a:lnTo>
                  <a:lnTo>
                    <a:pt x="53975" y="53987"/>
                  </a:lnTo>
                  <a:lnTo>
                    <a:pt x="25158" y="91287"/>
                  </a:lnTo>
                  <a:lnTo>
                    <a:pt x="6578" y="135318"/>
                  </a:lnTo>
                  <a:lnTo>
                    <a:pt x="0" y="184315"/>
                  </a:lnTo>
                  <a:lnTo>
                    <a:pt x="6578" y="233311"/>
                  </a:lnTo>
                  <a:lnTo>
                    <a:pt x="25158" y="277329"/>
                  </a:lnTo>
                  <a:lnTo>
                    <a:pt x="53975" y="314642"/>
                  </a:lnTo>
                  <a:lnTo>
                    <a:pt x="91274" y="343458"/>
                  </a:lnTo>
                  <a:lnTo>
                    <a:pt x="135305" y="362038"/>
                  </a:lnTo>
                  <a:lnTo>
                    <a:pt x="184302" y="368617"/>
                  </a:lnTo>
                  <a:lnTo>
                    <a:pt x="233299" y="362038"/>
                  </a:lnTo>
                  <a:lnTo>
                    <a:pt x="277329" y="343458"/>
                  </a:lnTo>
                  <a:lnTo>
                    <a:pt x="314629" y="314642"/>
                  </a:lnTo>
                  <a:lnTo>
                    <a:pt x="343446" y="277329"/>
                  </a:lnTo>
                  <a:lnTo>
                    <a:pt x="362026" y="233311"/>
                  </a:lnTo>
                  <a:lnTo>
                    <a:pt x="368617" y="184315"/>
                  </a:lnTo>
                  <a:close/>
                </a:path>
                <a:path extrusionOk="0" h="1769745" w="1219200">
                  <a:moveTo>
                    <a:pt x="1218831" y="1584896"/>
                  </a:moveTo>
                  <a:lnTo>
                    <a:pt x="1212253" y="1535899"/>
                  </a:lnTo>
                  <a:lnTo>
                    <a:pt x="1193673" y="1491869"/>
                  </a:lnTo>
                  <a:lnTo>
                    <a:pt x="1164844" y="1454569"/>
                  </a:lnTo>
                  <a:lnTo>
                    <a:pt x="1127544" y="1425752"/>
                  </a:lnTo>
                  <a:lnTo>
                    <a:pt x="1083513" y="1407172"/>
                  </a:lnTo>
                  <a:lnTo>
                    <a:pt x="1034516" y="1400581"/>
                  </a:lnTo>
                  <a:lnTo>
                    <a:pt x="985520" y="1407172"/>
                  </a:lnTo>
                  <a:lnTo>
                    <a:pt x="941489" y="1425752"/>
                  </a:lnTo>
                  <a:lnTo>
                    <a:pt x="904189" y="1454569"/>
                  </a:lnTo>
                  <a:lnTo>
                    <a:pt x="875372" y="1491869"/>
                  </a:lnTo>
                  <a:lnTo>
                    <a:pt x="856792" y="1535899"/>
                  </a:lnTo>
                  <a:lnTo>
                    <a:pt x="850214" y="1584896"/>
                  </a:lnTo>
                  <a:lnTo>
                    <a:pt x="856792" y="1633893"/>
                  </a:lnTo>
                  <a:lnTo>
                    <a:pt x="875372" y="1677911"/>
                  </a:lnTo>
                  <a:lnTo>
                    <a:pt x="904189" y="1715223"/>
                  </a:lnTo>
                  <a:lnTo>
                    <a:pt x="941489" y="1744040"/>
                  </a:lnTo>
                  <a:lnTo>
                    <a:pt x="985520" y="1762620"/>
                  </a:lnTo>
                  <a:lnTo>
                    <a:pt x="1034516" y="1769198"/>
                  </a:lnTo>
                  <a:lnTo>
                    <a:pt x="1083513" y="1762620"/>
                  </a:lnTo>
                  <a:lnTo>
                    <a:pt x="1127544" y="1744040"/>
                  </a:lnTo>
                  <a:lnTo>
                    <a:pt x="1164844" y="1715223"/>
                  </a:lnTo>
                  <a:lnTo>
                    <a:pt x="1193673" y="1677911"/>
                  </a:lnTo>
                  <a:lnTo>
                    <a:pt x="1212253" y="1633893"/>
                  </a:lnTo>
                  <a:lnTo>
                    <a:pt x="1218831" y="1584896"/>
                  </a:lnTo>
                  <a:close/>
                </a:path>
              </a:pathLst>
            </a:custGeom>
            <a:solidFill>
              <a:srgbClr val="CCCCC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305" name="Google Shape;305;p21"/>
            <p:cNvSpPr/>
            <p:nvPr/>
          </p:nvSpPr>
          <p:spPr>
            <a:xfrm>
              <a:off x="10022067" y="5646259"/>
              <a:ext cx="368934" cy="368935"/>
            </a:xfrm>
            <a:custGeom>
              <a:rect b="b" l="l" r="r" t="t"/>
              <a:pathLst>
                <a:path extrusionOk="0" h="368935" w="368934">
                  <a:moveTo>
                    <a:pt x="368617" y="184308"/>
                  </a:moveTo>
                  <a:lnTo>
                    <a:pt x="362033" y="233303"/>
                  </a:lnTo>
                  <a:lnTo>
                    <a:pt x="343452" y="277331"/>
                  </a:lnTo>
                  <a:lnTo>
                    <a:pt x="314633" y="314633"/>
                  </a:lnTo>
                  <a:lnTo>
                    <a:pt x="277331" y="343452"/>
                  </a:lnTo>
                  <a:lnTo>
                    <a:pt x="233303" y="362033"/>
                  </a:lnTo>
                  <a:lnTo>
                    <a:pt x="184308" y="368617"/>
                  </a:lnTo>
                  <a:lnTo>
                    <a:pt x="135309" y="362033"/>
                  </a:lnTo>
                  <a:lnTo>
                    <a:pt x="91281" y="343452"/>
                  </a:lnTo>
                  <a:lnTo>
                    <a:pt x="53980" y="314633"/>
                  </a:lnTo>
                  <a:lnTo>
                    <a:pt x="25161" y="277331"/>
                  </a:lnTo>
                  <a:lnTo>
                    <a:pt x="6583" y="233303"/>
                  </a:lnTo>
                  <a:lnTo>
                    <a:pt x="0" y="184308"/>
                  </a:lnTo>
                  <a:lnTo>
                    <a:pt x="6583" y="135313"/>
                  </a:lnTo>
                  <a:lnTo>
                    <a:pt x="25161" y="91285"/>
                  </a:lnTo>
                  <a:lnTo>
                    <a:pt x="53980" y="53983"/>
                  </a:lnTo>
                  <a:lnTo>
                    <a:pt x="91281" y="25164"/>
                  </a:lnTo>
                  <a:lnTo>
                    <a:pt x="135309" y="6583"/>
                  </a:lnTo>
                  <a:lnTo>
                    <a:pt x="184308" y="0"/>
                  </a:lnTo>
                  <a:lnTo>
                    <a:pt x="233303" y="6583"/>
                  </a:lnTo>
                  <a:lnTo>
                    <a:pt x="277331" y="25164"/>
                  </a:lnTo>
                  <a:lnTo>
                    <a:pt x="314633" y="53983"/>
                  </a:lnTo>
                  <a:lnTo>
                    <a:pt x="343452" y="91285"/>
                  </a:lnTo>
                  <a:lnTo>
                    <a:pt x="362033" y="135313"/>
                  </a:lnTo>
                  <a:lnTo>
                    <a:pt x="368617" y="184308"/>
                  </a:lnTo>
                  <a:close/>
                </a:path>
              </a:pathLst>
            </a:custGeom>
            <a:noFill/>
            <a:ln cap="flat" cmpd="sng" w="1045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306" name="Google Shape;306;p21"/>
            <p:cNvSpPr/>
            <p:nvPr/>
          </p:nvSpPr>
          <p:spPr>
            <a:xfrm>
              <a:off x="7959197" y="8981198"/>
              <a:ext cx="358140" cy="358140"/>
            </a:xfrm>
            <a:custGeom>
              <a:rect b="b" l="l" r="r" t="t"/>
              <a:pathLst>
                <a:path extrusionOk="0" h="358140" w="358140">
                  <a:moveTo>
                    <a:pt x="179073" y="0"/>
                  </a:moveTo>
                  <a:lnTo>
                    <a:pt x="131523" y="6407"/>
                  </a:lnTo>
                  <a:lnTo>
                    <a:pt x="88762" y="24484"/>
                  </a:lnTo>
                  <a:lnTo>
                    <a:pt x="52508" y="52508"/>
                  </a:lnTo>
                  <a:lnTo>
                    <a:pt x="24484" y="88762"/>
                  </a:lnTo>
                  <a:lnTo>
                    <a:pt x="6407" y="131523"/>
                  </a:lnTo>
                  <a:lnTo>
                    <a:pt x="0" y="179073"/>
                  </a:lnTo>
                  <a:lnTo>
                    <a:pt x="6407" y="226622"/>
                  </a:lnTo>
                  <a:lnTo>
                    <a:pt x="24484" y="269384"/>
                  </a:lnTo>
                  <a:lnTo>
                    <a:pt x="52508" y="305637"/>
                  </a:lnTo>
                  <a:lnTo>
                    <a:pt x="88762" y="333662"/>
                  </a:lnTo>
                  <a:lnTo>
                    <a:pt x="131523" y="351738"/>
                  </a:lnTo>
                  <a:lnTo>
                    <a:pt x="179073" y="358146"/>
                  </a:lnTo>
                  <a:lnTo>
                    <a:pt x="226622" y="351738"/>
                  </a:lnTo>
                  <a:lnTo>
                    <a:pt x="269384" y="333662"/>
                  </a:lnTo>
                  <a:lnTo>
                    <a:pt x="305637" y="305637"/>
                  </a:lnTo>
                  <a:lnTo>
                    <a:pt x="333662" y="269384"/>
                  </a:lnTo>
                  <a:lnTo>
                    <a:pt x="351738" y="226622"/>
                  </a:lnTo>
                  <a:lnTo>
                    <a:pt x="358146" y="179073"/>
                  </a:lnTo>
                  <a:lnTo>
                    <a:pt x="351738" y="131523"/>
                  </a:lnTo>
                  <a:lnTo>
                    <a:pt x="333662" y="88762"/>
                  </a:lnTo>
                  <a:lnTo>
                    <a:pt x="305637" y="52508"/>
                  </a:lnTo>
                  <a:lnTo>
                    <a:pt x="269384" y="24484"/>
                  </a:lnTo>
                  <a:lnTo>
                    <a:pt x="226622" y="6407"/>
                  </a:lnTo>
                  <a:lnTo>
                    <a:pt x="179073"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307" name="Google Shape;307;p21"/>
            <p:cNvSpPr/>
            <p:nvPr/>
          </p:nvSpPr>
          <p:spPr>
            <a:xfrm>
              <a:off x="7953961" y="8975959"/>
              <a:ext cx="368934" cy="368934"/>
            </a:xfrm>
            <a:custGeom>
              <a:rect b="b" l="l" r="r" t="t"/>
              <a:pathLst>
                <a:path extrusionOk="0" h="368934" w="368934">
                  <a:moveTo>
                    <a:pt x="184308" y="0"/>
                  </a:moveTo>
                  <a:lnTo>
                    <a:pt x="135313" y="6583"/>
                  </a:lnTo>
                  <a:lnTo>
                    <a:pt x="91285" y="25164"/>
                  </a:lnTo>
                  <a:lnTo>
                    <a:pt x="53983" y="53983"/>
                  </a:lnTo>
                  <a:lnTo>
                    <a:pt x="25164" y="91285"/>
                  </a:lnTo>
                  <a:lnTo>
                    <a:pt x="6583" y="135313"/>
                  </a:lnTo>
                  <a:lnTo>
                    <a:pt x="0" y="184308"/>
                  </a:lnTo>
                  <a:lnTo>
                    <a:pt x="6583" y="233307"/>
                  </a:lnTo>
                  <a:lnTo>
                    <a:pt x="25164" y="277335"/>
                  </a:lnTo>
                  <a:lnTo>
                    <a:pt x="53983" y="314637"/>
                  </a:lnTo>
                  <a:lnTo>
                    <a:pt x="91285" y="343455"/>
                  </a:lnTo>
                  <a:lnTo>
                    <a:pt x="135313" y="362033"/>
                  </a:lnTo>
                  <a:lnTo>
                    <a:pt x="184308" y="368617"/>
                  </a:lnTo>
                  <a:lnTo>
                    <a:pt x="233303" y="362033"/>
                  </a:lnTo>
                  <a:lnTo>
                    <a:pt x="242516" y="358146"/>
                  </a:lnTo>
                  <a:lnTo>
                    <a:pt x="184308" y="358146"/>
                  </a:lnTo>
                  <a:lnTo>
                    <a:pt x="138150" y="351926"/>
                  </a:lnTo>
                  <a:lnTo>
                    <a:pt x="96639" y="334379"/>
                  </a:lnTo>
                  <a:lnTo>
                    <a:pt x="61445" y="307175"/>
                  </a:lnTo>
                  <a:lnTo>
                    <a:pt x="34239" y="271982"/>
                  </a:lnTo>
                  <a:lnTo>
                    <a:pt x="16691" y="230470"/>
                  </a:lnTo>
                  <a:lnTo>
                    <a:pt x="10470" y="184308"/>
                  </a:lnTo>
                  <a:lnTo>
                    <a:pt x="16691" y="138150"/>
                  </a:lnTo>
                  <a:lnTo>
                    <a:pt x="34239" y="96639"/>
                  </a:lnTo>
                  <a:lnTo>
                    <a:pt x="61445" y="61445"/>
                  </a:lnTo>
                  <a:lnTo>
                    <a:pt x="96639" y="34239"/>
                  </a:lnTo>
                  <a:lnTo>
                    <a:pt x="138150" y="16691"/>
                  </a:lnTo>
                  <a:lnTo>
                    <a:pt x="184308" y="10470"/>
                  </a:lnTo>
                  <a:lnTo>
                    <a:pt x="242514" y="10470"/>
                  </a:lnTo>
                  <a:lnTo>
                    <a:pt x="233303" y="6583"/>
                  </a:lnTo>
                  <a:lnTo>
                    <a:pt x="184308" y="0"/>
                  </a:lnTo>
                  <a:close/>
                </a:path>
                <a:path extrusionOk="0" h="368934" w="368934">
                  <a:moveTo>
                    <a:pt x="242514" y="10470"/>
                  </a:moveTo>
                  <a:lnTo>
                    <a:pt x="184308" y="10470"/>
                  </a:lnTo>
                  <a:lnTo>
                    <a:pt x="230466" y="16691"/>
                  </a:lnTo>
                  <a:lnTo>
                    <a:pt x="271977" y="34239"/>
                  </a:lnTo>
                  <a:lnTo>
                    <a:pt x="307171" y="61445"/>
                  </a:lnTo>
                  <a:lnTo>
                    <a:pt x="334377" y="96639"/>
                  </a:lnTo>
                  <a:lnTo>
                    <a:pt x="351925" y="138150"/>
                  </a:lnTo>
                  <a:lnTo>
                    <a:pt x="358146" y="184308"/>
                  </a:lnTo>
                  <a:lnTo>
                    <a:pt x="351925" y="230470"/>
                  </a:lnTo>
                  <a:lnTo>
                    <a:pt x="334377" y="271982"/>
                  </a:lnTo>
                  <a:lnTo>
                    <a:pt x="307171" y="307175"/>
                  </a:lnTo>
                  <a:lnTo>
                    <a:pt x="271977" y="334379"/>
                  </a:lnTo>
                  <a:lnTo>
                    <a:pt x="230466" y="351926"/>
                  </a:lnTo>
                  <a:lnTo>
                    <a:pt x="184308" y="358146"/>
                  </a:lnTo>
                  <a:lnTo>
                    <a:pt x="242516" y="358146"/>
                  </a:lnTo>
                  <a:lnTo>
                    <a:pt x="314633" y="314637"/>
                  </a:lnTo>
                  <a:lnTo>
                    <a:pt x="343452" y="277335"/>
                  </a:lnTo>
                  <a:lnTo>
                    <a:pt x="362033" y="233307"/>
                  </a:lnTo>
                  <a:lnTo>
                    <a:pt x="368617" y="184308"/>
                  </a:lnTo>
                  <a:lnTo>
                    <a:pt x="362033" y="135313"/>
                  </a:lnTo>
                  <a:lnTo>
                    <a:pt x="343452" y="91285"/>
                  </a:lnTo>
                  <a:lnTo>
                    <a:pt x="314633" y="53983"/>
                  </a:lnTo>
                  <a:lnTo>
                    <a:pt x="277331" y="25164"/>
                  </a:lnTo>
                  <a:lnTo>
                    <a:pt x="242514" y="1047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308" name="Google Shape;308;p21"/>
            <p:cNvSpPr/>
            <p:nvPr/>
          </p:nvSpPr>
          <p:spPr>
            <a:xfrm>
              <a:off x="8556707" y="8016629"/>
              <a:ext cx="358775" cy="358775"/>
            </a:xfrm>
            <a:custGeom>
              <a:rect b="b" l="l" r="r" t="t"/>
              <a:pathLst>
                <a:path extrusionOk="0" h="358775" w="358775">
                  <a:moveTo>
                    <a:pt x="179083" y="0"/>
                  </a:moveTo>
                  <a:lnTo>
                    <a:pt x="131533" y="6407"/>
                  </a:lnTo>
                  <a:lnTo>
                    <a:pt x="88769" y="24484"/>
                  </a:lnTo>
                  <a:lnTo>
                    <a:pt x="52514" y="52508"/>
                  </a:lnTo>
                  <a:lnTo>
                    <a:pt x="24486" y="88762"/>
                  </a:lnTo>
                  <a:lnTo>
                    <a:pt x="6408" y="131523"/>
                  </a:lnTo>
                  <a:lnTo>
                    <a:pt x="0" y="179073"/>
                  </a:lnTo>
                  <a:lnTo>
                    <a:pt x="6408" y="226627"/>
                  </a:lnTo>
                  <a:lnTo>
                    <a:pt x="24486" y="269391"/>
                  </a:lnTo>
                  <a:lnTo>
                    <a:pt x="52514" y="305646"/>
                  </a:lnTo>
                  <a:lnTo>
                    <a:pt x="88769" y="333672"/>
                  </a:lnTo>
                  <a:lnTo>
                    <a:pt x="131533" y="351748"/>
                  </a:lnTo>
                  <a:lnTo>
                    <a:pt x="179083" y="358156"/>
                  </a:lnTo>
                  <a:lnTo>
                    <a:pt x="226633" y="351748"/>
                  </a:lnTo>
                  <a:lnTo>
                    <a:pt x="269394" y="333672"/>
                  </a:lnTo>
                  <a:lnTo>
                    <a:pt x="305647" y="305646"/>
                  </a:lnTo>
                  <a:lnTo>
                    <a:pt x="333672" y="269391"/>
                  </a:lnTo>
                  <a:lnTo>
                    <a:pt x="351748" y="226627"/>
                  </a:lnTo>
                  <a:lnTo>
                    <a:pt x="358156" y="179073"/>
                  </a:lnTo>
                  <a:lnTo>
                    <a:pt x="351748" y="131523"/>
                  </a:lnTo>
                  <a:lnTo>
                    <a:pt x="333672" y="88762"/>
                  </a:lnTo>
                  <a:lnTo>
                    <a:pt x="305647" y="52508"/>
                  </a:lnTo>
                  <a:lnTo>
                    <a:pt x="269394" y="24484"/>
                  </a:lnTo>
                  <a:lnTo>
                    <a:pt x="226633" y="6407"/>
                  </a:lnTo>
                  <a:lnTo>
                    <a:pt x="179083"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309" name="Google Shape;309;p21"/>
            <p:cNvSpPr/>
            <p:nvPr/>
          </p:nvSpPr>
          <p:spPr>
            <a:xfrm>
              <a:off x="8551479" y="8011398"/>
              <a:ext cx="368934" cy="368934"/>
            </a:xfrm>
            <a:custGeom>
              <a:rect b="b" l="l" r="r" t="t"/>
              <a:pathLst>
                <a:path extrusionOk="0" h="368934" w="368934">
                  <a:moveTo>
                    <a:pt x="184308" y="0"/>
                  </a:moveTo>
                  <a:lnTo>
                    <a:pt x="135313" y="6583"/>
                  </a:lnTo>
                  <a:lnTo>
                    <a:pt x="91285" y="25164"/>
                  </a:lnTo>
                  <a:lnTo>
                    <a:pt x="53983" y="53983"/>
                  </a:lnTo>
                  <a:lnTo>
                    <a:pt x="25164" y="91285"/>
                  </a:lnTo>
                  <a:lnTo>
                    <a:pt x="6583" y="135313"/>
                  </a:lnTo>
                  <a:lnTo>
                    <a:pt x="0" y="184308"/>
                  </a:lnTo>
                  <a:lnTo>
                    <a:pt x="6583" y="233307"/>
                  </a:lnTo>
                  <a:lnTo>
                    <a:pt x="25164" y="277335"/>
                  </a:lnTo>
                  <a:lnTo>
                    <a:pt x="53983" y="314637"/>
                  </a:lnTo>
                  <a:lnTo>
                    <a:pt x="91285" y="343455"/>
                  </a:lnTo>
                  <a:lnTo>
                    <a:pt x="135313" y="362033"/>
                  </a:lnTo>
                  <a:lnTo>
                    <a:pt x="184308" y="368617"/>
                  </a:lnTo>
                  <a:lnTo>
                    <a:pt x="233303" y="362033"/>
                  </a:lnTo>
                  <a:lnTo>
                    <a:pt x="242516" y="358146"/>
                  </a:lnTo>
                  <a:lnTo>
                    <a:pt x="184308" y="358146"/>
                  </a:lnTo>
                  <a:lnTo>
                    <a:pt x="138150" y="351926"/>
                  </a:lnTo>
                  <a:lnTo>
                    <a:pt x="96639" y="334379"/>
                  </a:lnTo>
                  <a:lnTo>
                    <a:pt x="61445" y="307175"/>
                  </a:lnTo>
                  <a:lnTo>
                    <a:pt x="34239" y="271982"/>
                  </a:lnTo>
                  <a:lnTo>
                    <a:pt x="16691" y="230470"/>
                  </a:lnTo>
                  <a:lnTo>
                    <a:pt x="10470" y="184308"/>
                  </a:lnTo>
                  <a:lnTo>
                    <a:pt x="16691" y="138150"/>
                  </a:lnTo>
                  <a:lnTo>
                    <a:pt x="34239" y="96639"/>
                  </a:lnTo>
                  <a:lnTo>
                    <a:pt x="61445" y="61445"/>
                  </a:lnTo>
                  <a:lnTo>
                    <a:pt x="96639" y="34239"/>
                  </a:lnTo>
                  <a:lnTo>
                    <a:pt x="138150" y="16691"/>
                  </a:lnTo>
                  <a:lnTo>
                    <a:pt x="184308" y="10470"/>
                  </a:lnTo>
                  <a:lnTo>
                    <a:pt x="242514" y="10470"/>
                  </a:lnTo>
                  <a:lnTo>
                    <a:pt x="233303" y="6583"/>
                  </a:lnTo>
                  <a:lnTo>
                    <a:pt x="184308" y="0"/>
                  </a:lnTo>
                  <a:close/>
                </a:path>
                <a:path extrusionOk="0" h="368934" w="368934">
                  <a:moveTo>
                    <a:pt x="242514" y="10470"/>
                  </a:moveTo>
                  <a:lnTo>
                    <a:pt x="184308" y="10470"/>
                  </a:lnTo>
                  <a:lnTo>
                    <a:pt x="230466" y="16691"/>
                  </a:lnTo>
                  <a:lnTo>
                    <a:pt x="271977" y="34239"/>
                  </a:lnTo>
                  <a:lnTo>
                    <a:pt x="307171" y="61445"/>
                  </a:lnTo>
                  <a:lnTo>
                    <a:pt x="334377" y="96639"/>
                  </a:lnTo>
                  <a:lnTo>
                    <a:pt x="351925" y="138150"/>
                  </a:lnTo>
                  <a:lnTo>
                    <a:pt x="358146" y="184308"/>
                  </a:lnTo>
                  <a:lnTo>
                    <a:pt x="351925" y="230470"/>
                  </a:lnTo>
                  <a:lnTo>
                    <a:pt x="334377" y="271982"/>
                  </a:lnTo>
                  <a:lnTo>
                    <a:pt x="307171" y="307175"/>
                  </a:lnTo>
                  <a:lnTo>
                    <a:pt x="271977" y="334379"/>
                  </a:lnTo>
                  <a:lnTo>
                    <a:pt x="230466" y="351926"/>
                  </a:lnTo>
                  <a:lnTo>
                    <a:pt x="184308" y="358146"/>
                  </a:lnTo>
                  <a:lnTo>
                    <a:pt x="242516" y="358146"/>
                  </a:lnTo>
                  <a:lnTo>
                    <a:pt x="314633" y="314637"/>
                  </a:lnTo>
                  <a:lnTo>
                    <a:pt x="343452" y="277335"/>
                  </a:lnTo>
                  <a:lnTo>
                    <a:pt x="362033" y="233307"/>
                  </a:lnTo>
                  <a:lnTo>
                    <a:pt x="368617" y="184308"/>
                  </a:lnTo>
                  <a:lnTo>
                    <a:pt x="362033" y="135313"/>
                  </a:lnTo>
                  <a:lnTo>
                    <a:pt x="343452" y="91285"/>
                  </a:lnTo>
                  <a:lnTo>
                    <a:pt x="314633" y="53983"/>
                  </a:lnTo>
                  <a:lnTo>
                    <a:pt x="277331" y="25164"/>
                  </a:lnTo>
                  <a:lnTo>
                    <a:pt x="242514" y="1047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310" name="Google Shape;310;p21"/>
            <p:cNvSpPr/>
            <p:nvPr/>
          </p:nvSpPr>
          <p:spPr>
            <a:xfrm>
              <a:off x="11462486" y="8011400"/>
              <a:ext cx="368934" cy="368934"/>
            </a:xfrm>
            <a:custGeom>
              <a:rect b="b" l="l" r="r" t="t"/>
              <a:pathLst>
                <a:path extrusionOk="0" h="368934" w="368934">
                  <a:moveTo>
                    <a:pt x="184308" y="0"/>
                  </a:moveTo>
                  <a:lnTo>
                    <a:pt x="135309" y="6583"/>
                  </a:lnTo>
                  <a:lnTo>
                    <a:pt x="91281" y="25164"/>
                  </a:lnTo>
                  <a:lnTo>
                    <a:pt x="53980" y="53983"/>
                  </a:lnTo>
                  <a:lnTo>
                    <a:pt x="25161" y="91285"/>
                  </a:lnTo>
                  <a:lnTo>
                    <a:pt x="6583" y="135313"/>
                  </a:lnTo>
                  <a:lnTo>
                    <a:pt x="0" y="184308"/>
                  </a:lnTo>
                  <a:lnTo>
                    <a:pt x="6583" y="233303"/>
                  </a:lnTo>
                  <a:lnTo>
                    <a:pt x="25161" y="277331"/>
                  </a:lnTo>
                  <a:lnTo>
                    <a:pt x="53980" y="314633"/>
                  </a:lnTo>
                  <a:lnTo>
                    <a:pt x="91281" y="343452"/>
                  </a:lnTo>
                  <a:lnTo>
                    <a:pt x="135309" y="362033"/>
                  </a:lnTo>
                  <a:lnTo>
                    <a:pt x="184308" y="368617"/>
                  </a:lnTo>
                  <a:lnTo>
                    <a:pt x="233303" y="362033"/>
                  </a:lnTo>
                  <a:lnTo>
                    <a:pt x="277331" y="343452"/>
                  </a:lnTo>
                  <a:lnTo>
                    <a:pt x="314633" y="314633"/>
                  </a:lnTo>
                  <a:lnTo>
                    <a:pt x="343452" y="277331"/>
                  </a:lnTo>
                  <a:lnTo>
                    <a:pt x="362033" y="233303"/>
                  </a:lnTo>
                  <a:lnTo>
                    <a:pt x="368617" y="184308"/>
                  </a:lnTo>
                  <a:lnTo>
                    <a:pt x="362033" y="135313"/>
                  </a:lnTo>
                  <a:lnTo>
                    <a:pt x="343452" y="91285"/>
                  </a:lnTo>
                  <a:lnTo>
                    <a:pt x="314633" y="53983"/>
                  </a:lnTo>
                  <a:lnTo>
                    <a:pt x="277331" y="25164"/>
                  </a:lnTo>
                  <a:lnTo>
                    <a:pt x="233303" y="6583"/>
                  </a:lnTo>
                  <a:lnTo>
                    <a:pt x="184308" y="0"/>
                  </a:lnTo>
                  <a:close/>
                </a:path>
              </a:pathLst>
            </a:custGeom>
            <a:solidFill>
              <a:srgbClr val="CCCCC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311" name="Google Shape;311;p21"/>
            <p:cNvSpPr/>
            <p:nvPr/>
          </p:nvSpPr>
          <p:spPr>
            <a:xfrm>
              <a:off x="7361677" y="9945756"/>
              <a:ext cx="358775" cy="358140"/>
            </a:xfrm>
            <a:custGeom>
              <a:rect b="b" l="l" r="r" t="t"/>
              <a:pathLst>
                <a:path extrusionOk="0" h="358140" w="358775">
                  <a:moveTo>
                    <a:pt x="179073" y="0"/>
                  </a:moveTo>
                  <a:lnTo>
                    <a:pt x="131523" y="6407"/>
                  </a:lnTo>
                  <a:lnTo>
                    <a:pt x="88762" y="24484"/>
                  </a:lnTo>
                  <a:lnTo>
                    <a:pt x="52508" y="52508"/>
                  </a:lnTo>
                  <a:lnTo>
                    <a:pt x="24484" y="88762"/>
                  </a:lnTo>
                  <a:lnTo>
                    <a:pt x="6407" y="131523"/>
                  </a:lnTo>
                  <a:lnTo>
                    <a:pt x="0" y="179073"/>
                  </a:lnTo>
                  <a:lnTo>
                    <a:pt x="6407" y="226622"/>
                  </a:lnTo>
                  <a:lnTo>
                    <a:pt x="24484" y="269384"/>
                  </a:lnTo>
                  <a:lnTo>
                    <a:pt x="52508" y="305637"/>
                  </a:lnTo>
                  <a:lnTo>
                    <a:pt x="88762" y="333662"/>
                  </a:lnTo>
                  <a:lnTo>
                    <a:pt x="131523" y="351738"/>
                  </a:lnTo>
                  <a:lnTo>
                    <a:pt x="179073" y="358146"/>
                  </a:lnTo>
                  <a:lnTo>
                    <a:pt x="226623" y="351738"/>
                  </a:lnTo>
                  <a:lnTo>
                    <a:pt x="269386" y="333662"/>
                  </a:lnTo>
                  <a:lnTo>
                    <a:pt x="305642" y="305637"/>
                  </a:lnTo>
                  <a:lnTo>
                    <a:pt x="333669" y="269384"/>
                  </a:lnTo>
                  <a:lnTo>
                    <a:pt x="351748" y="226622"/>
                  </a:lnTo>
                  <a:lnTo>
                    <a:pt x="358156" y="179073"/>
                  </a:lnTo>
                  <a:lnTo>
                    <a:pt x="351748" y="131523"/>
                  </a:lnTo>
                  <a:lnTo>
                    <a:pt x="333669" y="88762"/>
                  </a:lnTo>
                  <a:lnTo>
                    <a:pt x="305642" y="52508"/>
                  </a:lnTo>
                  <a:lnTo>
                    <a:pt x="269386" y="24484"/>
                  </a:lnTo>
                  <a:lnTo>
                    <a:pt x="226623" y="6407"/>
                  </a:lnTo>
                  <a:lnTo>
                    <a:pt x="179073"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312" name="Google Shape;312;p21"/>
            <p:cNvSpPr/>
            <p:nvPr/>
          </p:nvSpPr>
          <p:spPr>
            <a:xfrm>
              <a:off x="7356443" y="9940520"/>
              <a:ext cx="368934" cy="368934"/>
            </a:xfrm>
            <a:custGeom>
              <a:rect b="b" l="l" r="r" t="t"/>
              <a:pathLst>
                <a:path extrusionOk="0" h="368934" w="368934">
                  <a:moveTo>
                    <a:pt x="184308" y="0"/>
                  </a:moveTo>
                  <a:lnTo>
                    <a:pt x="135313" y="6583"/>
                  </a:lnTo>
                  <a:lnTo>
                    <a:pt x="91285" y="25164"/>
                  </a:lnTo>
                  <a:lnTo>
                    <a:pt x="53983" y="53983"/>
                  </a:lnTo>
                  <a:lnTo>
                    <a:pt x="25164" y="91285"/>
                  </a:lnTo>
                  <a:lnTo>
                    <a:pt x="6583" y="135313"/>
                  </a:lnTo>
                  <a:lnTo>
                    <a:pt x="0" y="184308"/>
                  </a:lnTo>
                  <a:lnTo>
                    <a:pt x="6583" y="233307"/>
                  </a:lnTo>
                  <a:lnTo>
                    <a:pt x="25164" y="277335"/>
                  </a:lnTo>
                  <a:lnTo>
                    <a:pt x="53983" y="314637"/>
                  </a:lnTo>
                  <a:lnTo>
                    <a:pt x="91285" y="343455"/>
                  </a:lnTo>
                  <a:lnTo>
                    <a:pt x="135313" y="362033"/>
                  </a:lnTo>
                  <a:lnTo>
                    <a:pt x="184308" y="368617"/>
                  </a:lnTo>
                  <a:lnTo>
                    <a:pt x="233303" y="362033"/>
                  </a:lnTo>
                  <a:lnTo>
                    <a:pt x="242516" y="358146"/>
                  </a:lnTo>
                  <a:lnTo>
                    <a:pt x="184308" y="358146"/>
                  </a:lnTo>
                  <a:lnTo>
                    <a:pt x="138150" y="351926"/>
                  </a:lnTo>
                  <a:lnTo>
                    <a:pt x="96639" y="334379"/>
                  </a:lnTo>
                  <a:lnTo>
                    <a:pt x="61445" y="307175"/>
                  </a:lnTo>
                  <a:lnTo>
                    <a:pt x="34239" y="271982"/>
                  </a:lnTo>
                  <a:lnTo>
                    <a:pt x="16691" y="230470"/>
                  </a:lnTo>
                  <a:lnTo>
                    <a:pt x="10470" y="184308"/>
                  </a:lnTo>
                  <a:lnTo>
                    <a:pt x="16691" y="138150"/>
                  </a:lnTo>
                  <a:lnTo>
                    <a:pt x="34239" y="96639"/>
                  </a:lnTo>
                  <a:lnTo>
                    <a:pt x="61445" y="61445"/>
                  </a:lnTo>
                  <a:lnTo>
                    <a:pt x="96639" y="34239"/>
                  </a:lnTo>
                  <a:lnTo>
                    <a:pt x="138150" y="16691"/>
                  </a:lnTo>
                  <a:lnTo>
                    <a:pt x="184308" y="10470"/>
                  </a:lnTo>
                  <a:lnTo>
                    <a:pt x="242514" y="10470"/>
                  </a:lnTo>
                  <a:lnTo>
                    <a:pt x="233303" y="6583"/>
                  </a:lnTo>
                  <a:lnTo>
                    <a:pt x="184308" y="0"/>
                  </a:lnTo>
                  <a:close/>
                </a:path>
                <a:path extrusionOk="0" h="368934" w="368934">
                  <a:moveTo>
                    <a:pt x="242514" y="10470"/>
                  </a:moveTo>
                  <a:lnTo>
                    <a:pt x="184308" y="10470"/>
                  </a:lnTo>
                  <a:lnTo>
                    <a:pt x="230466" y="16691"/>
                  </a:lnTo>
                  <a:lnTo>
                    <a:pt x="271977" y="34239"/>
                  </a:lnTo>
                  <a:lnTo>
                    <a:pt x="307171" y="61445"/>
                  </a:lnTo>
                  <a:lnTo>
                    <a:pt x="334377" y="96639"/>
                  </a:lnTo>
                  <a:lnTo>
                    <a:pt x="351925" y="138150"/>
                  </a:lnTo>
                  <a:lnTo>
                    <a:pt x="358146" y="184308"/>
                  </a:lnTo>
                  <a:lnTo>
                    <a:pt x="351925" y="230470"/>
                  </a:lnTo>
                  <a:lnTo>
                    <a:pt x="334377" y="271982"/>
                  </a:lnTo>
                  <a:lnTo>
                    <a:pt x="307171" y="307175"/>
                  </a:lnTo>
                  <a:lnTo>
                    <a:pt x="271977" y="334379"/>
                  </a:lnTo>
                  <a:lnTo>
                    <a:pt x="230466" y="351926"/>
                  </a:lnTo>
                  <a:lnTo>
                    <a:pt x="184308" y="358146"/>
                  </a:lnTo>
                  <a:lnTo>
                    <a:pt x="242516" y="358146"/>
                  </a:lnTo>
                  <a:lnTo>
                    <a:pt x="314633" y="314637"/>
                  </a:lnTo>
                  <a:lnTo>
                    <a:pt x="343452" y="277335"/>
                  </a:lnTo>
                  <a:lnTo>
                    <a:pt x="362033" y="233307"/>
                  </a:lnTo>
                  <a:lnTo>
                    <a:pt x="368617" y="184308"/>
                  </a:lnTo>
                  <a:lnTo>
                    <a:pt x="362033" y="135313"/>
                  </a:lnTo>
                  <a:lnTo>
                    <a:pt x="343452" y="91285"/>
                  </a:lnTo>
                  <a:lnTo>
                    <a:pt x="314633" y="53983"/>
                  </a:lnTo>
                  <a:lnTo>
                    <a:pt x="277331" y="25164"/>
                  </a:lnTo>
                  <a:lnTo>
                    <a:pt x="242514" y="1047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313" name="Google Shape;313;p21"/>
            <p:cNvSpPr/>
            <p:nvPr/>
          </p:nvSpPr>
          <p:spPr>
            <a:xfrm>
              <a:off x="8578742" y="9945756"/>
              <a:ext cx="358775" cy="358140"/>
            </a:xfrm>
            <a:custGeom>
              <a:rect b="b" l="l" r="r" t="t"/>
              <a:pathLst>
                <a:path extrusionOk="0" h="358140" w="358775">
                  <a:moveTo>
                    <a:pt x="179083" y="0"/>
                  </a:moveTo>
                  <a:lnTo>
                    <a:pt x="131533" y="6407"/>
                  </a:lnTo>
                  <a:lnTo>
                    <a:pt x="88769" y="24484"/>
                  </a:lnTo>
                  <a:lnTo>
                    <a:pt x="52514" y="52508"/>
                  </a:lnTo>
                  <a:lnTo>
                    <a:pt x="24486" y="88762"/>
                  </a:lnTo>
                  <a:lnTo>
                    <a:pt x="6408" y="131523"/>
                  </a:lnTo>
                  <a:lnTo>
                    <a:pt x="0" y="179073"/>
                  </a:lnTo>
                  <a:lnTo>
                    <a:pt x="6408" y="226622"/>
                  </a:lnTo>
                  <a:lnTo>
                    <a:pt x="24486" y="269384"/>
                  </a:lnTo>
                  <a:lnTo>
                    <a:pt x="52514" y="305637"/>
                  </a:lnTo>
                  <a:lnTo>
                    <a:pt x="88769" y="333662"/>
                  </a:lnTo>
                  <a:lnTo>
                    <a:pt x="131533" y="351738"/>
                  </a:lnTo>
                  <a:lnTo>
                    <a:pt x="179083" y="358146"/>
                  </a:lnTo>
                  <a:lnTo>
                    <a:pt x="226633" y="351738"/>
                  </a:lnTo>
                  <a:lnTo>
                    <a:pt x="269394" y="333662"/>
                  </a:lnTo>
                  <a:lnTo>
                    <a:pt x="305647" y="305637"/>
                  </a:lnTo>
                  <a:lnTo>
                    <a:pt x="333672" y="269384"/>
                  </a:lnTo>
                  <a:lnTo>
                    <a:pt x="351748" y="226622"/>
                  </a:lnTo>
                  <a:lnTo>
                    <a:pt x="358156" y="179073"/>
                  </a:lnTo>
                  <a:lnTo>
                    <a:pt x="351748" y="131523"/>
                  </a:lnTo>
                  <a:lnTo>
                    <a:pt x="333672" y="88762"/>
                  </a:lnTo>
                  <a:lnTo>
                    <a:pt x="305647" y="52508"/>
                  </a:lnTo>
                  <a:lnTo>
                    <a:pt x="269394" y="24484"/>
                  </a:lnTo>
                  <a:lnTo>
                    <a:pt x="226633" y="6407"/>
                  </a:lnTo>
                  <a:lnTo>
                    <a:pt x="179083"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314" name="Google Shape;314;p21"/>
            <p:cNvSpPr/>
            <p:nvPr/>
          </p:nvSpPr>
          <p:spPr>
            <a:xfrm>
              <a:off x="8573515" y="9940520"/>
              <a:ext cx="368934" cy="368934"/>
            </a:xfrm>
            <a:custGeom>
              <a:rect b="b" l="l" r="r" t="t"/>
              <a:pathLst>
                <a:path extrusionOk="0" h="368934" w="368934">
                  <a:moveTo>
                    <a:pt x="184308" y="0"/>
                  </a:moveTo>
                  <a:lnTo>
                    <a:pt x="135313" y="6583"/>
                  </a:lnTo>
                  <a:lnTo>
                    <a:pt x="91285" y="25164"/>
                  </a:lnTo>
                  <a:lnTo>
                    <a:pt x="53983" y="53983"/>
                  </a:lnTo>
                  <a:lnTo>
                    <a:pt x="25164" y="91285"/>
                  </a:lnTo>
                  <a:lnTo>
                    <a:pt x="6583" y="135313"/>
                  </a:lnTo>
                  <a:lnTo>
                    <a:pt x="0" y="184308"/>
                  </a:lnTo>
                  <a:lnTo>
                    <a:pt x="6583" y="233307"/>
                  </a:lnTo>
                  <a:lnTo>
                    <a:pt x="25164" y="277335"/>
                  </a:lnTo>
                  <a:lnTo>
                    <a:pt x="53983" y="314637"/>
                  </a:lnTo>
                  <a:lnTo>
                    <a:pt x="91285" y="343455"/>
                  </a:lnTo>
                  <a:lnTo>
                    <a:pt x="135313" y="362033"/>
                  </a:lnTo>
                  <a:lnTo>
                    <a:pt x="184308" y="368617"/>
                  </a:lnTo>
                  <a:lnTo>
                    <a:pt x="233303" y="362033"/>
                  </a:lnTo>
                  <a:lnTo>
                    <a:pt x="242516" y="358146"/>
                  </a:lnTo>
                  <a:lnTo>
                    <a:pt x="184308" y="358146"/>
                  </a:lnTo>
                  <a:lnTo>
                    <a:pt x="138150" y="351926"/>
                  </a:lnTo>
                  <a:lnTo>
                    <a:pt x="96639" y="334379"/>
                  </a:lnTo>
                  <a:lnTo>
                    <a:pt x="61445" y="307175"/>
                  </a:lnTo>
                  <a:lnTo>
                    <a:pt x="34239" y="271982"/>
                  </a:lnTo>
                  <a:lnTo>
                    <a:pt x="16691" y="230470"/>
                  </a:lnTo>
                  <a:lnTo>
                    <a:pt x="10470" y="184308"/>
                  </a:lnTo>
                  <a:lnTo>
                    <a:pt x="16691" y="138150"/>
                  </a:lnTo>
                  <a:lnTo>
                    <a:pt x="34239" y="96639"/>
                  </a:lnTo>
                  <a:lnTo>
                    <a:pt x="61445" y="61445"/>
                  </a:lnTo>
                  <a:lnTo>
                    <a:pt x="96639" y="34239"/>
                  </a:lnTo>
                  <a:lnTo>
                    <a:pt x="138150" y="16691"/>
                  </a:lnTo>
                  <a:lnTo>
                    <a:pt x="184308" y="10470"/>
                  </a:lnTo>
                  <a:lnTo>
                    <a:pt x="242514" y="10470"/>
                  </a:lnTo>
                  <a:lnTo>
                    <a:pt x="233303" y="6583"/>
                  </a:lnTo>
                  <a:lnTo>
                    <a:pt x="184308" y="0"/>
                  </a:lnTo>
                  <a:close/>
                </a:path>
                <a:path extrusionOk="0" h="368934" w="368934">
                  <a:moveTo>
                    <a:pt x="242514" y="10470"/>
                  </a:moveTo>
                  <a:lnTo>
                    <a:pt x="184308" y="10470"/>
                  </a:lnTo>
                  <a:lnTo>
                    <a:pt x="230466" y="16691"/>
                  </a:lnTo>
                  <a:lnTo>
                    <a:pt x="271977" y="34239"/>
                  </a:lnTo>
                  <a:lnTo>
                    <a:pt x="307171" y="61445"/>
                  </a:lnTo>
                  <a:lnTo>
                    <a:pt x="334377" y="96639"/>
                  </a:lnTo>
                  <a:lnTo>
                    <a:pt x="351925" y="138150"/>
                  </a:lnTo>
                  <a:lnTo>
                    <a:pt x="358146" y="184308"/>
                  </a:lnTo>
                  <a:lnTo>
                    <a:pt x="351925" y="230470"/>
                  </a:lnTo>
                  <a:lnTo>
                    <a:pt x="334377" y="271982"/>
                  </a:lnTo>
                  <a:lnTo>
                    <a:pt x="307171" y="307175"/>
                  </a:lnTo>
                  <a:lnTo>
                    <a:pt x="271977" y="334379"/>
                  </a:lnTo>
                  <a:lnTo>
                    <a:pt x="230466" y="351926"/>
                  </a:lnTo>
                  <a:lnTo>
                    <a:pt x="184308" y="358146"/>
                  </a:lnTo>
                  <a:lnTo>
                    <a:pt x="242516" y="358146"/>
                  </a:lnTo>
                  <a:lnTo>
                    <a:pt x="314633" y="314637"/>
                  </a:lnTo>
                  <a:lnTo>
                    <a:pt x="343452" y="277335"/>
                  </a:lnTo>
                  <a:lnTo>
                    <a:pt x="362033" y="233307"/>
                  </a:lnTo>
                  <a:lnTo>
                    <a:pt x="368617" y="184308"/>
                  </a:lnTo>
                  <a:lnTo>
                    <a:pt x="362033" y="135313"/>
                  </a:lnTo>
                  <a:lnTo>
                    <a:pt x="343452" y="91285"/>
                  </a:lnTo>
                  <a:lnTo>
                    <a:pt x="314633" y="53983"/>
                  </a:lnTo>
                  <a:lnTo>
                    <a:pt x="277331" y="25164"/>
                  </a:lnTo>
                  <a:lnTo>
                    <a:pt x="242514" y="1047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315" name="Google Shape;315;p21"/>
            <p:cNvSpPr/>
            <p:nvPr/>
          </p:nvSpPr>
          <p:spPr>
            <a:xfrm>
              <a:off x="11014886" y="9945756"/>
              <a:ext cx="358140" cy="358140"/>
            </a:xfrm>
            <a:custGeom>
              <a:rect b="b" l="l" r="r" t="t"/>
              <a:pathLst>
                <a:path extrusionOk="0" h="358140" w="358140">
                  <a:moveTo>
                    <a:pt x="179073" y="0"/>
                  </a:moveTo>
                  <a:lnTo>
                    <a:pt x="131523" y="6407"/>
                  </a:lnTo>
                  <a:lnTo>
                    <a:pt x="88762" y="24484"/>
                  </a:lnTo>
                  <a:lnTo>
                    <a:pt x="52508" y="52508"/>
                  </a:lnTo>
                  <a:lnTo>
                    <a:pt x="24484" y="88762"/>
                  </a:lnTo>
                  <a:lnTo>
                    <a:pt x="6407" y="131523"/>
                  </a:lnTo>
                  <a:lnTo>
                    <a:pt x="0" y="179073"/>
                  </a:lnTo>
                  <a:lnTo>
                    <a:pt x="6407" y="226622"/>
                  </a:lnTo>
                  <a:lnTo>
                    <a:pt x="24484" y="269384"/>
                  </a:lnTo>
                  <a:lnTo>
                    <a:pt x="52508" y="305637"/>
                  </a:lnTo>
                  <a:lnTo>
                    <a:pt x="88762" y="333662"/>
                  </a:lnTo>
                  <a:lnTo>
                    <a:pt x="131523" y="351738"/>
                  </a:lnTo>
                  <a:lnTo>
                    <a:pt x="179073" y="358146"/>
                  </a:lnTo>
                  <a:lnTo>
                    <a:pt x="226622" y="351738"/>
                  </a:lnTo>
                  <a:lnTo>
                    <a:pt x="269384" y="333662"/>
                  </a:lnTo>
                  <a:lnTo>
                    <a:pt x="305637" y="305637"/>
                  </a:lnTo>
                  <a:lnTo>
                    <a:pt x="333662" y="269384"/>
                  </a:lnTo>
                  <a:lnTo>
                    <a:pt x="351738" y="226622"/>
                  </a:lnTo>
                  <a:lnTo>
                    <a:pt x="358146" y="179073"/>
                  </a:lnTo>
                  <a:lnTo>
                    <a:pt x="351738" y="131523"/>
                  </a:lnTo>
                  <a:lnTo>
                    <a:pt x="333662" y="88762"/>
                  </a:lnTo>
                  <a:lnTo>
                    <a:pt x="305637" y="52508"/>
                  </a:lnTo>
                  <a:lnTo>
                    <a:pt x="269384" y="24484"/>
                  </a:lnTo>
                  <a:lnTo>
                    <a:pt x="226622" y="6407"/>
                  </a:lnTo>
                  <a:lnTo>
                    <a:pt x="179073"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316" name="Google Shape;316;p21"/>
            <p:cNvSpPr/>
            <p:nvPr/>
          </p:nvSpPr>
          <p:spPr>
            <a:xfrm>
              <a:off x="11009648" y="9940520"/>
              <a:ext cx="368934" cy="368934"/>
            </a:xfrm>
            <a:custGeom>
              <a:rect b="b" l="l" r="r" t="t"/>
              <a:pathLst>
                <a:path extrusionOk="0" h="368934" w="368934">
                  <a:moveTo>
                    <a:pt x="184308" y="0"/>
                  </a:moveTo>
                  <a:lnTo>
                    <a:pt x="135313" y="6583"/>
                  </a:lnTo>
                  <a:lnTo>
                    <a:pt x="91285" y="25164"/>
                  </a:lnTo>
                  <a:lnTo>
                    <a:pt x="53983" y="53983"/>
                  </a:lnTo>
                  <a:lnTo>
                    <a:pt x="25164" y="91285"/>
                  </a:lnTo>
                  <a:lnTo>
                    <a:pt x="6583" y="135313"/>
                  </a:lnTo>
                  <a:lnTo>
                    <a:pt x="0" y="184308"/>
                  </a:lnTo>
                  <a:lnTo>
                    <a:pt x="6583" y="233307"/>
                  </a:lnTo>
                  <a:lnTo>
                    <a:pt x="25164" y="277335"/>
                  </a:lnTo>
                  <a:lnTo>
                    <a:pt x="53983" y="314637"/>
                  </a:lnTo>
                  <a:lnTo>
                    <a:pt x="91285" y="343455"/>
                  </a:lnTo>
                  <a:lnTo>
                    <a:pt x="135313" y="362033"/>
                  </a:lnTo>
                  <a:lnTo>
                    <a:pt x="184308" y="368617"/>
                  </a:lnTo>
                  <a:lnTo>
                    <a:pt x="233303" y="362033"/>
                  </a:lnTo>
                  <a:lnTo>
                    <a:pt x="242516" y="358146"/>
                  </a:lnTo>
                  <a:lnTo>
                    <a:pt x="184308" y="358146"/>
                  </a:lnTo>
                  <a:lnTo>
                    <a:pt x="138150" y="351926"/>
                  </a:lnTo>
                  <a:lnTo>
                    <a:pt x="96639" y="334379"/>
                  </a:lnTo>
                  <a:lnTo>
                    <a:pt x="61445" y="307175"/>
                  </a:lnTo>
                  <a:lnTo>
                    <a:pt x="34239" y="271982"/>
                  </a:lnTo>
                  <a:lnTo>
                    <a:pt x="16691" y="230470"/>
                  </a:lnTo>
                  <a:lnTo>
                    <a:pt x="10470" y="184308"/>
                  </a:lnTo>
                  <a:lnTo>
                    <a:pt x="16691" y="138150"/>
                  </a:lnTo>
                  <a:lnTo>
                    <a:pt x="34239" y="96639"/>
                  </a:lnTo>
                  <a:lnTo>
                    <a:pt x="61445" y="61445"/>
                  </a:lnTo>
                  <a:lnTo>
                    <a:pt x="96639" y="34239"/>
                  </a:lnTo>
                  <a:lnTo>
                    <a:pt x="138150" y="16691"/>
                  </a:lnTo>
                  <a:lnTo>
                    <a:pt x="184308" y="10470"/>
                  </a:lnTo>
                  <a:lnTo>
                    <a:pt x="242514" y="10470"/>
                  </a:lnTo>
                  <a:lnTo>
                    <a:pt x="233303" y="6583"/>
                  </a:lnTo>
                  <a:lnTo>
                    <a:pt x="184308" y="0"/>
                  </a:lnTo>
                  <a:close/>
                </a:path>
                <a:path extrusionOk="0" h="368934" w="368934">
                  <a:moveTo>
                    <a:pt x="242514" y="10470"/>
                  </a:moveTo>
                  <a:lnTo>
                    <a:pt x="184308" y="10470"/>
                  </a:lnTo>
                  <a:lnTo>
                    <a:pt x="230466" y="16691"/>
                  </a:lnTo>
                  <a:lnTo>
                    <a:pt x="271977" y="34239"/>
                  </a:lnTo>
                  <a:lnTo>
                    <a:pt x="307171" y="61445"/>
                  </a:lnTo>
                  <a:lnTo>
                    <a:pt x="334377" y="96639"/>
                  </a:lnTo>
                  <a:lnTo>
                    <a:pt x="351925" y="138150"/>
                  </a:lnTo>
                  <a:lnTo>
                    <a:pt x="358146" y="184308"/>
                  </a:lnTo>
                  <a:lnTo>
                    <a:pt x="351925" y="230470"/>
                  </a:lnTo>
                  <a:lnTo>
                    <a:pt x="334377" y="271982"/>
                  </a:lnTo>
                  <a:lnTo>
                    <a:pt x="307171" y="307175"/>
                  </a:lnTo>
                  <a:lnTo>
                    <a:pt x="271977" y="334379"/>
                  </a:lnTo>
                  <a:lnTo>
                    <a:pt x="230466" y="351926"/>
                  </a:lnTo>
                  <a:lnTo>
                    <a:pt x="184308" y="358146"/>
                  </a:lnTo>
                  <a:lnTo>
                    <a:pt x="242516" y="358146"/>
                  </a:lnTo>
                  <a:lnTo>
                    <a:pt x="314633" y="314637"/>
                  </a:lnTo>
                  <a:lnTo>
                    <a:pt x="343452" y="277335"/>
                  </a:lnTo>
                  <a:lnTo>
                    <a:pt x="362033" y="233307"/>
                  </a:lnTo>
                  <a:lnTo>
                    <a:pt x="368617" y="184308"/>
                  </a:lnTo>
                  <a:lnTo>
                    <a:pt x="362033" y="135313"/>
                  </a:lnTo>
                  <a:lnTo>
                    <a:pt x="343452" y="91285"/>
                  </a:lnTo>
                  <a:lnTo>
                    <a:pt x="314633" y="53983"/>
                  </a:lnTo>
                  <a:lnTo>
                    <a:pt x="277331" y="25164"/>
                  </a:lnTo>
                  <a:lnTo>
                    <a:pt x="242514" y="1047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317" name="Google Shape;317;p21"/>
            <p:cNvSpPr/>
            <p:nvPr/>
          </p:nvSpPr>
          <p:spPr>
            <a:xfrm>
              <a:off x="12054078" y="8975972"/>
              <a:ext cx="974090" cy="1333500"/>
            </a:xfrm>
            <a:custGeom>
              <a:rect b="b" l="l" r="r" t="t"/>
              <a:pathLst>
                <a:path extrusionOk="0" h="1333500" w="974090">
                  <a:moveTo>
                    <a:pt x="368617" y="184302"/>
                  </a:moveTo>
                  <a:lnTo>
                    <a:pt x="362038" y="135305"/>
                  </a:lnTo>
                  <a:lnTo>
                    <a:pt x="343458" y="91274"/>
                  </a:lnTo>
                  <a:lnTo>
                    <a:pt x="314629" y="53975"/>
                  </a:lnTo>
                  <a:lnTo>
                    <a:pt x="277329" y="25158"/>
                  </a:lnTo>
                  <a:lnTo>
                    <a:pt x="233311" y="6578"/>
                  </a:lnTo>
                  <a:lnTo>
                    <a:pt x="184315" y="0"/>
                  </a:lnTo>
                  <a:lnTo>
                    <a:pt x="135318" y="6578"/>
                  </a:lnTo>
                  <a:lnTo>
                    <a:pt x="91287" y="25158"/>
                  </a:lnTo>
                  <a:lnTo>
                    <a:pt x="53987" y="53975"/>
                  </a:lnTo>
                  <a:lnTo>
                    <a:pt x="25171" y="91274"/>
                  </a:lnTo>
                  <a:lnTo>
                    <a:pt x="6591" y="135305"/>
                  </a:lnTo>
                  <a:lnTo>
                    <a:pt x="0" y="184302"/>
                  </a:lnTo>
                  <a:lnTo>
                    <a:pt x="6591" y="233299"/>
                  </a:lnTo>
                  <a:lnTo>
                    <a:pt x="25171" y="277329"/>
                  </a:lnTo>
                  <a:lnTo>
                    <a:pt x="53987" y="314629"/>
                  </a:lnTo>
                  <a:lnTo>
                    <a:pt x="91287" y="343446"/>
                  </a:lnTo>
                  <a:lnTo>
                    <a:pt x="135318" y="362026"/>
                  </a:lnTo>
                  <a:lnTo>
                    <a:pt x="184315" y="368617"/>
                  </a:lnTo>
                  <a:lnTo>
                    <a:pt x="233311" y="362026"/>
                  </a:lnTo>
                  <a:lnTo>
                    <a:pt x="277329" y="343446"/>
                  </a:lnTo>
                  <a:lnTo>
                    <a:pt x="314629" y="314629"/>
                  </a:lnTo>
                  <a:lnTo>
                    <a:pt x="343458" y="277329"/>
                  </a:lnTo>
                  <a:lnTo>
                    <a:pt x="362038" y="233299"/>
                  </a:lnTo>
                  <a:lnTo>
                    <a:pt x="368617" y="184302"/>
                  </a:lnTo>
                  <a:close/>
                </a:path>
                <a:path extrusionOk="0" h="1333500" w="974090">
                  <a:moveTo>
                    <a:pt x="973683" y="1148867"/>
                  </a:moveTo>
                  <a:lnTo>
                    <a:pt x="967092" y="1099870"/>
                  </a:lnTo>
                  <a:lnTo>
                    <a:pt x="948512" y="1055839"/>
                  </a:lnTo>
                  <a:lnTo>
                    <a:pt x="919695" y="1018540"/>
                  </a:lnTo>
                  <a:lnTo>
                    <a:pt x="882396" y="989723"/>
                  </a:lnTo>
                  <a:lnTo>
                    <a:pt x="838365" y="971143"/>
                  </a:lnTo>
                  <a:lnTo>
                    <a:pt x="789368" y="964552"/>
                  </a:lnTo>
                  <a:lnTo>
                    <a:pt x="740371" y="971143"/>
                  </a:lnTo>
                  <a:lnTo>
                    <a:pt x="696341" y="989723"/>
                  </a:lnTo>
                  <a:lnTo>
                    <a:pt x="659041" y="1018540"/>
                  </a:lnTo>
                  <a:lnTo>
                    <a:pt x="630224" y="1055839"/>
                  </a:lnTo>
                  <a:lnTo>
                    <a:pt x="611644" y="1099870"/>
                  </a:lnTo>
                  <a:lnTo>
                    <a:pt x="605066" y="1148867"/>
                  </a:lnTo>
                  <a:lnTo>
                    <a:pt x="611644" y="1197864"/>
                  </a:lnTo>
                  <a:lnTo>
                    <a:pt x="630224" y="1241882"/>
                  </a:lnTo>
                  <a:lnTo>
                    <a:pt x="659041" y="1279194"/>
                  </a:lnTo>
                  <a:lnTo>
                    <a:pt x="696341" y="1308011"/>
                  </a:lnTo>
                  <a:lnTo>
                    <a:pt x="740371" y="1326591"/>
                  </a:lnTo>
                  <a:lnTo>
                    <a:pt x="789368" y="1333169"/>
                  </a:lnTo>
                  <a:lnTo>
                    <a:pt x="838365" y="1326591"/>
                  </a:lnTo>
                  <a:lnTo>
                    <a:pt x="882396" y="1308011"/>
                  </a:lnTo>
                  <a:lnTo>
                    <a:pt x="919695" y="1279194"/>
                  </a:lnTo>
                  <a:lnTo>
                    <a:pt x="948512" y="1241882"/>
                  </a:lnTo>
                  <a:lnTo>
                    <a:pt x="967092" y="1197864"/>
                  </a:lnTo>
                  <a:lnTo>
                    <a:pt x="973683" y="1148867"/>
                  </a:lnTo>
                  <a:close/>
                </a:path>
              </a:pathLst>
            </a:custGeom>
            <a:solidFill>
              <a:srgbClr val="CCCCC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318" name="Google Shape;318;p21"/>
            <p:cNvSpPr/>
            <p:nvPr/>
          </p:nvSpPr>
          <p:spPr>
            <a:xfrm>
              <a:off x="12659149" y="9940522"/>
              <a:ext cx="368934" cy="368934"/>
            </a:xfrm>
            <a:custGeom>
              <a:rect b="b" l="l" r="r" t="t"/>
              <a:pathLst>
                <a:path extrusionOk="0" h="368934" w="368934">
                  <a:moveTo>
                    <a:pt x="368617" y="184308"/>
                  </a:moveTo>
                  <a:lnTo>
                    <a:pt x="362033" y="233303"/>
                  </a:lnTo>
                  <a:lnTo>
                    <a:pt x="343452" y="277331"/>
                  </a:lnTo>
                  <a:lnTo>
                    <a:pt x="314633" y="314633"/>
                  </a:lnTo>
                  <a:lnTo>
                    <a:pt x="277331" y="343452"/>
                  </a:lnTo>
                  <a:lnTo>
                    <a:pt x="233303" y="362033"/>
                  </a:lnTo>
                  <a:lnTo>
                    <a:pt x="184308" y="368617"/>
                  </a:lnTo>
                  <a:lnTo>
                    <a:pt x="135309" y="362033"/>
                  </a:lnTo>
                  <a:lnTo>
                    <a:pt x="91281" y="343452"/>
                  </a:lnTo>
                  <a:lnTo>
                    <a:pt x="53980" y="314633"/>
                  </a:lnTo>
                  <a:lnTo>
                    <a:pt x="25161" y="277331"/>
                  </a:lnTo>
                  <a:lnTo>
                    <a:pt x="6583" y="233303"/>
                  </a:lnTo>
                  <a:lnTo>
                    <a:pt x="0" y="184308"/>
                  </a:lnTo>
                  <a:lnTo>
                    <a:pt x="6583" y="135313"/>
                  </a:lnTo>
                  <a:lnTo>
                    <a:pt x="25161" y="91285"/>
                  </a:lnTo>
                  <a:lnTo>
                    <a:pt x="53980" y="53983"/>
                  </a:lnTo>
                  <a:lnTo>
                    <a:pt x="91281" y="25164"/>
                  </a:lnTo>
                  <a:lnTo>
                    <a:pt x="135309" y="6583"/>
                  </a:lnTo>
                  <a:lnTo>
                    <a:pt x="184308" y="0"/>
                  </a:lnTo>
                  <a:lnTo>
                    <a:pt x="233303" y="6583"/>
                  </a:lnTo>
                  <a:lnTo>
                    <a:pt x="277331" y="25164"/>
                  </a:lnTo>
                  <a:lnTo>
                    <a:pt x="314633" y="53983"/>
                  </a:lnTo>
                  <a:lnTo>
                    <a:pt x="343452" y="91285"/>
                  </a:lnTo>
                  <a:lnTo>
                    <a:pt x="362033" y="135313"/>
                  </a:lnTo>
                  <a:lnTo>
                    <a:pt x="368617" y="184308"/>
                  </a:lnTo>
                  <a:close/>
                </a:path>
              </a:pathLst>
            </a:custGeom>
            <a:noFill/>
            <a:ln cap="flat" cmpd="sng" w="1045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319" name="Google Shape;319;p21"/>
            <p:cNvSpPr/>
            <p:nvPr/>
          </p:nvSpPr>
          <p:spPr>
            <a:xfrm>
              <a:off x="8735789" y="7231152"/>
              <a:ext cx="597534" cy="964565"/>
            </a:xfrm>
            <a:custGeom>
              <a:rect b="b" l="l" r="r" t="t"/>
              <a:pathLst>
                <a:path extrusionOk="0" h="964565" w="597534">
                  <a:moveTo>
                    <a:pt x="0" y="964557"/>
                  </a:moveTo>
                  <a:lnTo>
                    <a:pt x="597521" y="0"/>
                  </a:lnTo>
                </a:path>
              </a:pathLst>
            </a:custGeom>
            <a:noFill/>
            <a:ln cap="flat" cmpd="sng" w="10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320" name="Google Shape;320;p21"/>
            <p:cNvSpPr/>
            <p:nvPr/>
          </p:nvSpPr>
          <p:spPr>
            <a:xfrm>
              <a:off x="9333305" y="7231145"/>
              <a:ext cx="1245234" cy="1929129"/>
            </a:xfrm>
            <a:custGeom>
              <a:rect b="b" l="l" r="r" t="t"/>
              <a:pathLst>
                <a:path extrusionOk="0" h="1929129" w="1245234">
                  <a:moveTo>
                    <a:pt x="1244621" y="1929124"/>
                  </a:moveTo>
                  <a:lnTo>
                    <a:pt x="0" y="0"/>
                  </a:lnTo>
                </a:path>
              </a:pathLst>
            </a:custGeom>
            <a:noFill/>
            <a:ln cap="flat" cmpd="sng" w="10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321" name="Google Shape;321;p21"/>
            <p:cNvSpPr/>
            <p:nvPr/>
          </p:nvSpPr>
          <p:spPr>
            <a:xfrm>
              <a:off x="8138270" y="8195712"/>
              <a:ext cx="597534" cy="964565"/>
            </a:xfrm>
            <a:custGeom>
              <a:rect b="b" l="l" r="r" t="t"/>
              <a:pathLst>
                <a:path extrusionOk="0" h="964565" w="597534">
                  <a:moveTo>
                    <a:pt x="0" y="964557"/>
                  </a:moveTo>
                  <a:lnTo>
                    <a:pt x="597521" y="0"/>
                  </a:lnTo>
                </a:path>
              </a:pathLst>
            </a:custGeom>
            <a:noFill/>
            <a:ln cap="flat" cmpd="sng" w="10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322" name="Google Shape;322;p21"/>
            <p:cNvSpPr/>
            <p:nvPr/>
          </p:nvSpPr>
          <p:spPr>
            <a:xfrm>
              <a:off x="7550066" y="9160273"/>
              <a:ext cx="597534" cy="964565"/>
            </a:xfrm>
            <a:custGeom>
              <a:rect b="b" l="l" r="r" t="t"/>
              <a:pathLst>
                <a:path extrusionOk="0" h="964565" w="597534">
                  <a:moveTo>
                    <a:pt x="0" y="964557"/>
                  </a:moveTo>
                  <a:lnTo>
                    <a:pt x="597521" y="0"/>
                  </a:lnTo>
                </a:path>
              </a:pathLst>
            </a:custGeom>
            <a:noFill/>
            <a:ln cap="flat" cmpd="sng" w="10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323" name="Google Shape;323;p21"/>
            <p:cNvSpPr/>
            <p:nvPr/>
          </p:nvSpPr>
          <p:spPr>
            <a:xfrm>
              <a:off x="8147580" y="9160273"/>
              <a:ext cx="642620" cy="964565"/>
            </a:xfrm>
            <a:custGeom>
              <a:rect b="b" l="l" r="r" t="t"/>
              <a:pathLst>
                <a:path extrusionOk="0" h="964565" w="642620">
                  <a:moveTo>
                    <a:pt x="642032" y="964557"/>
                  </a:moveTo>
                  <a:lnTo>
                    <a:pt x="0" y="0"/>
                  </a:lnTo>
                </a:path>
              </a:pathLst>
            </a:custGeom>
            <a:noFill/>
            <a:ln cap="flat" cmpd="sng" w="10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324" name="Google Shape;324;p21"/>
            <p:cNvSpPr/>
            <p:nvPr/>
          </p:nvSpPr>
          <p:spPr>
            <a:xfrm>
              <a:off x="10574989" y="9160273"/>
              <a:ext cx="642620" cy="964565"/>
            </a:xfrm>
            <a:custGeom>
              <a:rect b="b" l="l" r="r" t="t"/>
              <a:pathLst>
                <a:path extrusionOk="0" h="964565" w="642620">
                  <a:moveTo>
                    <a:pt x="642032" y="964557"/>
                  </a:moveTo>
                  <a:lnTo>
                    <a:pt x="0" y="0"/>
                  </a:lnTo>
                </a:path>
              </a:pathLst>
            </a:custGeom>
            <a:noFill/>
            <a:ln cap="flat" cmpd="sng" w="10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grpSp>
      <p:grpSp>
        <p:nvGrpSpPr>
          <p:cNvPr id="325" name="Google Shape;325;p21"/>
          <p:cNvGrpSpPr/>
          <p:nvPr/>
        </p:nvGrpSpPr>
        <p:grpSpPr>
          <a:xfrm>
            <a:off x="3183581" y="4392216"/>
            <a:ext cx="301679" cy="44127"/>
            <a:chOff x="7148955" y="10425835"/>
            <a:chExt cx="651857" cy="95369"/>
          </a:xfrm>
        </p:grpSpPr>
        <p:sp>
          <p:nvSpPr>
            <p:cNvPr id="326" name="Google Shape;326;p21"/>
            <p:cNvSpPr/>
            <p:nvPr/>
          </p:nvSpPr>
          <p:spPr>
            <a:xfrm>
              <a:off x="7299797" y="10425835"/>
              <a:ext cx="501015" cy="0"/>
            </a:xfrm>
            <a:custGeom>
              <a:rect b="b" l="l" r="r" t="t"/>
              <a:pathLst>
                <a:path extrusionOk="0" h="120000" w="501015">
                  <a:moveTo>
                    <a:pt x="0" y="0"/>
                  </a:moveTo>
                  <a:lnTo>
                    <a:pt x="500686" y="0"/>
                  </a:lnTo>
                </a:path>
              </a:pathLst>
            </a:custGeom>
            <a:noFill/>
            <a:ln cap="flat" cmpd="sng" w="62825">
              <a:solidFill>
                <a:srgbClr val="3333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327" name="Google Shape;327;p21"/>
            <p:cNvSpPr/>
            <p:nvPr/>
          </p:nvSpPr>
          <p:spPr>
            <a:xfrm>
              <a:off x="7148955" y="10521204"/>
              <a:ext cx="501015" cy="0"/>
            </a:xfrm>
            <a:custGeom>
              <a:rect b="b" l="l" r="r" t="t"/>
              <a:pathLst>
                <a:path extrusionOk="0" h="120000" w="501015">
                  <a:moveTo>
                    <a:pt x="0" y="0"/>
                  </a:moveTo>
                  <a:lnTo>
                    <a:pt x="500686" y="0"/>
                  </a:lnTo>
                </a:path>
              </a:pathLst>
            </a:custGeom>
            <a:noFill/>
            <a:ln cap="flat" cmpd="sng" w="62825">
              <a:solidFill>
                <a:srgbClr val="F4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grpSp>
      <p:grpSp>
        <p:nvGrpSpPr>
          <p:cNvPr id="328" name="Google Shape;328;p21"/>
          <p:cNvGrpSpPr/>
          <p:nvPr/>
        </p:nvGrpSpPr>
        <p:grpSpPr>
          <a:xfrm>
            <a:off x="3747607" y="4392216"/>
            <a:ext cx="327598" cy="89604"/>
            <a:chOff x="8367681" y="10425835"/>
            <a:chExt cx="707861" cy="193655"/>
          </a:xfrm>
        </p:grpSpPr>
        <p:sp>
          <p:nvSpPr>
            <p:cNvPr id="329" name="Google Shape;329;p21"/>
            <p:cNvSpPr/>
            <p:nvPr/>
          </p:nvSpPr>
          <p:spPr>
            <a:xfrm>
              <a:off x="8539269" y="10425835"/>
              <a:ext cx="501015" cy="0"/>
            </a:xfrm>
            <a:custGeom>
              <a:rect b="b" l="l" r="r" t="t"/>
              <a:pathLst>
                <a:path extrusionOk="0" h="120000" w="501015">
                  <a:moveTo>
                    <a:pt x="0" y="0"/>
                  </a:moveTo>
                  <a:lnTo>
                    <a:pt x="500686" y="0"/>
                  </a:lnTo>
                </a:path>
              </a:pathLst>
            </a:custGeom>
            <a:noFill/>
            <a:ln cap="flat" cmpd="sng" w="62825">
              <a:solidFill>
                <a:srgbClr val="3333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330" name="Google Shape;330;p21"/>
            <p:cNvSpPr/>
            <p:nvPr/>
          </p:nvSpPr>
          <p:spPr>
            <a:xfrm>
              <a:off x="8367681" y="10521204"/>
              <a:ext cx="501015" cy="0"/>
            </a:xfrm>
            <a:custGeom>
              <a:rect b="b" l="l" r="r" t="t"/>
              <a:pathLst>
                <a:path extrusionOk="0" h="120000" w="501015">
                  <a:moveTo>
                    <a:pt x="0" y="0"/>
                  </a:moveTo>
                  <a:lnTo>
                    <a:pt x="500686" y="0"/>
                  </a:lnTo>
                </a:path>
              </a:pathLst>
            </a:custGeom>
            <a:noFill/>
            <a:ln cap="flat" cmpd="sng" w="62825">
              <a:solidFill>
                <a:srgbClr val="F4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331" name="Google Shape;331;p21"/>
            <p:cNvSpPr/>
            <p:nvPr/>
          </p:nvSpPr>
          <p:spPr>
            <a:xfrm>
              <a:off x="8504042" y="10619490"/>
              <a:ext cx="571500" cy="0"/>
            </a:xfrm>
            <a:custGeom>
              <a:rect b="b" l="l" r="r" t="t"/>
              <a:pathLst>
                <a:path extrusionOk="0" h="120000" w="571500">
                  <a:moveTo>
                    <a:pt x="0" y="0"/>
                  </a:moveTo>
                  <a:lnTo>
                    <a:pt x="571134" y="0"/>
                  </a:lnTo>
                </a:path>
              </a:pathLst>
            </a:custGeom>
            <a:noFill/>
            <a:ln cap="flat" cmpd="sng" w="62825">
              <a:solidFill>
                <a:srgbClr val="00FF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grpSp>
      <p:sp>
        <p:nvSpPr>
          <p:cNvPr id="332" name="Google Shape;332;p21"/>
          <p:cNvSpPr/>
          <p:nvPr/>
        </p:nvSpPr>
        <p:spPr>
          <a:xfrm>
            <a:off x="4908242" y="4377940"/>
            <a:ext cx="231719" cy="0"/>
          </a:xfrm>
          <a:custGeom>
            <a:rect b="b" l="l" r="r" t="t"/>
            <a:pathLst>
              <a:path extrusionOk="0" h="120000" w="501015">
                <a:moveTo>
                  <a:pt x="0" y="0"/>
                </a:moveTo>
                <a:lnTo>
                  <a:pt x="500686" y="0"/>
                </a:lnTo>
              </a:path>
            </a:pathLst>
          </a:custGeom>
          <a:noFill/>
          <a:ln cap="flat" cmpd="sng" w="62825">
            <a:solidFill>
              <a:srgbClr val="F4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333" name="Google Shape;333;p21"/>
          <p:cNvSpPr/>
          <p:nvPr/>
        </p:nvSpPr>
        <p:spPr>
          <a:xfrm>
            <a:off x="5702521" y="4392730"/>
            <a:ext cx="231719" cy="0"/>
          </a:xfrm>
          <a:custGeom>
            <a:rect b="b" l="l" r="r" t="t"/>
            <a:pathLst>
              <a:path extrusionOk="0" h="120000" w="501015">
                <a:moveTo>
                  <a:pt x="0" y="0"/>
                </a:moveTo>
                <a:lnTo>
                  <a:pt x="500686" y="0"/>
                </a:lnTo>
              </a:path>
            </a:pathLst>
          </a:custGeom>
          <a:noFill/>
          <a:ln cap="flat" cmpd="sng" w="62825">
            <a:solidFill>
              <a:srgbClr val="CCCCCC"/>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334" name="Google Shape;334;p21"/>
          <p:cNvSpPr/>
          <p:nvPr/>
        </p:nvSpPr>
        <p:spPr>
          <a:xfrm>
            <a:off x="4853924" y="4436862"/>
            <a:ext cx="231719" cy="0"/>
          </a:xfrm>
          <a:custGeom>
            <a:rect b="b" l="l" r="r" t="t"/>
            <a:pathLst>
              <a:path extrusionOk="0" h="120000" w="501015">
                <a:moveTo>
                  <a:pt x="0" y="0"/>
                </a:moveTo>
                <a:lnTo>
                  <a:pt x="500686" y="0"/>
                </a:lnTo>
              </a:path>
            </a:pathLst>
          </a:custGeom>
          <a:noFill/>
          <a:ln cap="flat" cmpd="sng" w="62825">
            <a:solidFill>
              <a:srgbClr val="CCCCCC"/>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grpSp>
        <p:nvGrpSpPr>
          <p:cNvPr id="335" name="Google Shape;335;p21"/>
          <p:cNvGrpSpPr/>
          <p:nvPr/>
        </p:nvGrpSpPr>
        <p:grpSpPr>
          <a:xfrm>
            <a:off x="7229127" y="2265984"/>
            <a:ext cx="1624558" cy="1987067"/>
            <a:chOff x="15890412" y="5830564"/>
            <a:chExt cx="3510280" cy="4294505"/>
          </a:xfrm>
        </p:grpSpPr>
        <p:sp>
          <p:nvSpPr>
            <p:cNvPr id="336" name="Google Shape;336;p21"/>
            <p:cNvSpPr/>
            <p:nvPr/>
          </p:nvSpPr>
          <p:spPr>
            <a:xfrm>
              <a:off x="16953012" y="8981198"/>
              <a:ext cx="358775" cy="358140"/>
            </a:xfrm>
            <a:custGeom>
              <a:rect b="b" l="l" r="r" t="t"/>
              <a:pathLst>
                <a:path extrusionOk="0" h="358140" w="358775">
                  <a:moveTo>
                    <a:pt x="179083" y="0"/>
                  </a:moveTo>
                  <a:lnTo>
                    <a:pt x="131533" y="6407"/>
                  </a:lnTo>
                  <a:lnTo>
                    <a:pt x="88769" y="24484"/>
                  </a:lnTo>
                  <a:lnTo>
                    <a:pt x="52514" y="52508"/>
                  </a:lnTo>
                  <a:lnTo>
                    <a:pt x="24486" y="88762"/>
                  </a:lnTo>
                  <a:lnTo>
                    <a:pt x="6408" y="131523"/>
                  </a:lnTo>
                  <a:lnTo>
                    <a:pt x="0" y="179073"/>
                  </a:lnTo>
                  <a:lnTo>
                    <a:pt x="6408" y="226622"/>
                  </a:lnTo>
                  <a:lnTo>
                    <a:pt x="24486" y="269384"/>
                  </a:lnTo>
                  <a:lnTo>
                    <a:pt x="52514" y="305637"/>
                  </a:lnTo>
                  <a:lnTo>
                    <a:pt x="88769" y="333662"/>
                  </a:lnTo>
                  <a:lnTo>
                    <a:pt x="131533" y="351738"/>
                  </a:lnTo>
                  <a:lnTo>
                    <a:pt x="179083" y="358146"/>
                  </a:lnTo>
                  <a:lnTo>
                    <a:pt x="226633" y="351738"/>
                  </a:lnTo>
                  <a:lnTo>
                    <a:pt x="269394" y="333662"/>
                  </a:lnTo>
                  <a:lnTo>
                    <a:pt x="305647" y="305637"/>
                  </a:lnTo>
                  <a:lnTo>
                    <a:pt x="333672" y="269384"/>
                  </a:lnTo>
                  <a:lnTo>
                    <a:pt x="351748" y="226622"/>
                  </a:lnTo>
                  <a:lnTo>
                    <a:pt x="358156" y="179073"/>
                  </a:lnTo>
                  <a:lnTo>
                    <a:pt x="351748" y="131523"/>
                  </a:lnTo>
                  <a:lnTo>
                    <a:pt x="333672" y="88762"/>
                  </a:lnTo>
                  <a:lnTo>
                    <a:pt x="305647" y="52508"/>
                  </a:lnTo>
                  <a:lnTo>
                    <a:pt x="269394" y="24484"/>
                  </a:lnTo>
                  <a:lnTo>
                    <a:pt x="226633" y="6407"/>
                  </a:lnTo>
                  <a:lnTo>
                    <a:pt x="179083"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337" name="Google Shape;337;p21"/>
            <p:cNvSpPr/>
            <p:nvPr/>
          </p:nvSpPr>
          <p:spPr>
            <a:xfrm>
              <a:off x="16947786" y="8975960"/>
              <a:ext cx="368934" cy="368934"/>
            </a:xfrm>
            <a:custGeom>
              <a:rect b="b" l="l" r="r" t="t"/>
              <a:pathLst>
                <a:path extrusionOk="0" h="368934" w="368934">
                  <a:moveTo>
                    <a:pt x="184308" y="0"/>
                  </a:moveTo>
                  <a:lnTo>
                    <a:pt x="135313" y="6583"/>
                  </a:lnTo>
                  <a:lnTo>
                    <a:pt x="91285" y="25164"/>
                  </a:lnTo>
                  <a:lnTo>
                    <a:pt x="53983" y="53983"/>
                  </a:lnTo>
                  <a:lnTo>
                    <a:pt x="25164" y="91285"/>
                  </a:lnTo>
                  <a:lnTo>
                    <a:pt x="6583" y="135313"/>
                  </a:lnTo>
                  <a:lnTo>
                    <a:pt x="0" y="184308"/>
                  </a:lnTo>
                  <a:lnTo>
                    <a:pt x="6583" y="233307"/>
                  </a:lnTo>
                  <a:lnTo>
                    <a:pt x="25164" y="277335"/>
                  </a:lnTo>
                  <a:lnTo>
                    <a:pt x="53983" y="314637"/>
                  </a:lnTo>
                  <a:lnTo>
                    <a:pt x="91285" y="343455"/>
                  </a:lnTo>
                  <a:lnTo>
                    <a:pt x="135313" y="362033"/>
                  </a:lnTo>
                  <a:lnTo>
                    <a:pt x="184308" y="368617"/>
                  </a:lnTo>
                  <a:lnTo>
                    <a:pt x="233303" y="362033"/>
                  </a:lnTo>
                  <a:lnTo>
                    <a:pt x="242516" y="358146"/>
                  </a:lnTo>
                  <a:lnTo>
                    <a:pt x="184308" y="358146"/>
                  </a:lnTo>
                  <a:lnTo>
                    <a:pt x="138146" y="351926"/>
                  </a:lnTo>
                  <a:lnTo>
                    <a:pt x="96634" y="334379"/>
                  </a:lnTo>
                  <a:lnTo>
                    <a:pt x="61441" y="307175"/>
                  </a:lnTo>
                  <a:lnTo>
                    <a:pt x="34237" y="271982"/>
                  </a:lnTo>
                  <a:lnTo>
                    <a:pt x="16690" y="230470"/>
                  </a:lnTo>
                  <a:lnTo>
                    <a:pt x="10470" y="184308"/>
                  </a:lnTo>
                  <a:lnTo>
                    <a:pt x="16690" y="138150"/>
                  </a:lnTo>
                  <a:lnTo>
                    <a:pt x="34237" y="96639"/>
                  </a:lnTo>
                  <a:lnTo>
                    <a:pt x="61441" y="61445"/>
                  </a:lnTo>
                  <a:lnTo>
                    <a:pt x="96634" y="34239"/>
                  </a:lnTo>
                  <a:lnTo>
                    <a:pt x="138146" y="16691"/>
                  </a:lnTo>
                  <a:lnTo>
                    <a:pt x="184308" y="10470"/>
                  </a:lnTo>
                  <a:lnTo>
                    <a:pt x="242514" y="10470"/>
                  </a:lnTo>
                  <a:lnTo>
                    <a:pt x="233303" y="6583"/>
                  </a:lnTo>
                  <a:lnTo>
                    <a:pt x="184308" y="0"/>
                  </a:lnTo>
                  <a:close/>
                </a:path>
                <a:path extrusionOk="0" h="368934" w="368934">
                  <a:moveTo>
                    <a:pt x="242514" y="10470"/>
                  </a:moveTo>
                  <a:lnTo>
                    <a:pt x="184308" y="10470"/>
                  </a:lnTo>
                  <a:lnTo>
                    <a:pt x="230466" y="16691"/>
                  </a:lnTo>
                  <a:lnTo>
                    <a:pt x="271977" y="34239"/>
                  </a:lnTo>
                  <a:lnTo>
                    <a:pt x="307171" y="61445"/>
                  </a:lnTo>
                  <a:lnTo>
                    <a:pt x="334377" y="96639"/>
                  </a:lnTo>
                  <a:lnTo>
                    <a:pt x="351925" y="138150"/>
                  </a:lnTo>
                  <a:lnTo>
                    <a:pt x="358146" y="184308"/>
                  </a:lnTo>
                  <a:lnTo>
                    <a:pt x="351925" y="230470"/>
                  </a:lnTo>
                  <a:lnTo>
                    <a:pt x="334377" y="271982"/>
                  </a:lnTo>
                  <a:lnTo>
                    <a:pt x="307171" y="307175"/>
                  </a:lnTo>
                  <a:lnTo>
                    <a:pt x="271977" y="334379"/>
                  </a:lnTo>
                  <a:lnTo>
                    <a:pt x="230466" y="351926"/>
                  </a:lnTo>
                  <a:lnTo>
                    <a:pt x="184308" y="358146"/>
                  </a:lnTo>
                  <a:lnTo>
                    <a:pt x="242516" y="358146"/>
                  </a:lnTo>
                  <a:lnTo>
                    <a:pt x="314633" y="314637"/>
                  </a:lnTo>
                  <a:lnTo>
                    <a:pt x="343452" y="277335"/>
                  </a:lnTo>
                  <a:lnTo>
                    <a:pt x="362033" y="233307"/>
                  </a:lnTo>
                  <a:lnTo>
                    <a:pt x="368617" y="184308"/>
                  </a:lnTo>
                  <a:lnTo>
                    <a:pt x="362033" y="135313"/>
                  </a:lnTo>
                  <a:lnTo>
                    <a:pt x="343452" y="91285"/>
                  </a:lnTo>
                  <a:lnTo>
                    <a:pt x="314633" y="53983"/>
                  </a:lnTo>
                  <a:lnTo>
                    <a:pt x="277331" y="25164"/>
                  </a:lnTo>
                  <a:lnTo>
                    <a:pt x="242514" y="1047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338" name="Google Shape;338;p21"/>
            <p:cNvSpPr/>
            <p:nvPr/>
          </p:nvSpPr>
          <p:spPr>
            <a:xfrm>
              <a:off x="15890412" y="5830564"/>
              <a:ext cx="3510280" cy="4294505"/>
            </a:xfrm>
            <a:custGeom>
              <a:rect b="b" l="l" r="r" t="t"/>
              <a:pathLst>
                <a:path extrusionOk="0" h="4294505" w="3510280">
                  <a:moveTo>
                    <a:pt x="3510144" y="4294267"/>
                  </a:moveTo>
                  <a:lnTo>
                    <a:pt x="870821" y="0"/>
                  </a:lnTo>
                  <a:lnTo>
                    <a:pt x="0" y="1400585"/>
                  </a:lnTo>
                </a:path>
              </a:pathLst>
            </a:custGeom>
            <a:noFill/>
            <a:ln cap="flat" cmpd="sng" w="10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grpSp>
      <p:sp>
        <p:nvSpPr>
          <p:cNvPr id="339" name="Google Shape;339;p21"/>
          <p:cNvSpPr txBox="1"/>
          <p:nvPr/>
        </p:nvSpPr>
        <p:spPr>
          <a:xfrm>
            <a:off x="6616650" y="2669850"/>
            <a:ext cx="602100" cy="198900"/>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lang="en" sz="1200">
                <a:latin typeface="Open Sans"/>
                <a:ea typeface="Open Sans"/>
                <a:cs typeface="Open Sans"/>
                <a:sym typeface="Open Sans"/>
              </a:rPr>
              <a:t>bacteria</a:t>
            </a:r>
            <a:endParaRPr sz="1200">
              <a:latin typeface="Open Sans"/>
              <a:ea typeface="Open Sans"/>
              <a:cs typeface="Open Sans"/>
              <a:sym typeface="Open Sans"/>
            </a:endParaRPr>
          </a:p>
        </p:txBody>
      </p:sp>
      <p:sp>
        <p:nvSpPr>
          <p:cNvPr id="340" name="Google Shape;340;p21"/>
          <p:cNvSpPr txBox="1"/>
          <p:nvPr/>
        </p:nvSpPr>
        <p:spPr>
          <a:xfrm>
            <a:off x="6025975" y="3561600"/>
            <a:ext cx="669300" cy="198900"/>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lang="en" sz="1200">
                <a:latin typeface="Open Sans"/>
                <a:ea typeface="Open Sans"/>
                <a:cs typeface="Open Sans"/>
                <a:sym typeface="Open Sans"/>
              </a:rPr>
              <a:t>nocardia</a:t>
            </a:r>
            <a:endParaRPr sz="1200">
              <a:latin typeface="Open Sans"/>
              <a:ea typeface="Open Sans"/>
              <a:cs typeface="Open Sans"/>
              <a:sym typeface="Open Sans"/>
            </a:endParaRPr>
          </a:p>
        </p:txBody>
      </p:sp>
      <p:sp>
        <p:nvSpPr>
          <p:cNvPr id="341" name="Google Shape;341;p21"/>
          <p:cNvSpPr txBox="1"/>
          <p:nvPr/>
        </p:nvSpPr>
        <p:spPr>
          <a:xfrm>
            <a:off x="7151875" y="1977475"/>
            <a:ext cx="669300" cy="198900"/>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lang="en" sz="1200">
                <a:latin typeface="Open Sans"/>
                <a:ea typeface="Open Sans"/>
                <a:cs typeface="Open Sans"/>
                <a:sym typeface="Open Sans"/>
              </a:rPr>
              <a:t>all life</a:t>
            </a:r>
            <a:endParaRPr sz="1200">
              <a:latin typeface="Open Sans"/>
              <a:ea typeface="Open Sans"/>
              <a:cs typeface="Open Sans"/>
              <a:sym typeface="Open Sans"/>
            </a:endParaRPr>
          </a:p>
        </p:txBody>
      </p:sp>
      <p:grpSp>
        <p:nvGrpSpPr>
          <p:cNvPr id="342" name="Google Shape;342;p21"/>
          <p:cNvGrpSpPr/>
          <p:nvPr/>
        </p:nvGrpSpPr>
        <p:grpSpPr>
          <a:xfrm>
            <a:off x="6314233" y="2180706"/>
            <a:ext cx="2624834" cy="2157661"/>
            <a:chOff x="13913544" y="5646258"/>
            <a:chExt cx="5671637" cy="4663196"/>
          </a:xfrm>
        </p:grpSpPr>
        <p:sp>
          <p:nvSpPr>
            <p:cNvPr id="343" name="Google Shape;343;p21"/>
            <p:cNvSpPr/>
            <p:nvPr/>
          </p:nvSpPr>
          <p:spPr>
            <a:xfrm>
              <a:off x="15711333" y="7052076"/>
              <a:ext cx="358140" cy="358140"/>
            </a:xfrm>
            <a:custGeom>
              <a:rect b="b" l="l" r="r" t="t"/>
              <a:pathLst>
                <a:path extrusionOk="0" h="358140" w="358140">
                  <a:moveTo>
                    <a:pt x="179073" y="0"/>
                  </a:moveTo>
                  <a:lnTo>
                    <a:pt x="131523" y="6407"/>
                  </a:lnTo>
                  <a:lnTo>
                    <a:pt x="88762" y="24484"/>
                  </a:lnTo>
                  <a:lnTo>
                    <a:pt x="52508" y="52508"/>
                  </a:lnTo>
                  <a:lnTo>
                    <a:pt x="24484" y="88762"/>
                  </a:lnTo>
                  <a:lnTo>
                    <a:pt x="6407" y="131523"/>
                  </a:lnTo>
                  <a:lnTo>
                    <a:pt x="0" y="179073"/>
                  </a:lnTo>
                  <a:lnTo>
                    <a:pt x="6407" y="226622"/>
                  </a:lnTo>
                  <a:lnTo>
                    <a:pt x="24484" y="269384"/>
                  </a:lnTo>
                  <a:lnTo>
                    <a:pt x="52508" y="305637"/>
                  </a:lnTo>
                  <a:lnTo>
                    <a:pt x="88762" y="333662"/>
                  </a:lnTo>
                  <a:lnTo>
                    <a:pt x="131523" y="351738"/>
                  </a:lnTo>
                  <a:lnTo>
                    <a:pt x="179073" y="358146"/>
                  </a:lnTo>
                  <a:lnTo>
                    <a:pt x="226622" y="351738"/>
                  </a:lnTo>
                  <a:lnTo>
                    <a:pt x="269384" y="333662"/>
                  </a:lnTo>
                  <a:lnTo>
                    <a:pt x="305637" y="305637"/>
                  </a:lnTo>
                  <a:lnTo>
                    <a:pt x="333662" y="269384"/>
                  </a:lnTo>
                  <a:lnTo>
                    <a:pt x="351738" y="226622"/>
                  </a:lnTo>
                  <a:lnTo>
                    <a:pt x="358146" y="179073"/>
                  </a:lnTo>
                  <a:lnTo>
                    <a:pt x="351738" y="131523"/>
                  </a:lnTo>
                  <a:lnTo>
                    <a:pt x="333662" y="88762"/>
                  </a:lnTo>
                  <a:lnTo>
                    <a:pt x="305637" y="52508"/>
                  </a:lnTo>
                  <a:lnTo>
                    <a:pt x="269384" y="24484"/>
                  </a:lnTo>
                  <a:lnTo>
                    <a:pt x="226622" y="6407"/>
                  </a:lnTo>
                  <a:lnTo>
                    <a:pt x="179073"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344" name="Google Shape;344;p21"/>
            <p:cNvSpPr/>
            <p:nvPr/>
          </p:nvSpPr>
          <p:spPr>
            <a:xfrm>
              <a:off x="15706099" y="7046837"/>
              <a:ext cx="368934" cy="368934"/>
            </a:xfrm>
            <a:custGeom>
              <a:rect b="b" l="l" r="r" t="t"/>
              <a:pathLst>
                <a:path extrusionOk="0" h="368934" w="368934">
                  <a:moveTo>
                    <a:pt x="184308" y="0"/>
                  </a:moveTo>
                  <a:lnTo>
                    <a:pt x="135313" y="6583"/>
                  </a:lnTo>
                  <a:lnTo>
                    <a:pt x="91285" y="25164"/>
                  </a:lnTo>
                  <a:lnTo>
                    <a:pt x="53983" y="53983"/>
                  </a:lnTo>
                  <a:lnTo>
                    <a:pt x="25164" y="91285"/>
                  </a:lnTo>
                  <a:lnTo>
                    <a:pt x="6583" y="135313"/>
                  </a:lnTo>
                  <a:lnTo>
                    <a:pt x="0" y="184308"/>
                  </a:lnTo>
                  <a:lnTo>
                    <a:pt x="6583" y="233307"/>
                  </a:lnTo>
                  <a:lnTo>
                    <a:pt x="25164" y="277335"/>
                  </a:lnTo>
                  <a:lnTo>
                    <a:pt x="53983" y="314637"/>
                  </a:lnTo>
                  <a:lnTo>
                    <a:pt x="91285" y="343455"/>
                  </a:lnTo>
                  <a:lnTo>
                    <a:pt x="135313" y="362033"/>
                  </a:lnTo>
                  <a:lnTo>
                    <a:pt x="184308" y="368617"/>
                  </a:lnTo>
                  <a:lnTo>
                    <a:pt x="233303" y="362033"/>
                  </a:lnTo>
                  <a:lnTo>
                    <a:pt x="242516" y="358146"/>
                  </a:lnTo>
                  <a:lnTo>
                    <a:pt x="184308" y="358146"/>
                  </a:lnTo>
                  <a:lnTo>
                    <a:pt x="138146" y="351926"/>
                  </a:lnTo>
                  <a:lnTo>
                    <a:pt x="96634" y="334379"/>
                  </a:lnTo>
                  <a:lnTo>
                    <a:pt x="61441" y="307175"/>
                  </a:lnTo>
                  <a:lnTo>
                    <a:pt x="34237" y="271982"/>
                  </a:lnTo>
                  <a:lnTo>
                    <a:pt x="16690" y="230470"/>
                  </a:lnTo>
                  <a:lnTo>
                    <a:pt x="10470" y="184308"/>
                  </a:lnTo>
                  <a:lnTo>
                    <a:pt x="16690" y="138150"/>
                  </a:lnTo>
                  <a:lnTo>
                    <a:pt x="34237" y="96639"/>
                  </a:lnTo>
                  <a:lnTo>
                    <a:pt x="61441" y="61445"/>
                  </a:lnTo>
                  <a:lnTo>
                    <a:pt x="96634" y="34239"/>
                  </a:lnTo>
                  <a:lnTo>
                    <a:pt x="138146" y="16691"/>
                  </a:lnTo>
                  <a:lnTo>
                    <a:pt x="184308" y="10470"/>
                  </a:lnTo>
                  <a:lnTo>
                    <a:pt x="242514" y="10470"/>
                  </a:lnTo>
                  <a:lnTo>
                    <a:pt x="233303" y="6583"/>
                  </a:lnTo>
                  <a:lnTo>
                    <a:pt x="184308" y="0"/>
                  </a:lnTo>
                  <a:close/>
                </a:path>
                <a:path extrusionOk="0" h="368934" w="368934">
                  <a:moveTo>
                    <a:pt x="242514" y="10470"/>
                  </a:moveTo>
                  <a:lnTo>
                    <a:pt x="184308" y="10470"/>
                  </a:lnTo>
                  <a:lnTo>
                    <a:pt x="230466" y="16691"/>
                  </a:lnTo>
                  <a:lnTo>
                    <a:pt x="271977" y="34239"/>
                  </a:lnTo>
                  <a:lnTo>
                    <a:pt x="307171" y="61445"/>
                  </a:lnTo>
                  <a:lnTo>
                    <a:pt x="334377" y="96639"/>
                  </a:lnTo>
                  <a:lnTo>
                    <a:pt x="351925" y="138150"/>
                  </a:lnTo>
                  <a:lnTo>
                    <a:pt x="358146" y="184308"/>
                  </a:lnTo>
                  <a:lnTo>
                    <a:pt x="351925" y="230470"/>
                  </a:lnTo>
                  <a:lnTo>
                    <a:pt x="334377" y="271982"/>
                  </a:lnTo>
                  <a:lnTo>
                    <a:pt x="307171" y="307175"/>
                  </a:lnTo>
                  <a:lnTo>
                    <a:pt x="271977" y="334379"/>
                  </a:lnTo>
                  <a:lnTo>
                    <a:pt x="230466" y="351926"/>
                  </a:lnTo>
                  <a:lnTo>
                    <a:pt x="184308" y="358146"/>
                  </a:lnTo>
                  <a:lnTo>
                    <a:pt x="242516" y="358146"/>
                  </a:lnTo>
                  <a:lnTo>
                    <a:pt x="314633" y="314637"/>
                  </a:lnTo>
                  <a:lnTo>
                    <a:pt x="343452" y="277335"/>
                  </a:lnTo>
                  <a:lnTo>
                    <a:pt x="362033" y="233307"/>
                  </a:lnTo>
                  <a:lnTo>
                    <a:pt x="368617" y="184308"/>
                  </a:lnTo>
                  <a:lnTo>
                    <a:pt x="362033" y="135313"/>
                  </a:lnTo>
                  <a:lnTo>
                    <a:pt x="343452" y="91285"/>
                  </a:lnTo>
                  <a:lnTo>
                    <a:pt x="314633" y="53983"/>
                  </a:lnTo>
                  <a:lnTo>
                    <a:pt x="277331" y="25164"/>
                  </a:lnTo>
                  <a:lnTo>
                    <a:pt x="242514" y="1047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345" name="Google Shape;345;p21"/>
            <p:cNvSpPr/>
            <p:nvPr/>
          </p:nvSpPr>
          <p:spPr>
            <a:xfrm>
              <a:off x="17434617" y="7052076"/>
              <a:ext cx="358775" cy="358140"/>
            </a:xfrm>
            <a:custGeom>
              <a:rect b="b" l="l" r="r" t="t"/>
              <a:pathLst>
                <a:path extrusionOk="0" h="358140" w="358775">
                  <a:moveTo>
                    <a:pt x="179073" y="0"/>
                  </a:moveTo>
                  <a:lnTo>
                    <a:pt x="131523" y="6407"/>
                  </a:lnTo>
                  <a:lnTo>
                    <a:pt x="88762" y="24484"/>
                  </a:lnTo>
                  <a:lnTo>
                    <a:pt x="52508" y="52508"/>
                  </a:lnTo>
                  <a:lnTo>
                    <a:pt x="24484" y="88762"/>
                  </a:lnTo>
                  <a:lnTo>
                    <a:pt x="6407" y="131523"/>
                  </a:lnTo>
                  <a:lnTo>
                    <a:pt x="0" y="179073"/>
                  </a:lnTo>
                  <a:lnTo>
                    <a:pt x="6407" y="226622"/>
                  </a:lnTo>
                  <a:lnTo>
                    <a:pt x="24484" y="269384"/>
                  </a:lnTo>
                  <a:lnTo>
                    <a:pt x="52508" y="305637"/>
                  </a:lnTo>
                  <a:lnTo>
                    <a:pt x="88762" y="333662"/>
                  </a:lnTo>
                  <a:lnTo>
                    <a:pt x="131523" y="351738"/>
                  </a:lnTo>
                  <a:lnTo>
                    <a:pt x="179073" y="358146"/>
                  </a:lnTo>
                  <a:lnTo>
                    <a:pt x="226623" y="351738"/>
                  </a:lnTo>
                  <a:lnTo>
                    <a:pt x="269386" y="333662"/>
                  </a:lnTo>
                  <a:lnTo>
                    <a:pt x="305642" y="305637"/>
                  </a:lnTo>
                  <a:lnTo>
                    <a:pt x="333669" y="269384"/>
                  </a:lnTo>
                  <a:lnTo>
                    <a:pt x="351748" y="226622"/>
                  </a:lnTo>
                  <a:lnTo>
                    <a:pt x="358156" y="179073"/>
                  </a:lnTo>
                  <a:lnTo>
                    <a:pt x="351748" y="131523"/>
                  </a:lnTo>
                  <a:lnTo>
                    <a:pt x="333669" y="88762"/>
                  </a:lnTo>
                  <a:lnTo>
                    <a:pt x="305642" y="52508"/>
                  </a:lnTo>
                  <a:lnTo>
                    <a:pt x="269386" y="24484"/>
                  </a:lnTo>
                  <a:lnTo>
                    <a:pt x="226623" y="6407"/>
                  </a:lnTo>
                  <a:lnTo>
                    <a:pt x="179073"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346" name="Google Shape;346;p21"/>
            <p:cNvSpPr/>
            <p:nvPr/>
          </p:nvSpPr>
          <p:spPr>
            <a:xfrm>
              <a:off x="17429384" y="7046837"/>
              <a:ext cx="368934" cy="368934"/>
            </a:xfrm>
            <a:custGeom>
              <a:rect b="b" l="l" r="r" t="t"/>
              <a:pathLst>
                <a:path extrusionOk="0" h="368934" w="368934">
                  <a:moveTo>
                    <a:pt x="184308" y="0"/>
                  </a:moveTo>
                  <a:lnTo>
                    <a:pt x="135313" y="6583"/>
                  </a:lnTo>
                  <a:lnTo>
                    <a:pt x="91285" y="25164"/>
                  </a:lnTo>
                  <a:lnTo>
                    <a:pt x="53983" y="53983"/>
                  </a:lnTo>
                  <a:lnTo>
                    <a:pt x="25164" y="91285"/>
                  </a:lnTo>
                  <a:lnTo>
                    <a:pt x="6583" y="135313"/>
                  </a:lnTo>
                  <a:lnTo>
                    <a:pt x="0" y="184308"/>
                  </a:lnTo>
                  <a:lnTo>
                    <a:pt x="6583" y="233307"/>
                  </a:lnTo>
                  <a:lnTo>
                    <a:pt x="25164" y="277335"/>
                  </a:lnTo>
                  <a:lnTo>
                    <a:pt x="53983" y="314637"/>
                  </a:lnTo>
                  <a:lnTo>
                    <a:pt x="91285" y="343455"/>
                  </a:lnTo>
                  <a:lnTo>
                    <a:pt x="135313" y="362033"/>
                  </a:lnTo>
                  <a:lnTo>
                    <a:pt x="184308" y="368617"/>
                  </a:lnTo>
                  <a:lnTo>
                    <a:pt x="233303" y="362033"/>
                  </a:lnTo>
                  <a:lnTo>
                    <a:pt x="242516" y="358146"/>
                  </a:lnTo>
                  <a:lnTo>
                    <a:pt x="184308" y="358146"/>
                  </a:lnTo>
                  <a:lnTo>
                    <a:pt x="138146" y="351926"/>
                  </a:lnTo>
                  <a:lnTo>
                    <a:pt x="96634" y="334379"/>
                  </a:lnTo>
                  <a:lnTo>
                    <a:pt x="61441" y="307175"/>
                  </a:lnTo>
                  <a:lnTo>
                    <a:pt x="34237" y="271982"/>
                  </a:lnTo>
                  <a:lnTo>
                    <a:pt x="16690" y="230470"/>
                  </a:lnTo>
                  <a:lnTo>
                    <a:pt x="10470" y="184308"/>
                  </a:lnTo>
                  <a:lnTo>
                    <a:pt x="16690" y="138150"/>
                  </a:lnTo>
                  <a:lnTo>
                    <a:pt x="34237" y="96639"/>
                  </a:lnTo>
                  <a:lnTo>
                    <a:pt x="61441" y="61445"/>
                  </a:lnTo>
                  <a:lnTo>
                    <a:pt x="96634" y="34239"/>
                  </a:lnTo>
                  <a:lnTo>
                    <a:pt x="138146" y="16691"/>
                  </a:lnTo>
                  <a:lnTo>
                    <a:pt x="184308" y="10470"/>
                  </a:lnTo>
                  <a:lnTo>
                    <a:pt x="242514" y="10470"/>
                  </a:lnTo>
                  <a:lnTo>
                    <a:pt x="233303" y="6583"/>
                  </a:lnTo>
                  <a:lnTo>
                    <a:pt x="184308" y="0"/>
                  </a:lnTo>
                  <a:close/>
                </a:path>
                <a:path extrusionOk="0" h="368934" w="368934">
                  <a:moveTo>
                    <a:pt x="242514" y="10470"/>
                  </a:moveTo>
                  <a:lnTo>
                    <a:pt x="184308" y="10470"/>
                  </a:lnTo>
                  <a:lnTo>
                    <a:pt x="230466" y="16691"/>
                  </a:lnTo>
                  <a:lnTo>
                    <a:pt x="271977" y="34239"/>
                  </a:lnTo>
                  <a:lnTo>
                    <a:pt x="307171" y="61445"/>
                  </a:lnTo>
                  <a:lnTo>
                    <a:pt x="334377" y="96639"/>
                  </a:lnTo>
                  <a:lnTo>
                    <a:pt x="351925" y="138150"/>
                  </a:lnTo>
                  <a:lnTo>
                    <a:pt x="358146" y="184308"/>
                  </a:lnTo>
                  <a:lnTo>
                    <a:pt x="351925" y="230470"/>
                  </a:lnTo>
                  <a:lnTo>
                    <a:pt x="334377" y="271982"/>
                  </a:lnTo>
                  <a:lnTo>
                    <a:pt x="307171" y="307175"/>
                  </a:lnTo>
                  <a:lnTo>
                    <a:pt x="271977" y="334379"/>
                  </a:lnTo>
                  <a:lnTo>
                    <a:pt x="230466" y="351926"/>
                  </a:lnTo>
                  <a:lnTo>
                    <a:pt x="184308" y="358146"/>
                  </a:lnTo>
                  <a:lnTo>
                    <a:pt x="242516" y="358146"/>
                  </a:lnTo>
                  <a:lnTo>
                    <a:pt x="314633" y="314637"/>
                  </a:lnTo>
                  <a:lnTo>
                    <a:pt x="343452" y="277335"/>
                  </a:lnTo>
                  <a:lnTo>
                    <a:pt x="362033" y="233307"/>
                  </a:lnTo>
                  <a:lnTo>
                    <a:pt x="368617" y="184308"/>
                  </a:lnTo>
                  <a:lnTo>
                    <a:pt x="362033" y="135313"/>
                  </a:lnTo>
                  <a:lnTo>
                    <a:pt x="343452" y="91285"/>
                  </a:lnTo>
                  <a:lnTo>
                    <a:pt x="314633" y="53983"/>
                  </a:lnTo>
                  <a:lnTo>
                    <a:pt x="277331" y="25164"/>
                  </a:lnTo>
                  <a:lnTo>
                    <a:pt x="242514" y="1047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347" name="Google Shape;347;p21"/>
            <p:cNvSpPr/>
            <p:nvPr/>
          </p:nvSpPr>
          <p:spPr>
            <a:xfrm>
              <a:off x="16584399" y="5651487"/>
              <a:ext cx="358140" cy="358775"/>
            </a:xfrm>
            <a:custGeom>
              <a:rect b="b" l="l" r="r" t="t"/>
              <a:pathLst>
                <a:path extrusionOk="0" h="358775" w="358140">
                  <a:moveTo>
                    <a:pt x="179073" y="0"/>
                  </a:moveTo>
                  <a:lnTo>
                    <a:pt x="131523" y="6408"/>
                  </a:lnTo>
                  <a:lnTo>
                    <a:pt x="88762" y="24486"/>
                  </a:lnTo>
                  <a:lnTo>
                    <a:pt x="52508" y="52514"/>
                  </a:lnTo>
                  <a:lnTo>
                    <a:pt x="24484" y="88769"/>
                  </a:lnTo>
                  <a:lnTo>
                    <a:pt x="6407" y="131533"/>
                  </a:lnTo>
                  <a:lnTo>
                    <a:pt x="0" y="179083"/>
                  </a:lnTo>
                  <a:lnTo>
                    <a:pt x="6407" y="226633"/>
                  </a:lnTo>
                  <a:lnTo>
                    <a:pt x="24484" y="269394"/>
                  </a:lnTo>
                  <a:lnTo>
                    <a:pt x="52508" y="305647"/>
                  </a:lnTo>
                  <a:lnTo>
                    <a:pt x="88762" y="333672"/>
                  </a:lnTo>
                  <a:lnTo>
                    <a:pt x="131523" y="351748"/>
                  </a:lnTo>
                  <a:lnTo>
                    <a:pt x="179073" y="358156"/>
                  </a:lnTo>
                  <a:lnTo>
                    <a:pt x="226622" y="351748"/>
                  </a:lnTo>
                  <a:lnTo>
                    <a:pt x="269384" y="333672"/>
                  </a:lnTo>
                  <a:lnTo>
                    <a:pt x="305637" y="305647"/>
                  </a:lnTo>
                  <a:lnTo>
                    <a:pt x="333662" y="269394"/>
                  </a:lnTo>
                  <a:lnTo>
                    <a:pt x="351738" y="226633"/>
                  </a:lnTo>
                  <a:lnTo>
                    <a:pt x="358146" y="179083"/>
                  </a:lnTo>
                  <a:lnTo>
                    <a:pt x="351738" y="131533"/>
                  </a:lnTo>
                  <a:lnTo>
                    <a:pt x="333662" y="88769"/>
                  </a:lnTo>
                  <a:lnTo>
                    <a:pt x="305637" y="52514"/>
                  </a:lnTo>
                  <a:lnTo>
                    <a:pt x="269384" y="24486"/>
                  </a:lnTo>
                  <a:lnTo>
                    <a:pt x="226622" y="6408"/>
                  </a:lnTo>
                  <a:lnTo>
                    <a:pt x="179073"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348" name="Google Shape;348;p21"/>
            <p:cNvSpPr/>
            <p:nvPr/>
          </p:nvSpPr>
          <p:spPr>
            <a:xfrm>
              <a:off x="16579165" y="5646258"/>
              <a:ext cx="368934" cy="368935"/>
            </a:xfrm>
            <a:custGeom>
              <a:rect b="b" l="l" r="r" t="t"/>
              <a:pathLst>
                <a:path extrusionOk="0" h="368935" w="368934">
                  <a:moveTo>
                    <a:pt x="184308" y="0"/>
                  </a:moveTo>
                  <a:lnTo>
                    <a:pt x="135313" y="6583"/>
                  </a:lnTo>
                  <a:lnTo>
                    <a:pt x="91285" y="25164"/>
                  </a:lnTo>
                  <a:lnTo>
                    <a:pt x="53983" y="53983"/>
                  </a:lnTo>
                  <a:lnTo>
                    <a:pt x="25164" y="91285"/>
                  </a:lnTo>
                  <a:lnTo>
                    <a:pt x="6583" y="135313"/>
                  </a:lnTo>
                  <a:lnTo>
                    <a:pt x="0" y="184308"/>
                  </a:lnTo>
                  <a:lnTo>
                    <a:pt x="6583" y="233307"/>
                  </a:lnTo>
                  <a:lnTo>
                    <a:pt x="25164" y="277335"/>
                  </a:lnTo>
                  <a:lnTo>
                    <a:pt x="53983" y="314637"/>
                  </a:lnTo>
                  <a:lnTo>
                    <a:pt x="91285" y="343455"/>
                  </a:lnTo>
                  <a:lnTo>
                    <a:pt x="135313" y="362033"/>
                  </a:lnTo>
                  <a:lnTo>
                    <a:pt x="184308" y="368617"/>
                  </a:lnTo>
                  <a:lnTo>
                    <a:pt x="233303" y="362033"/>
                  </a:lnTo>
                  <a:lnTo>
                    <a:pt x="242516" y="358146"/>
                  </a:lnTo>
                  <a:lnTo>
                    <a:pt x="184308" y="358146"/>
                  </a:lnTo>
                  <a:lnTo>
                    <a:pt x="138146" y="351926"/>
                  </a:lnTo>
                  <a:lnTo>
                    <a:pt x="96634" y="334379"/>
                  </a:lnTo>
                  <a:lnTo>
                    <a:pt x="61441" y="307175"/>
                  </a:lnTo>
                  <a:lnTo>
                    <a:pt x="34237" y="271982"/>
                  </a:lnTo>
                  <a:lnTo>
                    <a:pt x="16690" y="230470"/>
                  </a:lnTo>
                  <a:lnTo>
                    <a:pt x="10470" y="184308"/>
                  </a:lnTo>
                  <a:lnTo>
                    <a:pt x="16690" y="138150"/>
                  </a:lnTo>
                  <a:lnTo>
                    <a:pt x="34237" y="96639"/>
                  </a:lnTo>
                  <a:lnTo>
                    <a:pt x="61441" y="61445"/>
                  </a:lnTo>
                  <a:lnTo>
                    <a:pt x="96634" y="34239"/>
                  </a:lnTo>
                  <a:lnTo>
                    <a:pt x="138146" y="16691"/>
                  </a:lnTo>
                  <a:lnTo>
                    <a:pt x="184308" y="10470"/>
                  </a:lnTo>
                  <a:lnTo>
                    <a:pt x="242514" y="10470"/>
                  </a:lnTo>
                  <a:lnTo>
                    <a:pt x="233303" y="6583"/>
                  </a:lnTo>
                  <a:lnTo>
                    <a:pt x="184308" y="0"/>
                  </a:lnTo>
                  <a:close/>
                </a:path>
                <a:path extrusionOk="0" h="368935" w="368934">
                  <a:moveTo>
                    <a:pt x="242514" y="10470"/>
                  </a:moveTo>
                  <a:lnTo>
                    <a:pt x="184308" y="10470"/>
                  </a:lnTo>
                  <a:lnTo>
                    <a:pt x="230466" y="16691"/>
                  </a:lnTo>
                  <a:lnTo>
                    <a:pt x="271977" y="34239"/>
                  </a:lnTo>
                  <a:lnTo>
                    <a:pt x="307171" y="61445"/>
                  </a:lnTo>
                  <a:lnTo>
                    <a:pt x="334377" y="96639"/>
                  </a:lnTo>
                  <a:lnTo>
                    <a:pt x="351925" y="138150"/>
                  </a:lnTo>
                  <a:lnTo>
                    <a:pt x="358146" y="184308"/>
                  </a:lnTo>
                  <a:lnTo>
                    <a:pt x="351925" y="230470"/>
                  </a:lnTo>
                  <a:lnTo>
                    <a:pt x="334377" y="271982"/>
                  </a:lnTo>
                  <a:lnTo>
                    <a:pt x="307171" y="307175"/>
                  </a:lnTo>
                  <a:lnTo>
                    <a:pt x="271977" y="334379"/>
                  </a:lnTo>
                  <a:lnTo>
                    <a:pt x="230466" y="351926"/>
                  </a:lnTo>
                  <a:lnTo>
                    <a:pt x="184308" y="358146"/>
                  </a:lnTo>
                  <a:lnTo>
                    <a:pt x="242516" y="358146"/>
                  </a:lnTo>
                  <a:lnTo>
                    <a:pt x="314633" y="314637"/>
                  </a:lnTo>
                  <a:lnTo>
                    <a:pt x="343452" y="277335"/>
                  </a:lnTo>
                  <a:lnTo>
                    <a:pt x="362033" y="233307"/>
                  </a:lnTo>
                  <a:lnTo>
                    <a:pt x="368617" y="184308"/>
                  </a:lnTo>
                  <a:lnTo>
                    <a:pt x="362033" y="135313"/>
                  </a:lnTo>
                  <a:lnTo>
                    <a:pt x="343452" y="91285"/>
                  </a:lnTo>
                  <a:lnTo>
                    <a:pt x="314633" y="53983"/>
                  </a:lnTo>
                  <a:lnTo>
                    <a:pt x="277331" y="25164"/>
                  </a:lnTo>
                  <a:lnTo>
                    <a:pt x="242514" y="1047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349" name="Google Shape;349;p21"/>
            <p:cNvSpPr/>
            <p:nvPr/>
          </p:nvSpPr>
          <p:spPr>
            <a:xfrm>
              <a:off x="14516297" y="8981198"/>
              <a:ext cx="358140" cy="358140"/>
            </a:xfrm>
            <a:custGeom>
              <a:rect b="b" l="l" r="r" t="t"/>
              <a:pathLst>
                <a:path extrusionOk="0" h="358140" w="358140">
                  <a:moveTo>
                    <a:pt x="179073" y="0"/>
                  </a:moveTo>
                  <a:lnTo>
                    <a:pt x="131523" y="6407"/>
                  </a:lnTo>
                  <a:lnTo>
                    <a:pt x="88762" y="24484"/>
                  </a:lnTo>
                  <a:lnTo>
                    <a:pt x="52508" y="52508"/>
                  </a:lnTo>
                  <a:lnTo>
                    <a:pt x="24484" y="88762"/>
                  </a:lnTo>
                  <a:lnTo>
                    <a:pt x="6407" y="131523"/>
                  </a:lnTo>
                  <a:lnTo>
                    <a:pt x="0" y="179073"/>
                  </a:lnTo>
                  <a:lnTo>
                    <a:pt x="6407" y="226622"/>
                  </a:lnTo>
                  <a:lnTo>
                    <a:pt x="24484" y="269384"/>
                  </a:lnTo>
                  <a:lnTo>
                    <a:pt x="52508" y="305637"/>
                  </a:lnTo>
                  <a:lnTo>
                    <a:pt x="88762" y="333662"/>
                  </a:lnTo>
                  <a:lnTo>
                    <a:pt x="131523" y="351738"/>
                  </a:lnTo>
                  <a:lnTo>
                    <a:pt x="179073" y="358146"/>
                  </a:lnTo>
                  <a:lnTo>
                    <a:pt x="226622" y="351738"/>
                  </a:lnTo>
                  <a:lnTo>
                    <a:pt x="269384" y="333662"/>
                  </a:lnTo>
                  <a:lnTo>
                    <a:pt x="305637" y="305637"/>
                  </a:lnTo>
                  <a:lnTo>
                    <a:pt x="333662" y="269384"/>
                  </a:lnTo>
                  <a:lnTo>
                    <a:pt x="351738" y="226622"/>
                  </a:lnTo>
                  <a:lnTo>
                    <a:pt x="358146" y="179073"/>
                  </a:lnTo>
                  <a:lnTo>
                    <a:pt x="351738" y="131523"/>
                  </a:lnTo>
                  <a:lnTo>
                    <a:pt x="333662" y="88762"/>
                  </a:lnTo>
                  <a:lnTo>
                    <a:pt x="305637" y="52508"/>
                  </a:lnTo>
                  <a:lnTo>
                    <a:pt x="269384" y="24484"/>
                  </a:lnTo>
                  <a:lnTo>
                    <a:pt x="226622" y="6407"/>
                  </a:lnTo>
                  <a:lnTo>
                    <a:pt x="179073"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350" name="Google Shape;350;p21"/>
            <p:cNvSpPr/>
            <p:nvPr/>
          </p:nvSpPr>
          <p:spPr>
            <a:xfrm>
              <a:off x="14511062" y="8975960"/>
              <a:ext cx="368934" cy="368934"/>
            </a:xfrm>
            <a:custGeom>
              <a:rect b="b" l="l" r="r" t="t"/>
              <a:pathLst>
                <a:path extrusionOk="0" h="368934" w="368934">
                  <a:moveTo>
                    <a:pt x="184308" y="0"/>
                  </a:moveTo>
                  <a:lnTo>
                    <a:pt x="135313" y="6583"/>
                  </a:lnTo>
                  <a:lnTo>
                    <a:pt x="91285" y="25164"/>
                  </a:lnTo>
                  <a:lnTo>
                    <a:pt x="53983" y="53983"/>
                  </a:lnTo>
                  <a:lnTo>
                    <a:pt x="25164" y="91285"/>
                  </a:lnTo>
                  <a:lnTo>
                    <a:pt x="6583" y="135313"/>
                  </a:lnTo>
                  <a:lnTo>
                    <a:pt x="0" y="184308"/>
                  </a:lnTo>
                  <a:lnTo>
                    <a:pt x="6583" y="233307"/>
                  </a:lnTo>
                  <a:lnTo>
                    <a:pt x="25164" y="277335"/>
                  </a:lnTo>
                  <a:lnTo>
                    <a:pt x="53983" y="314637"/>
                  </a:lnTo>
                  <a:lnTo>
                    <a:pt x="91285" y="343455"/>
                  </a:lnTo>
                  <a:lnTo>
                    <a:pt x="135313" y="362033"/>
                  </a:lnTo>
                  <a:lnTo>
                    <a:pt x="184308" y="368617"/>
                  </a:lnTo>
                  <a:lnTo>
                    <a:pt x="233303" y="362033"/>
                  </a:lnTo>
                  <a:lnTo>
                    <a:pt x="242516" y="358146"/>
                  </a:lnTo>
                  <a:lnTo>
                    <a:pt x="184308" y="358146"/>
                  </a:lnTo>
                  <a:lnTo>
                    <a:pt x="138146" y="351926"/>
                  </a:lnTo>
                  <a:lnTo>
                    <a:pt x="96634" y="334379"/>
                  </a:lnTo>
                  <a:lnTo>
                    <a:pt x="61441" y="307175"/>
                  </a:lnTo>
                  <a:lnTo>
                    <a:pt x="34237" y="271982"/>
                  </a:lnTo>
                  <a:lnTo>
                    <a:pt x="16690" y="230470"/>
                  </a:lnTo>
                  <a:lnTo>
                    <a:pt x="10470" y="184308"/>
                  </a:lnTo>
                  <a:lnTo>
                    <a:pt x="16690" y="138150"/>
                  </a:lnTo>
                  <a:lnTo>
                    <a:pt x="34237" y="96639"/>
                  </a:lnTo>
                  <a:lnTo>
                    <a:pt x="61441" y="61445"/>
                  </a:lnTo>
                  <a:lnTo>
                    <a:pt x="96634" y="34239"/>
                  </a:lnTo>
                  <a:lnTo>
                    <a:pt x="138146" y="16691"/>
                  </a:lnTo>
                  <a:lnTo>
                    <a:pt x="184308" y="10470"/>
                  </a:lnTo>
                  <a:lnTo>
                    <a:pt x="242514" y="10470"/>
                  </a:lnTo>
                  <a:lnTo>
                    <a:pt x="233303" y="6583"/>
                  </a:lnTo>
                  <a:lnTo>
                    <a:pt x="184308" y="0"/>
                  </a:lnTo>
                  <a:close/>
                </a:path>
                <a:path extrusionOk="0" h="368934" w="368934">
                  <a:moveTo>
                    <a:pt x="242514" y="10470"/>
                  </a:moveTo>
                  <a:lnTo>
                    <a:pt x="184308" y="10470"/>
                  </a:lnTo>
                  <a:lnTo>
                    <a:pt x="230470" y="16691"/>
                  </a:lnTo>
                  <a:lnTo>
                    <a:pt x="271982" y="34239"/>
                  </a:lnTo>
                  <a:lnTo>
                    <a:pt x="307175" y="61445"/>
                  </a:lnTo>
                  <a:lnTo>
                    <a:pt x="334379" y="96639"/>
                  </a:lnTo>
                  <a:lnTo>
                    <a:pt x="351926" y="138150"/>
                  </a:lnTo>
                  <a:lnTo>
                    <a:pt x="358146" y="184308"/>
                  </a:lnTo>
                  <a:lnTo>
                    <a:pt x="351926" y="230470"/>
                  </a:lnTo>
                  <a:lnTo>
                    <a:pt x="334379" y="271982"/>
                  </a:lnTo>
                  <a:lnTo>
                    <a:pt x="307175" y="307175"/>
                  </a:lnTo>
                  <a:lnTo>
                    <a:pt x="271982" y="334379"/>
                  </a:lnTo>
                  <a:lnTo>
                    <a:pt x="230470" y="351926"/>
                  </a:lnTo>
                  <a:lnTo>
                    <a:pt x="184308" y="358146"/>
                  </a:lnTo>
                  <a:lnTo>
                    <a:pt x="242516" y="358146"/>
                  </a:lnTo>
                  <a:lnTo>
                    <a:pt x="314633" y="314637"/>
                  </a:lnTo>
                  <a:lnTo>
                    <a:pt x="343452" y="277335"/>
                  </a:lnTo>
                  <a:lnTo>
                    <a:pt x="362033" y="233307"/>
                  </a:lnTo>
                  <a:lnTo>
                    <a:pt x="368617" y="184308"/>
                  </a:lnTo>
                  <a:lnTo>
                    <a:pt x="362033" y="135313"/>
                  </a:lnTo>
                  <a:lnTo>
                    <a:pt x="343452" y="91285"/>
                  </a:lnTo>
                  <a:lnTo>
                    <a:pt x="314633" y="53983"/>
                  </a:lnTo>
                  <a:lnTo>
                    <a:pt x="277331" y="25164"/>
                  </a:lnTo>
                  <a:lnTo>
                    <a:pt x="242514" y="1047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351" name="Google Shape;351;p21"/>
            <p:cNvSpPr/>
            <p:nvPr/>
          </p:nvSpPr>
          <p:spPr>
            <a:xfrm>
              <a:off x="15113807" y="8016629"/>
              <a:ext cx="358775" cy="358775"/>
            </a:xfrm>
            <a:custGeom>
              <a:rect b="b" l="l" r="r" t="t"/>
              <a:pathLst>
                <a:path extrusionOk="0" h="358775" w="358775">
                  <a:moveTo>
                    <a:pt x="179083" y="0"/>
                  </a:moveTo>
                  <a:lnTo>
                    <a:pt x="131533" y="6407"/>
                  </a:lnTo>
                  <a:lnTo>
                    <a:pt x="88769" y="24484"/>
                  </a:lnTo>
                  <a:lnTo>
                    <a:pt x="52514" y="52508"/>
                  </a:lnTo>
                  <a:lnTo>
                    <a:pt x="24486" y="88762"/>
                  </a:lnTo>
                  <a:lnTo>
                    <a:pt x="6408" y="131523"/>
                  </a:lnTo>
                  <a:lnTo>
                    <a:pt x="0" y="179073"/>
                  </a:lnTo>
                  <a:lnTo>
                    <a:pt x="6408" y="226627"/>
                  </a:lnTo>
                  <a:lnTo>
                    <a:pt x="24486" y="269391"/>
                  </a:lnTo>
                  <a:lnTo>
                    <a:pt x="52514" y="305646"/>
                  </a:lnTo>
                  <a:lnTo>
                    <a:pt x="88769" y="333672"/>
                  </a:lnTo>
                  <a:lnTo>
                    <a:pt x="131533" y="351748"/>
                  </a:lnTo>
                  <a:lnTo>
                    <a:pt x="179083" y="358156"/>
                  </a:lnTo>
                  <a:lnTo>
                    <a:pt x="226633" y="351748"/>
                  </a:lnTo>
                  <a:lnTo>
                    <a:pt x="269394" y="333672"/>
                  </a:lnTo>
                  <a:lnTo>
                    <a:pt x="305647" y="305646"/>
                  </a:lnTo>
                  <a:lnTo>
                    <a:pt x="333672" y="269391"/>
                  </a:lnTo>
                  <a:lnTo>
                    <a:pt x="351748" y="226627"/>
                  </a:lnTo>
                  <a:lnTo>
                    <a:pt x="358156" y="179073"/>
                  </a:lnTo>
                  <a:lnTo>
                    <a:pt x="351748" y="131523"/>
                  </a:lnTo>
                  <a:lnTo>
                    <a:pt x="333672" y="88762"/>
                  </a:lnTo>
                  <a:lnTo>
                    <a:pt x="305647" y="52508"/>
                  </a:lnTo>
                  <a:lnTo>
                    <a:pt x="269394" y="24484"/>
                  </a:lnTo>
                  <a:lnTo>
                    <a:pt x="226633" y="6407"/>
                  </a:lnTo>
                  <a:lnTo>
                    <a:pt x="179083"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352" name="Google Shape;352;p21"/>
            <p:cNvSpPr/>
            <p:nvPr/>
          </p:nvSpPr>
          <p:spPr>
            <a:xfrm>
              <a:off x="15108580" y="8011398"/>
              <a:ext cx="368934" cy="368934"/>
            </a:xfrm>
            <a:custGeom>
              <a:rect b="b" l="l" r="r" t="t"/>
              <a:pathLst>
                <a:path extrusionOk="0" h="368934" w="368934">
                  <a:moveTo>
                    <a:pt x="184308" y="0"/>
                  </a:moveTo>
                  <a:lnTo>
                    <a:pt x="135313" y="6583"/>
                  </a:lnTo>
                  <a:lnTo>
                    <a:pt x="91285" y="25164"/>
                  </a:lnTo>
                  <a:lnTo>
                    <a:pt x="53983" y="53983"/>
                  </a:lnTo>
                  <a:lnTo>
                    <a:pt x="25164" y="91285"/>
                  </a:lnTo>
                  <a:lnTo>
                    <a:pt x="6583" y="135313"/>
                  </a:lnTo>
                  <a:lnTo>
                    <a:pt x="0" y="184308"/>
                  </a:lnTo>
                  <a:lnTo>
                    <a:pt x="6583" y="233307"/>
                  </a:lnTo>
                  <a:lnTo>
                    <a:pt x="25164" y="277335"/>
                  </a:lnTo>
                  <a:lnTo>
                    <a:pt x="53983" y="314637"/>
                  </a:lnTo>
                  <a:lnTo>
                    <a:pt x="91285" y="343455"/>
                  </a:lnTo>
                  <a:lnTo>
                    <a:pt x="135313" y="362033"/>
                  </a:lnTo>
                  <a:lnTo>
                    <a:pt x="184308" y="368617"/>
                  </a:lnTo>
                  <a:lnTo>
                    <a:pt x="233303" y="362033"/>
                  </a:lnTo>
                  <a:lnTo>
                    <a:pt x="242516" y="358146"/>
                  </a:lnTo>
                  <a:lnTo>
                    <a:pt x="184308" y="358146"/>
                  </a:lnTo>
                  <a:lnTo>
                    <a:pt x="138150" y="351926"/>
                  </a:lnTo>
                  <a:lnTo>
                    <a:pt x="96639" y="334379"/>
                  </a:lnTo>
                  <a:lnTo>
                    <a:pt x="61445" y="307175"/>
                  </a:lnTo>
                  <a:lnTo>
                    <a:pt x="34239" y="271982"/>
                  </a:lnTo>
                  <a:lnTo>
                    <a:pt x="16691" y="230470"/>
                  </a:lnTo>
                  <a:lnTo>
                    <a:pt x="10470" y="184308"/>
                  </a:lnTo>
                  <a:lnTo>
                    <a:pt x="16691" y="138150"/>
                  </a:lnTo>
                  <a:lnTo>
                    <a:pt x="34239" y="96639"/>
                  </a:lnTo>
                  <a:lnTo>
                    <a:pt x="61445" y="61445"/>
                  </a:lnTo>
                  <a:lnTo>
                    <a:pt x="96639" y="34239"/>
                  </a:lnTo>
                  <a:lnTo>
                    <a:pt x="138150" y="16691"/>
                  </a:lnTo>
                  <a:lnTo>
                    <a:pt x="184308" y="10470"/>
                  </a:lnTo>
                  <a:lnTo>
                    <a:pt x="242514" y="10470"/>
                  </a:lnTo>
                  <a:lnTo>
                    <a:pt x="233303" y="6583"/>
                  </a:lnTo>
                  <a:lnTo>
                    <a:pt x="184308" y="0"/>
                  </a:lnTo>
                  <a:close/>
                </a:path>
                <a:path extrusionOk="0" h="368934" w="368934">
                  <a:moveTo>
                    <a:pt x="242514" y="10470"/>
                  </a:moveTo>
                  <a:lnTo>
                    <a:pt x="184308" y="10470"/>
                  </a:lnTo>
                  <a:lnTo>
                    <a:pt x="230470" y="16691"/>
                  </a:lnTo>
                  <a:lnTo>
                    <a:pt x="271982" y="34239"/>
                  </a:lnTo>
                  <a:lnTo>
                    <a:pt x="307175" y="61445"/>
                  </a:lnTo>
                  <a:lnTo>
                    <a:pt x="334379" y="96639"/>
                  </a:lnTo>
                  <a:lnTo>
                    <a:pt x="351926" y="138150"/>
                  </a:lnTo>
                  <a:lnTo>
                    <a:pt x="358146" y="184308"/>
                  </a:lnTo>
                  <a:lnTo>
                    <a:pt x="351926" y="230470"/>
                  </a:lnTo>
                  <a:lnTo>
                    <a:pt x="334379" y="271982"/>
                  </a:lnTo>
                  <a:lnTo>
                    <a:pt x="307175" y="307175"/>
                  </a:lnTo>
                  <a:lnTo>
                    <a:pt x="271982" y="334379"/>
                  </a:lnTo>
                  <a:lnTo>
                    <a:pt x="230470" y="351926"/>
                  </a:lnTo>
                  <a:lnTo>
                    <a:pt x="184308" y="358146"/>
                  </a:lnTo>
                  <a:lnTo>
                    <a:pt x="242516" y="358146"/>
                  </a:lnTo>
                  <a:lnTo>
                    <a:pt x="314633" y="314637"/>
                  </a:lnTo>
                  <a:lnTo>
                    <a:pt x="343452" y="277335"/>
                  </a:lnTo>
                  <a:lnTo>
                    <a:pt x="362033" y="233307"/>
                  </a:lnTo>
                  <a:lnTo>
                    <a:pt x="368617" y="184308"/>
                  </a:lnTo>
                  <a:lnTo>
                    <a:pt x="362033" y="135313"/>
                  </a:lnTo>
                  <a:lnTo>
                    <a:pt x="343452" y="91285"/>
                  </a:lnTo>
                  <a:lnTo>
                    <a:pt x="314633" y="53983"/>
                  </a:lnTo>
                  <a:lnTo>
                    <a:pt x="277331" y="25164"/>
                  </a:lnTo>
                  <a:lnTo>
                    <a:pt x="242514" y="1047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353" name="Google Shape;353;p21"/>
            <p:cNvSpPr/>
            <p:nvPr/>
          </p:nvSpPr>
          <p:spPr>
            <a:xfrm>
              <a:off x="18024811" y="8016629"/>
              <a:ext cx="358775" cy="358775"/>
            </a:xfrm>
            <a:custGeom>
              <a:rect b="b" l="l" r="r" t="t"/>
              <a:pathLst>
                <a:path extrusionOk="0" h="358775" w="358775">
                  <a:moveTo>
                    <a:pt x="179083" y="0"/>
                  </a:moveTo>
                  <a:lnTo>
                    <a:pt x="131533" y="6407"/>
                  </a:lnTo>
                  <a:lnTo>
                    <a:pt x="88769" y="24484"/>
                  </a:lnTo>
                  <a:lnTo>
                    <a:pt x="52514" y="52508"/>
                  </a:lnTo>
                  <a:lnTo>
                    <a:pt x="24486" y="88762"/>
                  </a:lnTo>
                  <a:lnTo>
                    <a:pt x="6408" y="131523"/>
                  </a:lnTo>
                  <a:lnTo>
                    <a:pt x="0" y="179073"/>
                  </a:lnTo>
                  <a:lnTo>
                    <a:pt x="6408" y="226627"/>
                  </a:lnTo>
                  <a:lnTo>
                    <a:pt x="24486" y="269391"/>
                  </a:lnTo>
                  <a:lnTo>
                    <a:pt x="52514" y="305646"/>
                  </a:lnTo>
                  <a:lnTo>
                    <a:pt x="88769" y="333672"/>
                  </a:lnTo>
                  <a:lnTo>
                    <a:pt x="131533" y="351748"/>
                  </a:lnTo>
                  <a:lnTo>
                    <a:pt x="179083" y="358156"/>
                  </a:lnTo>
                  <a:lnTo>
                    <a:pt x="226633" y="351748"/>
                  </a:lnTo>
                  <a:lnTo>
                    <a:pt x="269394" y="333672"/>
                  </a:lnTo>
                  <a:lnTo>
                    <a:pt x="305647" y="305646"/>
                  </a:lnTo>
                  <a:lnTo>
                    <a:pt x="333672" y="269391"/>
                  </a:lnTo>
                  <a:lnTo>
                    <a:pt x="351748" y="226627"/>
                  </a:lnTo>
                  <a:lnTo>
                    <a:pt x="358156" y="179073"/>
                  </a:lnTo>
                  <a:lnTo>
                    <a:pt x="351748" y="131523"/>
                  </a:lnTo>
                  <a:lnTo>
                    <a:pt x="333672" y="88762"/>
                  </a:lnTo>
                  <a:lnTo>
                    <a:pt x="305647" y="52508"/>
                  </a:lnTo>
                  <a:lnTo>
                    <a:pt x="269394" y="24484"/>
                  </a:lnTo>
                  <a:lnTo>
                    <a:pt x="226633" y="6407"/>
                  </a:lnTo>
                  <a:lnTo>
                    <a:pt x="179083"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354" name="Google Shape;354;p21"/>
            <p:cNvSpPr/>
            <p:nvPr/>
          </p:nvSpPr>
          <p:spPr>
            <a:xfrm>
              <a:off x="18019584" y="8011398"/>
              <a:ext cx="368934" cy="368934"/>
            </a:xfrm>
            <a:custGeom>
              <a:rect b="b" l="l" r="r" t="t"/>
              <a:pathLst>
                <a:path extrusionOk="0" h="368934" w="368934">
                  <a:moveTo>
                    <a:pt x="184308" y="0"/>
                  </a:moveTo>
                  <a:lnTo>
                    <a:pt x="135313" y="6583"/>
                  </a:lnTo>
                  <a:lnTo>
                    <a:pt x="91285" y="25164"/>
                  </a:lnTo>
                  <a:lnTo>
                    <a:pt x="53983" y="53983"/>
                  </a:lnTo>
                  <a:lnTo>
                    <a:pt x="25164" y="91285"/>
                  </a:lnTo>
                  <a:lnTo>
                    <a:pt x="6583" y="135313"/>
                  </a:lnTo>
                  <a:lnTo>
                    <a:pt x="0" y="184308"/>
                  </a:lnTo>
                  <a:lnTo>
                    <a:pt x="6583" y="233307"/>
                  </a:lnTo>
                  <a:lnTo>
                    <a:pt x="25164" y="277335"/>
                  </a:lnTo>
                  <a:lnTo>
                    <a:pt x="53983" y="314637"/>
                  </a:lnTo>
                  <a:lnTo>
                    <a:pt x="91285" y="343455"/>
                  </a:lnTo>
                  <a:lnTo>
                    <a:pt x="135313" y="362033"/>
                  </a:lnTo>
                  <a:lnTo>
                    <a:pt x="184308" y="368617"/>
                  </a:lnTo>
                  <a:lnTo>
                    <a:pt x="233303" y="362033"/>
                  </a:lnTo>
                  <a:lnTo>
                    <a:pt x="242516" y="358146"/>
                  </a:lnTo>
                  <a:lnTo>
                    <a:pt x="184308" y="358146"/>
                  </a:lnTo>
                  <a:lnTo>
                    <a:pt x="138146" y="351926"/>
                  </a:lnTo>
                  <a:lnTo>
                    <a:pt x="96634" y="334379"/>
                  </a:lnTo>
                  <a:lnTo>
                    <a:pt x="61441" y="307175"/>
                  </a:lnTo>
                  <a:lnTo>
                    <a:pt x="34237" y="271982"/>
                  </a:lnTo>
                  <a:lnTo>
                    <a:pt x="16690" y="230470"/>
                  </a:lnTo>
                  <a:lnTo>
                    <a:pt x="10470" y="184308"/>
                  </a:lnTo>
                  <a:lnTo>
                    <a:pt x="16690" y="138150"/>
                  </a:lnTo>
                  <a:lnTo>
                    <a:pt x="34237" y="96639"/>
                  </a:lnTo>
                  <a:lnTo>
                    <a:pt x="61441" y="61445"/>
                  </a:lnTo>
                  <a:lnTo>
                    <a:pt x="96634" y="34239"/>
                  </a:lnTo>
                  <a:lnTo>
                    <a:pt x="138146" y="16691"/>
                  </a:lnTo>
                  <a:lnTo>
                    <a:pt x="184308" y="10470"/>
                  </a:lnTo>
                  <a:lnTo>
                    <a:pt x="242514" y="10470"/>
                  </a:lnTo>
                  <a:lnTo>
                    <a:pt x="233303" y="6583"/>
                  </a:lnTo>
                  <a:lnTo>
                    <a:pt x="184308" y="0"/>
                  </a:lnTo>
                  <a:close/>
                </a:path>
                <a:path extrusionOk="0" h="368934" w="368934">
                  <a:moveTo>
                    <a:pt x="242514" y="10470"/>
                  </a:moveTo>
                  <a:lnTo>
                    <a:pt x="184308" y="10470"/>
                  </a:lnTo>
                  <a:lnTo>
                    <a:pt x="230466" y="16691"/>
                  </a:lnTo>
                  <a:lnTo>
                    <a:pt x="271977" y="34239"/>
                  </a:lnTo>
                  <a:lnTo>
                    <a:pt x="307171" y="61445"/>
                  </a:lnTo>
                  <a:lnTo>
                    <a:pt x="334377" y="96639"/>
                  </a:lnTo>
                  <a:lnTo>
                    <a:pt x="351925" y="138150"/>
                  </a:lnTo>
                  <a:lnTo>
                    <a:pt x="358146" y="184308"/>
                  </a:lnTo>
                  <a:lnTo>
                    <a:pt x="351925" y="230470"/>
                  </a:lnTo>
                  <a:lnTo>
                    <a:pt x="334377" y="271982"/>
                  </a:lnTo>
                  <a:lnTo>
                    <a:pt x="307171" y="307175"/>
                  </a:lnTo>
                  <a:lnTo>
                    <a:pt x="271977" y="334379"/>
                  </a:lnTo>
                  <a:lnTo>
                    <a:pt x="230466" y="351926"/>
                  </a:lnTo>
                  <a:lnTo>
                    <a:pt x="184308" y="358146"/>
                  </a:lnTo>
                  <a:lnTo>
                    <a:pt x="242516" y="358146"/>
                  </a:lnTo>
                  <a:lnTo>
                    <a:pt x="314633" y="314637"/>
                  </a:lnTo>
                  <a:lnTo>
                    <a:pt x="343452" y="277335"/>
                  </a:lnTo>
                  <a:lnTo>
                    <a:pt x="362033" y="233307"/>
                  </a:lnTo>
                  <a:lnTo>
                    <a:pt x="368617" y="184308"/>
                  </a:lnTo>
                  <a:lnTo>
                    <a:pt x="362033" y="135313"/>
                  </a:lnTo>
                  <a:lnTo>
                    <a:pt x="343452" y="91285"/>
                  </a:lnTo>
                  <a:lnTo>
                    <a:pt x="314633" y="53983"/>
                  </a:lnTo>
                  <a:lnTo>
                    <a:pt x="277331" y="25164"/>
                  </a:lnTo>
                  <a:lnTo>
                    <a:pt x="242514" y="1047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355" name="Google Shape;355;p21"/>
            <p:cNvSpPr/>
            <p:nvPr/>
          </p:nvSpPr>
          <p:spPr>
            <a:xfrm>
              <a:off x="13918776" y="9945756"/>
              <a:ext cx="358775" cy="358140"/>
            </a:xfrm>
            <a:custGeom>
              <a:rect b="b" l="l" r="r" t="t"/>
              <a:pathLst>
                <a:path extrusionOk="0" h="358140" w="358775">
                  <a:moveTo>
                    <a:pt x="179073" y="0"/>
                  </a:moveTo>
                  <a:lnTo>
                    <a:pt x="131523" y="6407"/>
                  </a:lnTo>
                  <a:lnTo>
                    <a:pt x="88762" y="24484"/>
                  </a:lnTo>
                  <a:lnTo>
                    <a:pt x="52508" y="52508"/>
                  </a:lnTo>
                  <a:lnTo>
                    <a:pt x="24484" y="88762"/>
                  </a:lnTo>
                  <a:lnTo>
                    <a:pt x="6407" y="131523"/>
                  </a:lnTo>
                  <a:lnTo>
                    <a:pt x="0" y="179073"/>
                  </a:lnTo>
                  <a:lnTo>
                    <a:pt x="6407" y="226622"/>
                  </a:lnTo>
                  <a:lnTo>
                    <a:pt x="24484" y="269384"/>
                  </a:lnTo>
                  <a:lnTo>
                    <a:pt x="52508" y="305637"/>
                  </a:lnTo>
                  <a:lnTo>
                    <a:pt x="88762" y="333662"/>
                  </a:lnTo>
                  <a:lnTo>
                    <a:pt x="131523" y="351738"/>
                  </a:lnTo>
                  <a:lnTo>
                    <a:pt x="179073" y="358146"/>
                  </a:lnTo>
                  <a:lnTo>
                    <a:pt x="226623" y="351738"/>
                  </a:lnTo>
                  <a:lnTo>
                    <a:pt x="269386" y="333662"/>
                  </a:lnTo>
                  <a:lnTo>
                    <a:pt x="305642" y="305637"/>
                  </a:lnTo>
                  <a:lnTo>
                    <a:pt x="333669" y="269384"/>
                  </a:lnTo>
                  <a:lnTo>
                    <a:pt x="351748" y="226622"/>
                  </a:lnTo>
                  <a:lnTo>
                    <a:pt x="358156" y="179073"/>
                  </a:lnTo>
                  <a:lnTo>
                    <a:pt x="351748" y="131523"/>
                  </a:lnTo>
                  <a:lnTo>
                    <a:pt x="333669" y="88762"/>
                  </a:lnTo>
                  <a:lnTo>
                    <a:pt x="305642" y="52508"/>
                  </a:lnTo>
                  <a:lnTo>
                    <a:pt x="269386" y="24484"/>
                  </a:lnTo>
                  <a:lnTo>
                    <a:pt x="226623" y="6407"/>
                  </a:lnTo>
                  <a:lnTo>
                    <a:pt x="179073"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356" name="Google Shape;356;p21"/>
            <p:cNvSpPr/>
            <p:nvPr/>
          </p:nvSpPr>
          <p:spPr>
            <a:xfrm>
              <a:off x="13913544" y="9940520"/>
              <a:ext cx="368934" cy="368934"/>
            </a:xfrm>
            <a:custGeom>
              <a:rect b="b" l="l" r="r" t="t"/>
              <a:pathLst>
                <a:path extrusionOk="0" h="368934" w="368934">
                  <a:moveTo>
                    <a:pt x="184308" y="0"/>
                  </a:moveTo>
                  <a:lnTo>
                    <a:pt x="135313" y="6583"/>
                  </a:lnTo>
                  <a:lnTo>
                    <a:pt x="91285" y="25164"/>
                  </a:lnTo>
                  <a:lnTo>
                    <a:pt x="53983" y="53983"/>
                  </a:lnTo>
                  <a:lnTo>
                    <a:pt x="25164" y="91285"/>
                  </a:lnTo>
                  <a:lnTo>
                    <a:pt x="6583" y="135313"/>
                  </a:lnTo>
                  <a:lnTo>
                    <a:pt x="0" y="184308"/>
                  </a:lnTo>
                  <a:lnTo>
                    <a:pt x="6583" y="233307"/>
                  </a:lnTo>
                  <a:lnTo>
                    <a:pt x="25164" y="277335"/>
                  </a:lnTo>
                  <a:lnTo>
                    <a:pt x="53983" y="314637"/>
                  </a:lnTo>
                  <a:lnTo>
                    <a:pt x="91285" y="343455"/>
                  </a:lnTo>
                  <a:lnTo>
                    <a:pt x="135313" y="362033"/>
                  </a:lnTo>
                  <a:lnTo>
                    <a:pt x="184308" y="368617"/>
                  </a:lnTo>
                  <a:lnTo>
                    <a:pt x="233303" y="362033"/>
                  </a:lnTo>
                  <a:lnTo>
                    <a:pt x="242516" y="358146"/>
                  </a:lnTo>
                  <a:lnTo>
                    <a:pt x="184308" y="358146"/>
                  </a:lnTo>
                  <a:lnTo>
                    <a:pt x="138146" y="351926"/>
                  </a:lnTo>
                  <a:lnTo>
                    <a:pt x="96634" y="334379"/>
                  </a:lnTo>
                  <a:lnTo>
                    <a:pt x="61441" y="307175"/>
                  </a:lnTo>
                  <a:lnTo>
                    <a:pt x="34237" y="271982"/>
                  </a:lnTo>
                  <a:lnTo>
                    <a:pt x="16690" y="230470"/>
                  </a:lnTo>
                  <a:lnTo>
                    <a:pt x="10470" y="184308"/>
                  </a:lnTo>
                  <a:lnTo>
                    <a:pt x="16690" y="138150"/>
                  </a:lnTo>
                  <a:lnTo>
                    <a:pt x="34237" y="96639"/>
                  </a:lnTo>
                  <a:lnTo>
                    <a:pt x="61441" y="61445"/>
                  </a:lnTo>
                  <a:lnTo>
                    <a:pt x="96634" y="34239"/>
                  </a:lnTo>
                  <a:lnTo>
                    <a:pt x="138146" y="16691"/>
                  </a:lnTo>
                  <a:lnTo>
                    <a:pt x="184308" y="10470"/>
                  </a:lnTo>
                  <a:lnTo>
                    <a:pt x="242514" y="10470"/>
                  </a:lnTo>
                  <a:lnTo>
                    <a:pt x="233303" y="6583"/>
                  </a:lnTo>
                  <a:lnTo>
                    <a:pt x="184308" y="0"/>
                  </a:lnTo>
                  <a:close/>
                </a:path>
                <a:path extrusionOk="0" h="368934" w="368934">
                  <a:moveTo>
                    <a:pt x="242514" y="10470"/>
                  </a:moveTo>
                  <a:lnTo>
                    <a:pt x="184308" y="10470"/>
                  </a:lnTo>
                  <a:lnTo>
                    <a:pt x="230470" y="16691"/>
                  </a:lnTo>
                  <a:lnTo>
                    <a:pt x="271982" y="34239"/>
                  </a:lnTo>
                  <a:lnTo>
                    <a:pt x="307175" y="61445"/>
                  </a:lnTo>
                  <a:lnTo>
                    <a:pt x="334379" y="96639"/>
                  </a:lnTo>
                  <a:lnTo>
                    <a:pt x="351926" y="138150"/>
                  </a:lnTo>
                  <a:lnTo>
                    <a:pt x="358146" y="184308"/>
                  </a:lnTo>
                  <a:lnTo>
                    <a:pt x="351926" y="230470"/>
                  </a:lnTo>
                  <a:lnTo>
                    <a:pt x="334379" y="271982"/>
                  </a:lnTo>
                  <a:lnTo>
                    <a:pt x="307175" y="307175"/>
                  </a:lnTo>
                  <a:lnTo>
                    <a:pt x="271982" y="334379"/>
                  </a:lnTo>
                  <a:lnTo>
                    <a:pt x="230470" y="351926"/>
                  </a:lnTo>
                  <a:lnTo>
                    <a:pt x="184308" y="358146"/>
                  </a:lnTo>
                  <a:lnTo>
                    <a:pt x="242516" y="358146"/>
                  </a:lnTo>
                  <a:lnTo>
                    <a:pt x="314633" y="314637"/>
                  </a:lnTo>
                  <a:lnTo>
                    <a:pt x="343452" y="277335"/>
                  </a:lnTo>
                  <a:lnTo>
                    <a:pt x="362033" y="233307"/>
                  </a:lnTo>
                  <a:lnTo>
                    <a:pt x="368617" y="184308"/>
                  </a:lnTo>
                  <a:lnTo>
                    <a:pt x="362033" y="135313"/>
                  </a:lnTo>
                  <a:lnTo>
                    <a:pt x="343452" y="91285"/>
                  </a:lnTo>
                  <a:lnTo>
                    <a:pt x="314633" y="53983"/>
                  </a:lnTo>
                  <a:lnTo>
                    <a:pt x="277331" y="25164"/>
                  </a:lnTo>
                  <a:lnTo>
                    <a:pt x="242514" y="1047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357" name="Google Shape;357;p21"/>
            <p:cNvSpPr/>
            <p:nvPr/>
          </p:nvSpPr>
          <p:spPr>
            <a:xfrm>
              <a:off x="15135843" y="9945756"/>
              <a:ext cx="358775" cy="358140"/>
            </a:xfrm>
            <a:custGeom>
              <a:rect b="b" l="l" r="r" t="t"/>
              <a:pathLst>
                <a:path extrusionOk="0" h="358140" w="358775">
                  <a:moveTo>
                    <a:pt x="179083" y="0"/>
                  </a:moveTo>
                  <a:lnTo>
                    <a:pt x="131533" y="6407"/>
                  </a:lnTo>
                  <a:lnTo>
                    <a:pt x="88769" y="24484"/>
                  </a:lnTo>
                  <a:lnTo>
                    <a:pt x="52514" y="52508"/>
                  </a:lnTo>
                  <a:lnTo>
                    <a:pt x="24486" y="88762"/>
                  </a:lnTo>
                  <a:lnTo>
                    <a:pt x="6408" y="131523"/>
                  </a:lnTo>
                  <a:lnTo>
                    <a:pt x="0" y="179073"/>
                  </a:lnTo>
                  <a:lnTo>
                    <a:pt x="6408" y="226622"/>
                  </a:lnTo>
                  <a:lnTo>
                    <a:pt x="24486" y="269384"/>
                  </a:lnTo>
                  <a:lnTo>
                    <a:pt x="52514" y="305637"/>
                  </a:lnTo>
                  <a:lnTo>
                    <a:pt x="88769" y="333662"/>
                  </a:lnTo>
                  <a:lnTo>
                    <a:pt x="131533" y="351738"/>
                  </a:lnTo>
                  <a:lnTo>
                    <a:pt x="179083" y="358146"/>
                  </a:lnTo>
                  <a:lnTo>
                    <a:pt x="226633" y="351738"/>
                  </a:lnTo>
                  <a:lnTo>
                    <a:pt x="269394" y="333662"/>
                  </a:lnTo>
                  <a:lnTo>
                    <a:pt x="305647" y="305637"/>
                  </a:lnTo>
                  <a:lnTo>
                    <a:pt x="333672" y="269384"/>
                  </a:lnTo>
                  <a:lnTo>
                    <a:pt x="351748" y="226622"/>
                  </a:lnTo>
                  <a:lnTo>
                    <a:pt x="358156" y="179073"/>
                  </a:lnTo>
                  <a:lnTo>
                    <a:pt x="351748" y="131523"/>
                  </a:lnTo>
                  <a:lnTo>
                    <a:pt x="333672" y="88762"/>
                  </a:lnTo>
                  <a:lnTo>
                    <a:pt x="305647" y="52508"/>
                  </a:lnTo>
                  <a:lnTo>
                    <a:pt x="269394" y="24484"/>
                  </a:lnTo>
                  <a:lnTo>
                    <a:pt x="226633" y="6407"/>
                  </a:lnTo>
                  <a:lnTo>
                    <a:pt x="179083"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358" name="Google Shape;358;p21"/>
            <p:cNvSpPr/>
            <p:nvPr/>
          </p:nvSpPr>
          <p:spPr>
            <a:xfrm>
              <a:off x="15130616" y="9940520"/>
              <a:ext cx="368934" cy="368934"/>
            </a:xfrm>
            <a:custGeom>
              <a:rect b="b" l="l" r="r" t="t"/>
              <a:pathLst>
                <a:path extrusionOk="0" h="368934" w="368934">
                  <a:moveTo>
                    <a:pt x="184308" y="0"/>
                  </a:moveTo>
                  <a:lnTo>
                    <a:pt x="135313" y="6583"/>
                  </a:lnTo>
                  <a:lnTo>
                    <a:pt x="91285" y="25164"/>
                  </a:lnTo>
                  <a:lnTo>
                    <a:pt x="53983" y="53983"/>
                  </a:lnTo>
                  <a:lnTo>
                    <a:pt x="25164" y="91285"/>
                  </a:lnTo>
                  <a:lnTo>
                    <a:pt x="6583" y="135313"/>
                  </a:lnTo>
                  <a:lnTo>
                    <a:pt x="0" y="184308"/>
                  </a:lnTo>
                  <a:lnTo>
                    <a:pt x="6583" y="233307"/>
                  </a:lnTo>
                  <a:lnTo>
                    <a:pt x="25164" y="277335"/>
                  </a:lnTo>
                  <a:lnTo>
                    <a:pt x="53983" y="314637"/>
                  </a:lnTo>
                  <a:lnTo>
                    <a:pt x="91285" y="343455"/>
                  </a:lnTo>
                  <a:lnTo>
                    <a:pt x="135313" y="362033"/>
                  </a:lnTo>
                  <a:lnTo>
                    <a:pt x="184308" y="368617"/>
                  </a:lnTo>
                  <a:lnTo>
                    <a:pt x="233303" y="362033"/>
                  </a:lnTo>
                  <a:lnTo>
                    <a:pt x="242516" y="358146"/>
                  </a:lnTo>
                  <a:lnTo>
                    <a:pt x="184308" y="358146"/>
                  </a:lnTo>
                  <a:lnTo>
                    <a:pt x="138150" y="351926"/>
                  </a:lnTo>
                  <a:lnTo>
                    <a:pt x="96639" y="334379"/>
                  </a:lnTo>
                  <a:lnTo>
                    <a:pt x="61445" y="307175"/>
                  </a:lnTo>
                  <a:lnTo>
                    <a:pt x="34239" y="271982"/>
                  </a:lnTo>
                  <a:lnTo>
                    <a:pt x="16691" y="230470"/>
                  </a:lnTo>
                  <a:lnTo>
                    <a:pt x="10470" y="184308"/>
                  </a:lnTo>
                  <a:lnTo>
                    <a:pt x="16691" y="138150"/>
                  </a:lnTo>
                  <a:lnTo>
                    <a:pt x="34239" y="96639"/>
                  </a:lnTo>
                  <a:lnTo>
                    <a:pt x="61445" y="61445"/>
                  </a:lnTo>
                  <a:lnTo>
                    <a:pt x="96639" y="34239"/>
                  </a:lnTo>
                  <a:lnTo>
                    <a:pt x="138150" y="16691"/>
                  </a:lnTo>
                  <a:lnTo>
                    <a:pt x="184308" y="10470"/>
                  </a:lnTo>
                  <a:lnTo>
                    <a:pt x="242514" y="10470"/>
                  </a:lnTo>
                  <a:lnTo>
                    <a:pt x="233303" y="6583"/>
                  </a:lnTo>
                  <a:lnTo>
                    <a:pt x="184308" y="0"/>
                  </a:lnTo>
                  <a:close/>
                </a:path>
                <a:path extrusionOk="0" h="368934" w="368934">
                  <a:moveTo>
                    <a:pt x="242514" y="10470"/>
                  </a:moveTo>
                  <a:lnTo>
                    <a:pt x="184308" y="10470"/>
                  </a:lnTo>
                  <a:lnTo>
                    <a:pt x="230470" y="16691"/>
                  </a:lnTo>
                  <a:lnTo>
                    <a:pt x="271982" y="34239"/>
                  </a:lnTo>
                  <a:lnTo>
                    <a:pt x="307175" y="61445"/>
                  </a:lnTo>
                  <a:lnTo>
                    <a:pt x="334379" y="96639"/>
                  </a:lnTo>
                  <a:lnTo>
                    <a:pt x="351926" y="138150"/>
                  </a:lnTo>
                  <a:lnTo>
                    <a:pt x="358146" y="184308"/>
                  </a:lnTo>
                  <a:lnTo>
                    <a:pt x="351926" y="230470"/>
                  </a:lnTo>
                  <a:lnTo>
                    <a:pt x="334379" y="271982"/>
                  </a:lnTo>
                  <a:lnTo>
                    <a:pt x="307175" y="307175"/>
                  </a:lnTo>
                  <a:lnTo>
                    <a:pt x="271982" y="334379"/>
                  </a:lnTo>
                  <a:lnTo>
                    <a:pt x="230470" y="351926"/>
                  </a:lnTo>
                  <a:lnTo>
                    <a:pt x="184308" y="358146"/>
                  </a:lnTo>
                  <a:lnTo>
                    <a:pt x="242516" y="358146"/>
                  </a:lnTo>
                  <a:lnTo>
                    <a:pt x="314633" y="314637"/>
                  </a:lnTo>
                  <a:lnTo>
                    <a:pt x="343452" y="277335"/>
                  </a:lnTo>
                  <a:lnTo>
                    <a:pt x="362033" y="233307"/>
                  </a:lnTo>
                  <a:lnTo>
                    <a:pt x="368617" y="184308"/>
                  </a:lnTo>
                  <a:lnTo>
                    <a:pt x="362033" y="135313"/>
                  </a:lnTo>
                  <a:lnTo>
                    <a:pt x="343452" y="91285"/>
                  </a:lnTo>
                  <a:lnTo>
                    <a:pt x="314633" y="53983"/>
                  </a:lnTo>
                  <a:lnTo>
                    <a:pt x="277331" y="25164"/>
                  </a:lnTo>
                  <a:lnTo>
                    <a:pt x="242514" y="1047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359" name="Google Shape;359;p21"/>
            <p:cNvSpPr/>
            <p:nvPr/>
          </p:nvSpPr>
          <p:spPr>
            <a:xfrm>
              <a:off x="17571985" y="9945756"/>
              <a:ext cx="358140" cy="358140"/>
            </a:xfrm>
            <a:custGeom>
              <a:rect b="b" l="l" r="r" t="t"/>
              <a:pathLst>
                <a:path extrusionOk="0" h="358140" w="358140">
                  <a:moveTo>
                    <a:pt x="179073" y="0"/>
                  </a:moveTo>
                  <a:lnTo>
                    <a:pt x="131523" y="6407"/>
                  </a:lnTo>
                  <a:lnTo>
                    <a:pt x="88762" y="24484"/>
                  </a:lnTo>
                  <a:lnTo>
                    <a:pt x="52508" y="52508"/>
                  </a:lnTo>
                  <a:lnTo>
                    <a:pt x="24484" y="88762"/>
                  </a:lnTo>
                  <a:lnTo>
                    <a:pt x="6407" y="131523"/>
                  </a:lnTo>
                  <a:lnTo>
                    <a:pt x="0" y="179073"/>
                  </a:lnTo>
                  <a:lnTo>
                    <a:pt x="6407" y="226622"/>
                  </a:lnTo>
                  <a:lnTo>
                    <a:pt x="24484" y="269384"/>
                  </a:lnTo>
                  <a:lnTo>
                    <a:pt x="52508" y="305637"/>
                  </a:lnTo>
                  <a:lnTo>
                    <a:pt x="88762" y="333662"/>
                  </a:lnTo>
                  <a:lnTo>
                    <a:pt x="131523" y="351738"/>
                  </a:lnTo>
                  <a:lnTo>
                    <a:pt x="179073" y="358146"/>
                  </a:lnTo>
                  <a:lnTo>
                    <a:pt x="226622" y="351738"/>
                  </a:lnTo>
                  <a:lnTo>
                    <a:pt x="269384" y="333662"/>
                  </a:lnTo>
                  <a:lnTo>
                    <a:pt x="305637" y="305637"/>
                  </a:lnTo>
                  <a:lnTo>
                    <a:pt x="333662" y="269384"/>
                  </a:lnTo>
                  <a:lnTo>
                    <a:pt x="351738" y="226622"/>
                  </a:lnTo>
                  <a:lnTo>
                    <a:pt x="358146" y="179073"/>
                  </a:lnTo>
                  <a:lnTo>
                    <a:pt x="351738" y="131523"/>
                  </a:lnTo>
                  <a:lnTo>
                    <a:pt x="333662" y="88762"/>
                  </a:lnTo>
                  <a:lnTo>
                    <a:pt x="305637" y="52508"/>
                  </a:lnTo>
                  <a:lnTo>
                    <a:pt x="269384" y="24484"/>
                  </a:lnTo>
                  <a:lnTo>
                    <a:pt x="226622" y="6407"/>
                  </a:lnTo>
                  <a:lnTo>
                    <a:pt x="179073"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360" name="Google Shape;360;p21"/>
            <p:cNvSpPr/>
            <p:nvPr/>
          </p:nvSpPr>
          <p:spPr>
            <a:xfrm>
              <a:off x="17566749" y="9940520"/>
              <a:ext cx="368934" cy="368934"/>
            </a:xfrm>
            <a:custGeom>
              <a:rect b="b" l="l" r="r" t="t"/>
              <a:pathLst>
                <a:path extrusionOk="0" h="368934" w="368934">
                  <a:moveTo>
                    <a:pt x="184308" y="0"/>
                  </a:moveTo>
                  <a:lnTo>
                    <a:pt x="135313" y="6583"/>
                  </a:lnTo>
                  <a:lnTo>
                    <a:pt x="91285" y="25164"/>
                  </a:lnTo>
                  <a:lnTo>
                    <a:pt x="53983" y="53983"/>
                  </a:lnTo>
                  <a:lnTo>
                    <a:pt x="25164" y="91285"/>
                  </a:lnTo>
                  <a:lnTo>
                    <a:pt x="6583" y="135313"/>
                  </a:lnTo>
                  <a:lnTo>
                    <a:pt x="0" y="184308"/>
                  </a:lnTo>
                  <a:lnTo>
                    <a:pt x="6583" y="233307"/>
                  </a:lnTo>
                  <a:lnTo>
                    <a:pt x="25164" y="277335"/>
                  </a:lnTo>
                  <a:lnTo>
                    <a:pt x="53983" y="314637"/>
                  </a:lnTo>
                  <a:lnTo>
                    <a:pt x="91285" y="343455"/>
                  </a:lnTo>
                  <a:lnTo>
                    <a:pt x="135313" y="362033"/>
                  </a:lnTo>
                  <a:lnTo>
                    <a:pt x="184308" y="368617"/>
                  </a:lnTo>
                  <a:lnTo>
                    <a:pt x="233303" y="362033"/>
                  </a:lnTo>
                  <a:lnTo>
                    <a:pt x="242516" y="358146"/>
                  </a:lnTo>
                  <a:lnTo>
                    <a:pt x="184308" y="358146"/>
                  </a:lnTo>
                  <a:lnTo>
                    <a:pt x="138150" y="351926"/>
                  </a:lnTo>
                  <a:lnTo>
                    <a:pt x="96639" y="334379"/>
                  </a:lnTo>
                  <a:lnTo>
                    <a:pt x="61445" y="307175"/>
                  </a:lnTo>
                  <a:lnTo>
                    <a:pt x="34239" y="271982"/>
                  </a:lnTo>
                  <a:lnTo>
                    <a:pt x="16691" y="230470"/>
                  </a:lnTo>
                  <a:lnTo>
                    <a:pt x="10470" y="184308"/>
                  </a:lnTo>
                  <a:lnTo>
                    <a:pt x="16691" y="138150"/>
                  </a:lnTo>
                  <a:lnTo>
                    <a:pt x="34239" y="96639"/>
                  </a:lnTo>
                  <a:lnTo>
                    <a:pt x="61445" y="61445"/>
                  </a:lnTo>
                  <a:lnTo>
                    <a:pt x="96639" y="34239"/>
                  </a:lnTo>
                  <a:lnTo>
                    <a:pt x="138150" y="16691"/>
                  </a:lnTo>
                  <a:lnTo>
                    <a:pt x="184308" y="10470"/>
                  </a:lnTo>
                  <a:lnTo>
                    <a:pt x="242514" y="10470"/>
                  </a:lnTo>
                  <a:lnTo>
                    <a:pt x="233303" y="6583"/>
                  </a:lnTo>
                  <a:lnTo>
                    <a:pt x="184308" y="0"/>
                  </a:lnTo>
                  <a:close/>
                </a:path>
                <a:path extrusionOk="0" h="368934" w="368934">
                  <a:moveTo>
                    <a:pt x="242514" y="10470"/>
                  </a:moveTo>
                  <a:lnTo>
                    <a:pt x="184308" y="10470"/>
                  </a:lnTo>
                  <a:lnTo>
                    <a:pt x="230466" y="16691"/>
                  </a:lnTo>
                  <a:lnTo>
                    <a:pt x="271977" y="34239"/>
                  </a:lnTo>
                  <a:lnTo>
                    <a:pt x="307171" y="61445"/>
                  </a:lnTo>
                  <a:lnTo>
                    <a:pt x="334377" y="96639"/>
                  </a:lnTo>
                  <a:lnTo>
                    <a:pt x="351925" y="138150"/>
                  </a:lnTo>
                  <a:lnTo>
                    <a:pt x="358146" y="184308"/>
                  </a:lnTo>
                  <a:lnTo>
                    <a:pt x="351925" y="230470"/>
                  </a:lnTo>
                  <a:lnTo>
                    <a:pt x="334377" y="271982"/>
                  </a:lnTo>
                  <a:lnTo>
                    <a:pt x="307171" y="307175"/>
                  </a:lnTo>
                  <a:lnTo>
                    <a:pt x="271977" y="334379"/>
                  </a:lnTo>
                  <a:lnTo>
                    <a:pt x="230466" y="351926"/>
                  </a:lnTo>
                  <a:lnTo>
                    <a:pt x="184308" y="358146"/>
                  </a:lnTo>
                  <a:lnTo>
                    <a:pt x="242516" y="358146"/>
                  </a:lnTo>
                  <a:lnTo>
                    <a:pt x="314633" y="314637"/>
                  </a:lnTo>
                  <a:lnTo>
                    <a:pt x="343452" y="277335"/>
                  </a:lnTo>
                  <a:lnTo>
                    <a:pt x="362033" y="233307"/>
                  </a:lnTo>
                  <a:lnTo>
                    <a:pt x="368617" y="184308"/>
                  </a:lnTo>
                  <a:lnTo>
                    <a:pt x="362033" y="135313"/>
                  </a:lnTo>
                  <a:lnTo>
                    <a:pt x="343452" y="91285"/>
                  </a:lnTo>
                  <a:lnTo>
                    <a:pt x="314633" y="53983"/>
                  </a:lnTo>
                  <a:lnTo>
                    <a:pt x="277331" y="25164"/>
                  </a:lnTo>
                  <a:lnTo>
                    <a:pt x="242514" y="1047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361" name="Google Shape;361;p21"/>
            <p:cNvSpPr/>
            <p:nvPr/>
          </p:nvSpPr>
          <p:spPr>
            <a:xfrm>
              <a:off x="18616421" y="8981198"/>
              <a:ext cx="358140" cy="358140"/>
            </a:xfrm>
            <a:custGeom>
              <a:rect b="b" l="l" r="r" t="t"/>
              <a:pathLst>
                <a:path extrusionOk="0" h="358140" w="358140">
                  <a:moveTo>
                    <a:pt x="179073" y="0"/>
                  </a:moveTo>
                  <a:lnTo>
                    <a:pt x="131523" y="6407"/>
                  </a:lnTo>
                  <a:lnTo>
                    <a:pt x="88762" y="24484"/>
                  </a:lnTo>
                  <a:lnTo>
                    <a:pt x="52508" y="52508"/>
                  </a:lnTo>
                  <a:lnTo>
                    <a:pt x="24484" y="88762"/>
                  </a:lnTo>
                  <a:lnTo>
                    <a:pt x="6407" y="131523"/>
                  </a:lnTo>
                  <a:lnTo>
                    <a:pt x="0" y="179073"/>
                  </a:lnTo>
                  <a:lnTo>
                    <a:pt x="6407" y="226622"/>
                  </a:lnTo>
                  <a:lnTo>
                    <a:pt x="24484" y="269384"/>
                  </a:lnTo>
                  <a:lnTo>
                    <a:pt x="52508" y="305637"/>
                  </a:lnTo>
                  <a:lnTo>
                    <a:pt x="88762" y="333662"/>
                  </a:lnTo>
                  <a:lnTo>
                    <a:pt x="131523" y="351738"/>
                  </a:lnTo>
                  <a:lnTo>
                    <a:pt x="179073" y="358146"/>
                  </a:lnTo>
                  <a:lnTo>
                    <a:pt x="226622" y="351738"/>
                  </a:lnTo>
                  <a:lnTo>
                    <a:pt x="269384" y="333662"/>
                  </a:lnTo>
                  <a:lnTo>
                    <a:pt x="305637" y="305637"/>
                  </a:lnTo>
                  <a:lnTo>
                    <a:pt x="333662" y="269384"/>
                  </a:lnTo>
                  <a:lnTo>
                    <a:pt x="351738" y="226622"/>
                  </a:lnTo>
                  <a:lnTo>
                    <a:pt x="358146" y="179073"/>
                  </a:lnTo>
                  <a:lnTo>
                    <a:pt x="351738" y="131523"/>
                  </a:lnTo>
                  <a:lnTo>
                    <a:pt x="333662" y="88762"/>
                  </a:lnTo>
                  <a:lnTo>
                    <a:pt x="305637" y="52508"/>
                  </a:lnTo>
                  <a:lnTo>
                    <a:pt x="269384" y="24484"/>
                  </a:lnTo>
                  <a:lnTo>
                    <a:pt x="226622" y="6407"/>
                  </a:lnTo>
                  <a:lnTo>
                    <a:pt x="179073"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362" name="Google Shape;362;p21"/>
            <p:cNvSpPr/>
            <p:nvPr/>
          </p:nvSpPr>
          <p:spPr>
            <a:xfrm>
              <a:off x="18611184" y="8975960"/>
              <a:ext cx="368934" cy="368934"/>
            </a:xfrm>
            <a:custGeom>
              <a:rect b="b" l="l" r="r" t="t"/>
              <a:pathLst>
                <a:path extrusionOk="0" h="368934" w="368934">
                  <a:moveTo>
                    <a:pt x="184308" y="0"/>
                  </a:moveTo>
                  <a:lnTo>
                    <a:pt x="135313" y="6583"/>
                  </a:lnTo>
                  <a:lnTo>
                    <a:pt x="91285" y="25164"/>
                  </a:lnTo>
                  <a:lnTo>
                    <a:pt x="53983" y="53983"/>
                  </a:lnTo>
                  <a:lnTo>
                    <a:pt x="25164" y="91285"/>
                  </a:lnTo>
                  <a:lnTo>
                    <a:pt x="6583" y="135313"/>
                  </a:lnTo>
                  <a:lnTo>
                    <a:pt x="0" y="184308"/>
                  </a:lnTo>
                  <a:lnTo>
                    <a:pt x="6583" y="233307"/>
                  </a:lnTo>
                  <a:lnTo>
                    <a:pt x="25164" y="277335"/>
                  </a:lnTo>
                  <a:lnTo>
                    <a:pt x="53983" y="314637"/>
                  </a:lnTo>
                  <a:lnTo>
                    <a:pt x="91285" y="343455"/>
                  </a:lnTo>
                  <a:lnTo>
                    <a:pt x="135313" y="362033"/>
                  </a:lnTo>
                  <a:lnTo>
                    <a:pt x="184308" y="368617"/>
                  </a:lnTo>
                  <a:lnTo>
                    <a:pt x="233303" y="362033"/>
                  </a:lnTo>
                  <a:lnTo>
                    <a:pt x="242516" y="358146"/>
                  </a:lnTo>
                  <a:lnTo>
                    <a:pt x="184308" y="358146"/>
                  </a:lnTo>
                  <a:lnTo>
                    <a:pt x="138150" y="351926"/>
                  </a:lnTo>
                  <a:lnTo>
                    <a:pt x="96639" y="334379"/>
                  </a:lnTo>
                  <a:lnTo>
                    <a:pt x="61445" y="307175"/>
                  </a:lnTo>
                  <a:lnTo>
                    <a:pt x="34239" y="271982"/>
                  </a:lnTo>
                  <a:lnTo>
                    <a:pt x="16691" y="230470"/>
                  </a:lnTo>
                  <a:lnTo>
                    <a:pt x="10470" y="184308"/>
                  </a:lnTo>
                  <a:lnTo>
                    <a:pt x="16691" y="138150"/>
                  </a:lnTo>
                  <a:lnTo>
                    <a:pt x="34239" y="96639"/>
                  </a:lnTo>
                  <a:lnTo>
                    <a:pt x="61445" y="61445"/>
                  </a:lnTo>
                  <a:lnTo>
                    <a:pt x="96639" y="34239"/>
                  </a:lnTo>
                  <a:lnTo>
                    <a:pt x="138150" y="16691"/>
                  </a:lnTo>
                  <a:lnTo>
                    <a:pt x="184308" y="10470"/>
                  </a:lnTo>
                  <a:lnTo>
                    <a:pt x="242514" y="10470"/>
                  </a:lnTo>
                  <a:lnTo>
                    <a:pt x="233303" y="6583"/>
                  </a:lnTo>
                  <a:lnTo>
                    <a:pt x="184308" y="0"/>
                  </a:lnTo>
                  <a:close/>
                </a:path>
                <a:path extrusionOk="0" h="368934" w="368934">
                  <a:moveTo>
                    <a:pt x="242514" y="10470"/>
                  </a:moveTo>
                  <a:lnTo>
                    <a:pt x="184308" y="10470"/>
                  </a:lnTo>
                  <a:lnTo>
                    <a:pt x="230470" y="16691"/>
                  </a:lnTo>
                  <a:lnTo>
                    <a:pt x="271982" y="34239"/>
                  </a:lnTo>
                  <a:lnTo>
                    <a:pt x="307175" y="61445"/>
                  </a:lnTo>
                  <a:lnTo>
                    <a:pt x="334379" y="96639"/>
                  </a:lnTo>
                  <a:lnTo>
                    <a:pt x="351926" y="138150"/>
                  </a:lnTo>
                  <a:lnTo>
                    <a:pt x="358146" y="184308"/>
                  </a:lnTo>
                  <a:lnTo>
                    <a:pt x="351926" y="230470"/>
                  </a:lnTo>
                  <a:lnTo>
                    <a:pt x="334379" y="271982"/>
                  </a:lnTo>
                  <a:lnTo>
                    <a:pt x="307175" y="307175"/>
                  </a:lnTo>
                  <a:lnTo>
                    <a:pt x="271982" y="334379"/>
                  </a:lnTo>
                  <a:lnTo>
                    <a:pt x="230470" y="351926"/>
                  </a:lnTo>
                  <a:lnTo>
                    <a:pt x="184308" y="358146"/>
                  </a:lnTo>
                  <a:lnTo>
                    <a:pt x="242516" y="358146"/>
                  </a:lnTo>
                  <a:lnTo>
                    <a:pt x="314633" y="314637"/>
                  </a:lnTo>
                  <a:lnTo>
                    <a:pt x="343452" y="277335"/>
                  </a:lnTo>
                  <a:lnTo>
                    <a:pt x="362033" y="233307"/>
                  </a:lnTo>
                  <a:lnTo>
                    <a:pt x="368617" y="184308"/>
                  </a:lnTo>
                  <a:lnTo>
                    <a:pt x="362033" y="135313"/>
                  </a:lnTo>
                  <a:lnTo>
                    <a:pt x="343452" y="91285"/>
                  </a:lnTo>
                  <a:lnTo>
                    <a:pt x="314633" y="53983"/>
                  </a:lnTo>
                  <a:lnTo>
                    <a:pt x="277331" y="25164"/>
                  </a:lnTo>
                  <a:lnTo>
                    <a:pt x="242514" y="1047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363" name="Google Shape;363;p21"/>
            <p:cNvSpPr/>
            <p:nvPr/>
          </p:nvSpPr>
          <p:spPr>
            <a:xfrm>
              <a:off x="19221483" y="9945756"/>
              <a:ext cx="358140" cy="358140"/>
            </a:xfrm>
            <a:custGeom>
              <a:rect b="b" l="l" r="r" t="t"/>
              <a:pathLst>
                <a:path extrusionOk="0" h="358140" w="358140">
                  <a:moveTo>
                    <a:pt x="179073" y="0"/>
                  </a:moveTo>
                  <a:lnTo>
                    <a:pt x="131523" y="6407"/>
                  </a:lnTo>
                  <a:lnTo>
                    <a:pt x="88762" y="24484"/>
                  </a:lnTo>
                  <a:lnTo>
                    <a:pt x="52508" y="52508"/>
                  </a:lnTo>
                  <a:lnTo>
                    <a:pt x="24484" y="88762"/>
                  </a:lnTo>
                  <a:lnTo>
                    <a:pt x="6407" y="131523"/>
                  </a:lnTo>
                  <a:lnTo>
                    <a:pt x="0" y="179073"/>
                  </a:lnTo>
                  <a:lnTo>
                    <a:pt x="6407" y="226622"/>
                  </a:lnTo>
                  <a:lnTo>
                    <a:pt x="24484" y="269384"/>
                  </a:lnTo>
                  <a:lnTo>
                    <a:pt x="52508" y="305637"/>
                  </a:lnTo>
                  <a:lnTo>
                    <a:pt x="88762" y="333662"/>
                  </a:lnTo>
                  <a:lnTo>
                    <a:pt x="131523" y="351738"/>
                  </a:lnTo>
                  <a:lnTo>
                    <a:pt x="179073" y="358146"/>
                  </a:lnTo>
                  <a:lnTo>
                    <a:pt x="226622" y="351738"/>
                  </a:lnTo>
                  <a:lnTo>
                    <a:pt x="269384" y="333662"/>
                  </a:lnTo>
                  <a:lnTo>
                    <a:pt x="305637" y="305637"/>
                  </a:lnTo>
                  <a:lnTo>
                    <a:pt x="333662" y="269384"/>
                  </a:lnTo>
                  <a:lnTo>
                    <a:pt x="351738" y="226622"/>
                  </a:lnTo>
                  <a:lnTo>
                    <a:pt x="358146" y="179073"/>
                  </a:lnTo>
                  <a:lnTo>
                    <a:pt x="351738" y="131523"/>
                  </a:lnTo>
                  <a:lnTo>
                    <a:pt x="333662" y="88762"/>
                  </a:lnTo>
                  <a:lnTo>
                    <a:pt x="305637" y="52508"/>
                  </a:lnTo>
                  <a:lnTo>
                    <a:pt x="269384" y="24484"/>
                  </a:lnTo>
                  <a:lnTo>
                    <a:pt x="226622" y="6407"/>
                  </a:lnTo>
                  <a:lnTo>
                    <a:pt x="179073"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364" name="Google Shape;364;p21"/>
            <p:cNvSpPr/>
            <p:nvPr/>
          </p:nvSpPr>
          <p:spPr>
            <a:xfrm>
              <a:off x="19216247" y="9940520"/>
              <a:ext cx="368934" cy="368934"/>
            </a:xfrm>
            <a:custGeom>
              <a:rect b="b" l="l" r="r" t="t"/>
              <a:pathLst>
                <a:path extrusionOk="0" h="368934" w="368934">
                  <a:moveTo>
                    <a:pt x="184308" y="0"/>
                  </a:moveTo>
                  <a:lnTo>
                    <a:pt x="135313" y="6583"/>
                  </a:lnTo>
                  <a:lnTo>
                    <a:pt x="91285" y="25164"/>
                  </a:lnTo>
                  <a:lnTo>
                    <a:pt x="53983" y="53983"/>
                  </a:lnTo>
                  <a:lnTo>
                    <a:pt x="25164" y="91285"/>
                  </a:lnTo>
                  <a:lnTo>
                    <a:pt x="6583" y="135313"/>
                  </a:lnTo>
                  <a:lnTo>
                    <a:pt x="0" y="184308"/>
                  </a:lnTo>
                  <a:lnTo>
                    <a:pt x="6583" y="233307"/>
                  </a:lnTo>
                  <a:lnTo>
                    <a:pt x="25164" y="277335"/>
                  </a:lnTo>
                  <a:lnTo>
                    <a:pt x="53983" y="314637"/>
                  </a:lnTo>
                  <a:lnTo>
                    <a:pt x="91285" y="343455"/>
                  </a:lnTo>
                  <a:lnTo>
                    <a:pt x="135313" y="362033"/>
                  </a:lnTo>
                  <a:lnTo>
                    <a:pt x="184308" y="368617"/>
                  </a:lnTo>
                  <a:lnTo>
                    <a:pt x="233303" y="362033"/>
                  </a:lnTo>
                  <a:lnTo>
                    <a:pt x="242516" y="358146"/>
                  </a:lnTo>
                  <a:lnTo>
                    <a:pt x="184308" y="358146"/>
                  </a:lnTo>
                  <a:lnTo>
                    <a:pt x="138150" y="351926"/>
                  </a:lnTo>
                  <a:lnTo>
                    <a:pt x="96639" y="334379"/>
                  </a:lnTo>
                  <a:lnTo>
                    <a:pt x="61445" y="307175"/>
                  </a:lnTo>
                  <a:lnTo>
                    <a:pt x="34239" y="271982"/>
                  </a:lnTo>
                  <a:lnTo>
                    <a:pt x="16691" y="230470"/>
                  </a:lnTo>
                  <a:lnTo>
                    <a:pt x="10470" y="184308"/>
                  </a:lnTo>
                  <a:lnTo>
                    <a:pt x="16691" y="138150"/>
                  </a:lnTo>
                  <a:lnTo>
                    <a:pt x="34239" y="96639"/>
                  </a:lnTo>
                  <a:lnTo>
                    <a:pt x="61445" y="61445"/>
                  </a:lnTo>
                  <a:lnTo>
                    <a:pt x="96639" y="34239"/>
                  </a:lnTo>
                  <a:lnTo>
                    <a:pt x="138150" y="16691"/>
                  </a:lnTo>
                  <a:lnTo>
                    <a:pt x="184308" y="10470"/>
                  </a:lnTo>
                  <a:lnTo>
                    <a:pt x="242514" y="10470"/>
                  </a:lnTo>
                  <a:lnTo>
                    <a:pt x="233303" y="6583"/>
                  </a:lnTo>
                  <a:lnTo>
                    <a:pt x="184308" y="0"/>
                  </a:lnTo>
                  <a:close/>
                </a:path>
                <a:path extrusionOk="0" h="368934" w="368934">
                  <a:moveTo>
                    <a:pt x="242514" y="10470"/>
                  </a:moveTo>
                  <a:lnTo>
                    <a:pt x="184308" y="10470"/>
                  </a:lnTo>
                  <a:lnTo>
                    <a:pt x="230470" y="16691"/>
                  </a:lnTo>
                  <a:lnTo>
                    <a:pt x="271982" y="34239"/>
                  </a:lnTo>
                  <a:lnTo>
                    <a:pt x="307175" y="61445"/>
                  </a:lnTo>
                  <a:lnTo>
                    <a:pt x="334379" y="96639"/>
                  </a:lnTo>
                  <a:lnTo>
                    <a:pt x="351926" y="138150"/>
                  </a:lnTo>
                  <a:lnTo>
                    <a:pt x="358146" y="184308"/>
                  </a:lnTo>
                  <a:lnTo>
                    <a:pt x="351926" y="230470"/>
                  </a:lnTo>
                  <a:lnTo>
                    <a:pt x="334379" y="271982"/>
                  </a:lnTo>
                  <a:lnTo>
                    <a:pt x="307175" y="307175"/>
                  </a:lnTo>
                  <a:lnTo>
                    <a:pt x="271982" y="334379"/>
                  </a:lnTo>
                  <a:lnTo>
                    <a:pt x="230470" y="351926"/>
                  </a:lnTo>
                  <a:lnTo>
                    <a:pt x="184308" y="358146"/>
                  </a:lnTo>
                  <a:lnTo>
                    <a:pt x="242516" y="358146"/>
                  </a:lnTo>
                  <a:lnTo>
                    <a:pt x="314633" y="314637"/>
                  </a:lnTo>
                  <a:lnTo>
                    <a:pt x="343452" y="277335"/>
                  </a:lnTo>
                  <a:lnTo>
                    <a:pt x="362033" y="233307"/>
                  </a:lnTo>
                  <a:lnTo>
                    <a:pt x="368617" y="184308"/>
                  </a:lnTo>
                  <a:lnTo>
                    <a:pt x="362033" y="135313"/>
                  </a:lnTo>
                  <a:lnTo>
                    <a:pt x="343452" y="91285"/>
                  </a:lnTo>
                  <a:lnTo>
                    <a:pt x="314633" y="53983"/>
                  </a:lnTo>
                  <a:lnTo>
                    <a:pt x="277331" y="25164"/>
                  </a:lnTo>
                  <a:lnTo>
                    <a:pt x="242514" y="1047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365" name="Google Shape;365;p21"/>
            <p:cNvSpPr/>
            <p:nvPr/>
          </p:nvSpPr>
          <p:spPr>
            <a:xfrm>
              <a:off x="15292888" y="7231152"/>
              <a:ext cx="597534" cy="964565"/>
            </a:xfrm>
            <a:custGeom>
              <a:rect b="b" l="l" r="r" t="t"/>
              <a:pathLst>
                <a:path extrusionOk="0" h="964565" w="597534">
                  <a:moveTo>
                    <a:pt x="0" y="964557"/>
                  </a:moveTo>
                  <a:lnTo>
                    <a:pt x="597521" y="0"/>
                  </a:lnTo>
                </a:path>
              </a:pathLst>
            </a:custGeom>
            <a:noFill/>
            <a:ln cap="flat" cmpd="sng" w="10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366" name="Google Shape;366;p21"/>
            <p:cNvSpPr/>
            <p:nvPr/>
          </p:nvSpPr>
          <p:spPr>
            <a:xfrm>
              <a:off x="15890404" y="7231145"/>
              <a:ext cx="1245234" cy="1929129"/>
            </a:xfrm>
            <a:custGeom>
              <a:rect b="b" l="l" r="r" t="t"/>
              <a:pathLst>
                <a:path extrusionOk="0" h="1929129" w="1245234">
                  <a:moveTo>
                    <a:pt x="1244621" y="1929124"/>
                  </a:moveTo>
                  <a:lnTo>
                    <a:pt x="0" y="0"/>
                  </a:lnTo>
                </a:path>
              </a:pathLst>
            </a:custGeom>
            <a:noFill/>
            <a:ln cap="flat" cmpd="sng" w="10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367" name="Google Shape;367;p21"/>
            <p:cNvSpPr/>
            <p:nvPr/>
          </p:nvSpPr>
          <p:spPr>
            <a:xfrm>
              <a:off x="14695370" y="8195712"/>
              <a:ext cx="597534" cy="964565"/>
            </a:xfrm>
            <a:custGeom>
              <a:rect b="b" l="l" r="r" t="t"/>
              <a:pathLst>
                <a:path extrusionOk="0" h="964565" w="597534">
                  <a:moveTo>
                    <a:pt x="0" y="964557"/>
                  </a:moveTo>
                  <a:lnTo>
                    <a:pt x="597521" y="0"/>
                  </a:lnTo>
                </a:path>
              </a:pathLst>
            </a:custGeom>
            <a:noFill/>
            <a:ln cap="flat" cmpd="sng" w="10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368" name="Google Shape;368;p21"/>
            <p:cNvSpPr/>
            <p:nvPr/>
          </p:nvSpPr>
          <p:spPr>
            <a:xfrm>
              <a:off x="14107165" y="9160273"/>
              <a:ext cx="597534" cy="964565"/>
            </a:xfrm>
            <a:custGeom>
              <a:rect b="b" l="l" r="r" t="t"/>
              <a:pathLst>
                <a:path extrusionOk="0" h="964565" w="597534">
                  <a:moveTo>
                    <a:pt x="0" y="964557"/>
                  </a:moveTo>
                  <a:lnTo>
                    <a:pt x="597521" y="0"/>
                  </a:lnTo>
                </a:path>
              </a:pathLst>
            </a:custGeom>
            <a:noFill/>
            <a:ln cap="flat" cmpd="sng" w="10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369" name="Google Shape;369;p21"/>
            <p:cNvSpPr/>
            <p:nvPr/>
          </p:nvSpPr>
          <p:spPr>
            <a:xfrm>
              <a:off x="14704680" y="9160273"/>
              <a:ext cx="642619" cy="964565"/>
            </a:xfrm>
            <a:custGeom>
              <a:rect b="b" l="l" r="r" t="t"/>
              <a:pathLst>
                <a:path extrusionOk="0" h="964565" w="642619">
                  <a:moveTo>
                    <a:pt x="642032" y="964557"/>
                  </a:moveTo>
                  <a:lnTo>
                    <a:pt x="0" y="0"/>
                  </a:lnTo>
                </a:path>
              </a:pathLst>
            </a:custGeom>
            <a:noFill/>
            <a:ln cap="flat" cmpd="sng" w="10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370" name="Google Shape;370;p21"/>
            <p:cNvSpPr/>
            <p:nvPr/>
          </p:nvSpPr>
          <p:spPr>
            <a:xfrm>
              <a:off x="17132090" y="9160273"/>
              <a:ext cx="642619" cy="964565"/>
            </a:xfrm>
            <a:custGeom>
              <a:rect b="b" l="l" r="r" t="t"/>
              <a:pathLst>
                <a:path extrusionOk="0" h="964565" w="642619">
                  <a:moveTo>
                    <a:pt x="642032" y="964557"/>
                  </a:moveTo>
                  <a:lnTo>
                    <a:pt x="0" y="0"/>
                  </a:lnTo>
                </a:path>
              </a:pathLst>
            </a:custGeom>
            <a:noFill/>
            <a:ln cap="flat" cmpd="sng" w="10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grpSp>
      <p:grpSp>
        <p:nvGrpSpPr>
          <p:cNvPr id="371" name="Google Shape;371;p21"/>
          <p:cNvGrpSpPr/>
          <p:nvPr/>
        </p:nvGrpSpPr>
        <p:grpSpPr>
          <a:xfrm>
            <a:off x="6218207" y="4392216"/>
            <a:ext cx="301678" cy="44127"/>
            <a:chOff x="13706056" y="10425835"/>
            <a:chExt cx="651855" cy="95369"/>
          </a:xfrm>
        </p:grpSpPr>
        <p:sp>
          <p:nvSpPr>
            <p:cNvPr id="372" name="Google Shape;372;p21"/>
            <p:cNvSpPr/>
            <p:nvPr/>
          </p:nvSpPr>
          <p:spPr>
            <a:xfrm>
              <a:off x="13856896" y="10425835"/>
              <a:ext cx="501015" cy="0"/>
            </a:xfrm>
            <a:custGeom>
              <a:rect b="b" l="l" r="r" t="t"/>
              <a:pathLst>
                <a:path extrusionOk="0" h="120000" w="501015">
                  <a:moveTo>
                    <a:pt x="0" y="0"/>
                  </a:moveTo>
                  <a:lnTo>
                    <a:pt x="500686" y="0"/>
                  </a:lnTo>
                </a:path>
              </a:pathLst>
            </a:custGeom>
            <a:noFill/>
            <a:ln cap="flat" cmpd="sng" w="62825">
              <a:solidFill>
                <a:srgbClr val="3333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373" name="Google Shape;373;p21"/>
            <p:cNvSpPr/>
            <p:nvPr/>
          </p:nvSpPr>
          <p:spPr>
            <a:xfrm>
              <a:off x="13706056" y="10521204"/>
              <a:ext cx="501015" cy="0"/>
            </a:xfrm>
            <a:custGeom>
              <a:rect b="b" l="l" r="r" t="t"/>
              <a:pathLst>
                <a:path extrusionOk="0" h="120000" w="501015">
                  <a:moveTo>
                    <a:pt x="0" y="0"/>
                  </a:moveTo>
                  <a:lnTo>
                    <a:pt x="500686" y="0"/>
                  </a:lnTo>
                </a:path>
              </a:pathLst>
            </a:custGeom>
            <a:noFill/>
            <a:ln cap="flat" cmpd="sng" w="62825">
              <a:solidFill>
                <a:srgbClr val="F4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grpSp>
      <p:grpSp>
        <p:nvGrpSpPr>
          <p:cNvPr id="374" name="Google Shape;374;p21"/>
          <p:cNvGrpSpPr/>
          <p:nvPr/>
        </p:nvGrpSpPr>
        <p:grpSpPr>
          <a:xfrm>
            <a:off x="6782234" y="4392216"/>
            <a:ext cx="327599" cy="89604"/>
            <a:chOff x="14924782" y="10425835"/>
            <a:chExt cx="707862" cy="193655"/>
          </a:xfrm>
        </p:grpSpPr>
        <p:sp>
          <p:nvSpPr>
            <p:cNvPr id="375" name="Google Shape;375;p21"/>
            <p:cNvSpPr/>
            <p:nvPr/>
          </p:nvSpPr>
          <p:spPr>
            <a:xfrm>
              <a:off x="15096369" y="10425835"/>
              <a:ext cx="501015" cy="0"/>
            </a:xfrm>
            <a:custGeom>
              <a:rect b="b" l="l" r="r" t="t"/>
              <a:pathLst>
                <a:path extrusionOk="0" h="120000" w="501015">
                  <a:moveTo>
                    <a:pt x="0" y="0"/>
                  </a:moveTo>
                  <a:lnTo>
                    <a:pt x="500686" y="0"/>
                  </a:lnTo>
                </a:path>
              </a:pathLst>
            </a:custGeom>
            <a:noFill/>
            <a:ln cap="flat" cmpd="sng" w="62825">
              <a:solidFill>
                <a:srgbClr val="3333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376" name="Google Shape;376;p21"/>
            <p:cNvSpPr/>
            <p:nvPr/>
          </p:nvSpPr>
          <p:spPr>
            <a:xfrm>
              <a:off x="14924782" y="10521204"/>
              <a:ext cx="501015" cy="0"/>
            </a:xfrm>
            <a:custGeom>
              <a:rect b="b" l="l" r="r" t="t"/>
              <a:pathLst>
                <a:path extrusionOk="0" h="120000" w="501015">
                  <a:moveTo>
                    <a:pt x="0" y="0"/>
                  </a:moveTo>
                  <a:lnTo>
                    <a:pt x="500686" y="0"/>
                  </a:lnTo>
                </a:path>
              </a:pathLst>
            </a:custGeom>
            <a:noFill/>
            <a:ln cap="flat" cmpd="sng" w="62825">
              <a:solidFill>
                <a:srgbClr val="F4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377" name="Google Shape;377;p21"/>
            <p:cNvSpPr/>
            <p:nvPr/>
          </p:nvSpPr>
          <p:spPr>
            <a:xfrm>
              <a:off x="15061144" y="10619490"/>
              <a:ext cx="571500" cy="0"/>
            </a:xfrm>
            <a:custGeom>
              <a:rect b="b" l="l" r="r" t="t"/>
              <a:pathLst>
                <a:path extrusionOk="0" h="120000" w="571500">
                  <a:moveTo>
                    <a:pt x="0" y="0"/>
                  </a:moveTo>
                  <a:lnTo>
                    <a:pt x="571134" y="0"/>
                  </a:lnTo>
                </a:path>
              </a:pathLst>
            </a:custGeom>
            <a:noFill/>
            <a:ln cap="flat" cmpd="sng" w="62825">
              <a:solidFill>
                <a:srgbClr val="00FF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grpSp>
      <p:sp>
        <p:nvSpPr>
          <p:cNvPr id="378" name="Google Shape;378;p21"/>
          <p:cNvSpPr/>
          <p:nvPr/>
        </p:nvSpPr>
        <p:spPr>
          <a:xfrm>
            <a:off x="7942548" y="4377940"/>
            <a:ext cx="231719" cy="0"/>
          </a:xfrm>
          <a:custGeom>
            <a:rect b="b" l="l" r="r" t="t"/>
            <a:pathLst>
              <a:path extrusionOk="0" h="120000" w="501015">
                <a:moveTo>
                  <a:pt x="0" y="0"/>
                </a:moveTo>
                <a:lnTo>
                  <a:pt x="500686" y="0"/>
                </a:lnTo>
              </a:path>
            </a:pathLst>
          </a:custGeom>
          <a:noFill/>
          <a:ln cap="flat" cmpd="sng" w="62825">
            <a:solidFill>
              <a:srgbClr val="F4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379" name="Google Shape;379;p21"/>
          <p:cNvSpPr/>
          <p:nvPr/>
        </p:nvSpPr>
        <p:spPr>
          <a:xfrm>
            <a:off x="8736826" y="4392730"/>
            <a:ext cx="231719" cy="0"/>
          </a:xfrm>
          <a:custGeom>
            <a:rect b="b" l="l" r="r" t="t"/>
            <a:pathLst>
              <a:path extrusionOk="0" h="120000" w="501015">
                <a:moveTo>
                  <a:pt x="0" y="0"/>
                </a:moveTo>
                <a:lnTo>
                  <a:pt x="500686" y="0"/>
                </a:lnTo>
              </a:path>
            </a:pathLst>
          </a:custGeom>
          <a:noFill/>
          <a:ln cap="flat" cmpd="sng" w="62825">
            <a:solidFill>
              <a:srgbClr val="CCCCCC"/>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380" name="Google Shape;380;p21"/>
          <p:cNvSpPr/>
          <p:nvPr/>
        </p:nvSpPr>
        <p:spPr>
          <a:xfrm>
            <a:off x="7888229" y="4436862"/>
            <a:ext cx="231719" cy="0"/>
          </a:xfrm>
          <a:custGeom>
            <a:rect b="b" l="l" r="r" t="t"/>
            <a:pathLst>
              <a:path extrusionOk="0" h="120000" w="501015">
                <a:moveTo>
                  <a:pt x="0" y="0"/>
                </a:moveTo>
                <a:lnTo>
                  <a:pt x="500686" y="0"/>
                </a:lnTo>
              </a:path>
            </a:pathLst>
          </a:custGeom>
          <a:noFill/>
          <a:ln cap="flat" cmpd="sng" w="62825">
            <a:solidFill>
              <a:srgbClr val="CCCCCC"/>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00"/>
          </a:p>
        </p:txBody>
      </p:sp>
      <p:sp>
        <p:nvSpPr>
          <p:cNvPr id="381" name="Google Shape;381;p21"/>
          <p:cNvSpPr txBox="1"/>
          <p:nvPr/>
        </p:nvSpPr>
        <p:spPr>
          <a:xfrm>
            <a:off x="3180863" y="950550"/>
            <a:ext cx="2158800" cy="3597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 sz="2250">
                <a:latin typeface="Open Sans"/>
                <a:ea typeface="Open Sans"/>
                <a:cs typeface="Open Sans"/>
                <a:sym typeface="Open Sans"/>
              </a:rPr>
              <a:t>Taxonomic tree</a:t>
            </a:r>
            <a:endParaRPr sz="2250">
              <a:latin typeface="Open Sans"/>
              <a:ea typeface="Open Sans"/>
              <a:cs typeface="Open Sans"/>
              <a:sym typeface="Open Sans"/>
            </a:endParaRPr>
          </a:p>
        </p:txBody>
      </p:sp>
      <p:sp>
        <p:nvSpPr>
          <p:cNvPr id="382" name="Google Shape;382;p21"/>
          <p:cNvSpPr txBox="1"/>
          <p:nvPr/>
        </p:nvSpPr>
        <p:spPr>
          <a:xfrm>
            <a:off x="6907775" y="4774200"/>
            <a:ext cx="2232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rPr>
              <a:t>Schematic by Adam Labadorf</a:t>
            </a:r>
            <a:endParaRPr sz="12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