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Alex</a:t>
            </a: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1150"/>
              <a:t>B(website) </a:t>
            </a:r>
          </a:p>
          <a:p>
            <a:pPr lvl="0">
              <a:spcBef>
                <a:spcPts val="0"/>
              </a:spcBef>
              <a:buNone/>
            </a:pPr>
            <a:r>
              <a:rPr lang="en-CA" sz="1150"/>
              <a:t>A(database)</a:t>
            </a:r>
          </a:p>
          <a:p>
            <a:pPr lvl="0">
              <a:spcBef>
                <a:spcPts val="0"/>
              </a:spcBef>
              <a:buNone/>
            </a:pPr>
            <a:r>
              <a:rPr lang="en-CA" sz="1150"/>
              <a:t>M(authentication)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36393E"/>
              </a:highlight>
            </a:endParaRP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Alex</a:t>
            </a:r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Alex</a:t>
            </a:r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Misha</a:t>
            </a:r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Misha</a:t>
            </a:r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Dasha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Bhagwan</a:t>
            </a:r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Simran</a:t>
            </a:r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/>
              <a:t>Simran</a:t>
            </a:r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CA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://students.bcitdev.com/A00989687/Wasted/index.html" TargetMode="External"/><Relationship Id="rId5" Type="http://schemas.openxmlformats.org/officeDocument/2006/relationships/hyperlink" Target="http://students.bcitdev.com/A00541112/Webpage/fridg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7391" y="2042925"/>
            <a:ext cx="7337215" cy="2305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CA" sz="4400" u="none" cap="none" strike="noStrike">
                <a:solidFill>
                  <a:schemeClr val="dk1"/>
                </a:solidFill>
              </a:rPr>
              <a:t>Demo</a:t>
            </a:r>
            <a:r>
              <a:rPr b="1" lang="en-CA"/>
              <a:t>:</a:t>
            </a:r>
          </a:p>
        </p:txBody>
      </p:sp>
      <p:pic>
        <p:nvPicPr>
          <p:cNvPr descr="Live-Demo-Remote-Desktop-Manager-Maurice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62" y="2382587"/>
            <a:ext cx="3209925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idx="1" type="body"/>
          </p:nvPr>
        </p:nvSpPr>
        <p:spPr>
          <a:xfrm>
            <a:off x="838200" y="1825625"/>
            <a:ext cx="7305600" cy="4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u="sng">
                <a:solidFill>
                  <a:schemeClr val="hlink"/>
                </a:solidFill>
                <a:hlinkClick r:id="rId4"/>
              </a:rPr>
              <a:t>http://students.bcitdev.com/A00989687/Wasted/index.html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CA" u="sng">
                <a:solidFill>
                  <a:schemeClr val="hlink"/>
                </a:solidFill>
                <a:hlinkClick r:id="rId5"/>
              </a:rPr>
              <a:t>http://students.bcitdev.com/A00541112/Webpage/fridge.html</a:t>
            </a:r>
            <a:r>
              <a:rPr lang="en-CA"/>
              <a:t>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</a:t>
            </a:r>
            <a:r>
              <a:rPr b="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Consumers Often Let Food Expire!</a:t>
            </a:r>
          </a:p>
        </p:txBody>
      </p:sp>
      <p:pic>
        <p:nvPicPr>
          <p:cNvPr id="92" name="Shape 9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6551" y="1825625"/>
            <a:ext cx="653889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r>
              <a:rPr b="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Keep Track Of Foods About To Expire and Use Them!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045" y="2160493"/>
            <a:ext cx="5295153" cy="3971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026024"/>
            <a:ext cx="5474447" cy="4105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Implementation: </a:t>
            </a:r>
            <a:r>
              <a:rPr b="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Wasted </a:t>
            </a:r>
            <a:r>
              <a:rPr b="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WebApp</a:t>
            </a:r>
          </a:p>
        </p:txBody>
      </p:sp>
      <p:pic>
        <p:nvPicPr>
          <p:cNvPr id="105" name="Shape 10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013" y="1690688"/>
            <a:ext cx="326350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7137" y="1592263"/>
            <a:ext cx="2789161" cy="490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Goal: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838200" y="1825625"/>
            <a:ext cx="6316500" cy="4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app that: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Monitors the expiry dates of food</a:t>
            </a: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the user has bought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Alerts the user when the food is going to expire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*Offers suggestions on storage and for recipes</a:t>
            </a:r>
          </a:p>
        </p:txBody>
      </p:sp>
      <p:pic>
        <p:nvPicPr>
          <p:cNvPr descr="GoalMet-1030x808.jp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701" y="1487500"/>
            <a:ext cx="4949876" cy="388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8700" y="91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CA" sz="4400" u="none" cap="none" strike="noStrike">
                <a:solidFill>
                  <a:schemeClr val="dk1"/>
                </a:solidFill>
              </a:rPr>
              <a:t>Our Requirements: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5194375" y="1447950"/>
            <a:ext cx="6889500" cy="5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should be able to input and remove items with ease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should be able to sort items by expiry date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should notify user when the food is about to expire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should offer suggestions on what to do with expiring food </a:t>
            </a:r>
          </a:p>
        </p:txBody>
      </p:sp>
      <p:pic>
        <p:nvPicPr>
          <p:cNvPr descr="roomOfReq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5275" y="1170000"/>
            <a:ext cx="5715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CA" sz="4400" u="none" cap="none" strike="noStrike">
                <a:solidFill>
                  <a:schemeClr val="dk1"/>
                </a:solidFill>
              </a:rPr>
              <a:t>Success Criteria:</a:t>
            </a:r>
            <a:r>
              <a:rPr b="0" i="0" lang="en-CA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19200" y="135494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successfully stores, retrieves, and removes expiry date/ item info from the database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easily navigate through the app to find the information they need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is user friendly and attractive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is usable on phone and computer browsers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is proven to be usable, useful and interesting to consumers through tests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511050" y="-182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CA" sz="4400" u="none" cap="none" strike="noStrike">
                <a:solidFill>
                  <a:schemeClr val="dk1"/>
                </a:solidFill>
              </a:rPr>
              <a:t>Assumptions: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65050" y="857825"/>
            <a:ext cx="6296700" cy="5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CA"/>
              <a:t>Different backgrounds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CA"/>
              <a:t>Simple UI navigation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CA"/>
              <a:t>Internet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pic>
        <p:nvPicPr>
          <p:cNvPr descr="donkey.jp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150" y="967799"/>
            <a:ext cx="5332849" cy="414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CA" sz="4400" u="none" cap="none" strike="noStrike">
                <a:solidFill>
                  <a:schemeClr val="dk1"/>
                </a:solidFill>
              </a:rPr>
              <a:t>Risks: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“Creep”</a:t>
            </a:r>
            <a:r>
              <a:rPr b="0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(Our constant desire to add new features)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Inflexibility</a:t>
            </a:r>
            <a:r>
              <a:rPr b="0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(The desire to retain features we wished to include even in the face of time, budget, or technical constraints)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Competitive Differentiation</a:t>
            </a:r>
            <a:r>
              <a:rPr b="0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(Several groups have ideas very similar to ours)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Inequity of Work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 of Ideas/Personal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