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77a0a08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77a0a08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Game Library</a:t>
            </a:r>
            <a:endParaRPr/>
          </a:p>
        </p:txBody>
      </p:sp>
      <p:sp>
        <p:nvSpPr>
          <p:cNvPr id="55" name="Google Shape;55;p13"/>
          <p:cNvSpPr txBox="1"/>
          <p:nvPr>
            <p:ph idx="1" type="subTitle"/>
          </p:nvPr>
        </p:nvSpPr>
        <p:spPr>
          <a:xfrm>
            <a:off x="311700" y="2834125"/>
            <a:ext cx="8520600" cy="13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sz="1400">
                <a:solidFill>
                  <a:schemeClr val="dk1"/>
                </a:solidFill>
              </a:rPr>
              <a:t>Game Library allows a user to maintain a digital library of the board and card games they own. It makes it easy to view all games they own and allows them to sort them. Game Library also allows the user to connect to and find other users to talk about games and organize a party to play with. Game Library will also give the user new suggestions based on games they like and allows them to explore other games.</a:t>
            </a:r>
            <a:endParaRPr/>
          </a:p>
          <a:p>
            <a:pPr indent="-342900" lvl="0" marL="457200" rtl="0" algn="l">
              <a:spcBef>
                <a:spcPts val="0"/>
              </a:spcBef>
              <a:spcAft>
                <a:spcPts val="0"/>
              </a:spcAft>
              <a:buSzPts val="1800"/>
              <a:buChar char="●"/>
            </a:pPr>
            <a:r>
              <a:rPr lang="en"/>
              <a:t>Some people just have way too many board games and card games and like to play regularly and with new people. But with so many games it’s hard to keep track and what they have and make the best decision (because choosing the right game matters) because they aren’t able to see everything and look at all the details.</a:t>
            </a:r>
            <a:endParaRPr/>
          </a:p>
          <a:p>
            <a:pPr indent="-342900" lvl="0" marL="457200" rtl="0" algn="l">
              <a:spcBef>
                <a:spcPts val="0"/>
              </a:spcBef>
              <a:spcAft>
                <a:spcPts val="0"/>
              </a:spcAft>
              <a:buSzPts val="1800"/>
              <a:buChar char="●"/>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a user I want to be able to view all of my games in an orderly easy to view way and to be able to sort them.</a:t>
            </a:r>
            <a:endParaRPr/>
          </a:p>
          <a:p>
            <a:pPr indent="-342900" lvl="0" marL="457200" rtl="0" algn="l">
              <a:spcBef>
                <a:spcPts val="0"/>
              </a:spcBef>
              <a:spcAft>
                <a:spcPts val="0"/>
              </a:spcAft>
              <a:buSzPts val="1800"/>
              <a:buChar char="●"/>
            </a:pPr>
            <a:r>
              <a:rPr lang="en"/>
              <a:t>As a user I want to be able to explore new games based on my interests.</a:t>
            </a:r>
            <a:endParaRPr/>
          </a:p>
          <a:p>
            <a:pPr indent="-342900" lvl="0" marL="457200" rtl="0" algn="l">
              <a:spcBef>
                <a:spcPts val="0"/>
              </a:spcBef>
              <a:spcAft>
                <a:spcPts val="0"/>
              </a:spcAft>
              <a:buSzPts val="1800"/>
              <a:buChar char="●"/>
            </a:pPr>
            <a:r>
              <a:rPr lang="en"/>
              <a:t>As a user I want to be able to connect with others.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 used</a:t>
            </a:r>
            <a:endParaRPr/>
          </a:p>
          <a:p>
            <a:pPr indent="-317500" lvl="1" marL="914400" rtl="0" algn="l">
              <a:spcBef>
                <a:spcPts val="0"/>
              </a:spcBef>
              <a:spcAft>
                <a:spcPts val="0"/>
              </a:spcAft>
              <a:buSzPts val="1400"/>
              <a:buChar char="○"/>
            </a:pPr>
            <a:r>
              <a:rPr lang="en"/>
              <a:t>JavaScript</a:t>
            </a:r>
            <a:endParaRPr/>
          </a:p>
          <a:p>
            <a:pPr indent="-317500" lvl="1" marL="914400" rtl="0" algn="l">
              <a:spcBef>
                <a:spcPts val="0"/>
              </a:spcBef>
              <a:spcAft>
                <a:spcPts val="0"/>
              </a:spcAft>
              <a:buSzPts val="1400"/>
              <a:buChar char="○"/>
            </a:pPr>
            <a:r>
              <a:rPr lang="en"/>
              <a:t>Node.js</a:t>
            </a:r>
            <a:endParaRPr/>
          </a:p>
          <a:p>
            <a:pPr indent="-317500" lvl="1" marL="914400" rtl="0" algn="l">
              <a:spcBef>
                <a:spcPts val="0"/>
              </a:spcBef>
              <a:spcAft>
                <a:spcPts val="0"/>
              </a:spcAft>
              <a:buSzPts val="1400"/>
              <a:buChar char="○"/>
            </a:pPr>
            <a:r>
              <a:rPr lang="en"/>
              <a:t>MySQL</a:t>
            </a:r>
            <a:endParaRPr/>
          </a:p>
          <a:p>
            <a:pPr indent="-317500" lvl="1" marL="914400" rtl="0" algn="l">
              <a:spcBef>
                <a:spcPts val="0"/>
              </a:spcBef>
              <a:spcAft>
                <a:spcPts val="0"/>
              </a:spcAft>
              <a:buSzPts val="1400"/>
              <a:buChar char="○"/>
            </a:pPr>
            <a:r>
              <a:rPr lang="en"/>
              <a:t>Sequelize</a:t>
            </a:r>
            <a:endParaRPr/>
          </a:p>
          <a:p>
            <a:pPr indent="-317500" lvl="1" marL="914400" rtl="0" algn="l">
              <a:spcBef>
                <a:spcPts val="0"/>
              </a:spcBef>
              <a:spcAft>
                <a:spcPts val="0"/>
              </a:spcAft>
              <a:buSzPts val="1400"/>
              <a:buChar char="○"/>
            </a:pPr>
            <a:r>
              <a:rPr lang="en"/>
              <a:t>Heroku</a:t>
            </a:r>
            <a:endParaRPr/>
          </a:p>
          <a:p>
            <a:pPr indent="-342900" lvl="0" marL="457200" rtl="0" algn="l">
              <a:spcBef>
                <a:spcPts val="0"/>
              </a:spcBef>
              <a:spcAft>
                <a:spcPts val="0"/>
              </a:spcAft>
              <a:buSzPts val="1800"/>
              <a:buChar char="●"/>
            </a:pPr>
            <a:r>
              <a:rPr lang="en"/>
              <a:t>Breakdown of tasks and roles</a:t>
            </a:r>
            <a:endParaRPr/>
          </a:p>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Heroku</a:t>
            </a:r>
            <a:endParaRPr/>
          </a:p>
          <a:p>
            <a:pPr indent="-317500" lvl="1" marL="914400" rtl="0" algn="l">
              <a:spcBef>
                <a:spcPts val="0"/>
              </a:spcBef>
              <a:spcAft>
                <a:spcPts val="0"/>
              </a:spcAft>
              <a:buSzPts val="1400"/>
              <a:buChar char="○"/>
            </a:pPr>
            <a:r>
              <a:rPr lang="en"/>
              <a:t>Passport.js</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Passport.js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Future Development</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Chat features</a:t>
            </a:r>
            <a:endParaRPr/>
          </a:p>
          <a:p>
            <a:pPr indent="-342900" lvl="0" marL="457200" rtl="0" algn="l">
              <a:spcBef>
                <a:spcPts val="0"/>
              </a:spcBef>
              <a:spcAft>
                <a:spcPts val="0"/>
              </a:spcAft>
              <a:buSzPts val="1800"/>
              <a:buChar char="●"/>
            </a:pPr>
            <a:r>
              <a:rPr lang="en"/>
              <a:t>Incorporate Game Database API</a:t>
            </a:r>
            <a:endParaRPr/>
          </a:p>
          <a:p>
            <a:pPr indent="-342900" lvl="0" marL="457200" rtl="0" algn="l">
              <a:spcBef>
                <a:spcPts val="0"/>
              </a:spcBef>
              <a:spcAft>
                <a:spcPts val="0"/>
              </a:spcAft>
              <a:buSzPts val="1800"/>
              <a:buChar char="●"/>
            </a:pPr>
            <a:r>
              <a:rPr lang="en"/>
              <a:t>Ratings and Reviews on games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a:t>
            </a:r>
            <a:endParaRPr/>
          </a:p>
          <a:p>
            <a:pPr indent="-317500" lvl="1" marL="914400" rtl="0" algn="l">
              <a:spcBef>
                <a:spcPts val="0"/>
              </a:spcBef>
              <a:spcAft>
                <a:spcPts val="0"/>
              </a:spcAft>
              <a:buSzPts val="1400"/>
              <a:buChar char="○"/>
            </a:pPr>
            <a:r>
              <a:rPr lang="en"/>
              <a:t>https://cbgame-library.herokuapp.com/</a:t>
            </a:r>
            <a:endParaRPr/>
          </a:p>
          <a:p>
            <a:pPr indent="-342900" lvl="0" marL="457200" rtl="0" algn="l">
              <a:spcBef>
                <a:spcPts val="0"/>
              </a:spcBef>
              <a:spcAft>
                <a:spcPts val="0"/>
              </a:spcAft>
              <a:buSzPts val="1800"/>
              <a:buChar char="●"/>
            </a:pPr>
            <a:r>
              <a:rPr lang="en"/>
              <a:t>GitHub repo</a:t>
            </a:r>
            <a:endParaRPr/>
          </a:p>
          <a:p>
            <a:pPr indent="-317500" lvl="1" marL="914400" rtl="0" algn="l">
              <a:spcBef>
                <a:spcPts val="0"/>
              </a:spcBef>
              <a:spcAft>
                <a:spcPts val="0"/>
              </a:spcAft>
              <a:buSzPts val="1400"/>
              <a:buChar char="○"/>
            </a:pPr>
            <a:r>
              <a:rPr lang="en"/>
              <a:t>https://github.com/dstumpe264/proj2-team2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