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ogle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ogleSans-bold.fntdata"/><Relationship Id="rId16" Type="http://schemas.openxmlformats.org/officeDocument/2006/relationships/font" Target="fonts/Google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boldItalic.fntdata"/><Relationship Id="rId6" Type="http://schemas.openxmlformats.org/officeDocument/2006/relationships/slide" Target="slides/slide1.xml"/><Relationship Id="rId18" Type="http://schemas.openxmlformats.org/officeDocument/2006/relationships/font" Target="fonts/Google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57bd6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357bd6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357bd6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357bd6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b357bd6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b357bd6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357bd6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357bd6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7bd6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7bd6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57bd6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357bd6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357bd6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357bd6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357bd6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357bd6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7bd6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7bd6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Frame 15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5450" y="3133200"/>
            <a:ext cx="85206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Frame 1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1000" y="78417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01000" y="784175"/>
            <a:ext cx="8943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