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2" r:id="rId5"/>
    <p:sldId id="273" r:id="rId6"/>
    <p:sldId id="275" r:id="rId7"/>
    <p:sldId id="276" r:id="rId8"/>
    <p:sldId id="277" r:id="rId9"/>
    <p:sldId id="278" r:id="rId10"/>
    <p:sldId id="274" r:id="rId11"/>
    <p:sldId id="266" r:id="rId12"/>
    <p:sldId id="265" r:id="rId13"/>
    <p:sldId id="264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>
      <p:cViewPr varScale="1">
        <p:scale>
          <a:sx n="76" d="100"/>
          <a:sy n="76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4-4C4F-9E85-5CB57EB898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4-4C4F-9E85-5CB57EB898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4-4C4F-9E85-5CB57EB898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304801"/>
            <a:ext cx="5486400" cy="2514599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Freestyle Script" panose="030804020302050B0404" pitchFamily="66" charset="0"/>
              </a:rPr>
              <a:t>“no scrubs allowed”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Basketball players raising hands together" title="Sample pictur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58074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365462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28600"/>
            <a:ext cx="10058400" cy="990600"/>
          </a:xfrm>
        </p:spPr>
        <p:txBody>
          <a:bodyPr/>
          <a:lstStyle/>
          <a:p>
            <a:pPr algn="ctr"/>
            <a:r>
              <a:rPr lang="en-US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0058400" cy="2514600"/>
          </a:xfrm>
        </p:spPr>
        <p:txBody>
          <a:bodyPr/>
          <a:lstStyle/>
          <a:p>
            <a:r>
              <a:rPr lang="en-US" dirty="0"/>
              <a:t>Have you ever wanted to play basketball, soccer, or disc golf but all your friends were busy?  </a:t>
            </a:r>
          </a:p>
          <a:p>
            <a:r>
              <a:rPr lang="en-US" dirty="0"/>
              <a:t>Make new friends!</a:t>
            </a:r>
          </a:p>
          <a:p>
            <a:r>
              <a:rPr lang="en-US" dirty="0"/>
              <a:t>Play your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Concept &amp;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Brainstorming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meet project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API’s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AJAX to pull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Polished Front-End /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Bootstrap or Alternative CSS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Design Process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Establishing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Front-End / 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Management / Assigning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UI / CSS / Homepage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management / 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Google Maps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Overall Website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Specialty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Technologies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Underground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Vex Modals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Demonstration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Heroku</a:t>
            </a:r>
            <a:r>
              <a:rPr lang="en-US" dirty="0"/>
              <a:t> Link)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Future Development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Facebook / Google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 Pickup Games / Calendar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x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_16x9.potx" id="{DCF2C791-EE76-41C3-9BB0-21CE31E0B312}" vid="{AA4094CD-6F6C-4074-B677-74FA5D2823E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771E9A-D5D0-42D6-AFF0-B7562B94D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231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Medium</vt:lpstr>
      <vt:lpstr>Freestyle Script</vt:lpstr>
      <vt:lpstr>Impact</vt:lpstr>
      <vt:lpstr>Basketball 16x9</vt:lpstr>
      <vt:lpstr>pickup.com</vt:lpstr>
      <vt:lpstr>pickup.com</vt:lpstr>
      <vt:lpstr>Concept &amp; Development</vt:lpstr>
      <vt:lpstr>Design Process</vt:lpstr>
      <vt:lpstr>Technologies</vt:lpstr>
      <vt:lpstr>Demonstration</vt:lpstr>
      <vt:lpstr>Future Development</vt:lpstr>
      <vt:lpstr>x</vt:lpstr>
      <vt:lpstr>PowerPoint Presentation</vt:lpstr>
      <vt:lpstr>Title and Content Layout with List</vt:lpstr>
      <vt:lpstr>Picture with Caption Layout</vt:lpstr>
      <vt:lpstr>Content with Caption Layout</vt:lpstr>
      <vt:lpstr>Two Content Layout with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2016-06-17T14:49:25Z</dcterms:created>
  <dcterms:modified xsi:type="dcterms:W3CDTF">2016-06-17T16:00:40Z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TC040011739991</vt:lpwstr>
  </property>
</Properties>
</file>