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7" r:id="rId3"/>
    <p:sldId id="268" r:id="rId4"/>
    <p:sldId id="272" r:id="rId5"/>
    <p:sldId id="273" r:id="rId6"/>
    <p:sldId id="275" r:id="rId7"/>
    <p:sldId id="276" r:id="rId8"/>
    <p:sldId id="277" r:id="rId9"/>
    <p:sldId id="278" r:id="rId10"/>
    <p:sldId id="274" r:id="rId11"/>
    <p:sldId id="266" r:id="rId12"/>
    <p:sldId id="265" r:id="rId13"/>
    <p:sldId id="264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>
      <p:cViewPr varScale="1">
        <p:scale>
          <a:sx n="76" d="100"/>
          <a:sy n="76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4-4C4F-9E85-5CB57EB898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94-4C4F-9E85-5CB57EB898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94-4C4F-9E85-5CB57EB898A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91884040"/>
        <c:axId val="391883648"/>
      </c:barChart>
      <c:catAx>
        <c:axId val="39188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83648"/>
        <c:crosses val="autoZero"/>
        <c:auto val="1"/>
        <c:lblAlgn val="ctr"/>
        <c:lblOffset val="100"/>
        <c:noMultiLvlLbl val="0"/>
      </c:catAx>
      <c:valAx>
        <c:axId val="391883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1884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6/17/2016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1200" y="304801"/>
            <a:ext cx="5486400" cy="2514599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Freestyle Script" panose="030804020302050B0404" pitchFamily="66" charset="0"/>
              </a:rPr>
              <a:t>pickup.com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Freestyle Script" panose="030804020302050B0404" pitchFamily="66" charset="0"/>
              </a:rPr>
              <a:t>“no scrubs allowed”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pic>
        <p:nvPicPr>
          <p:cNvPr id="5" name="Picture Placeholder 4" descr="Basketball players raising hands together" title="Sample picture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Rounded Rectangle 5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with Caption Layout</a:t>
            </a:r>
          </a:p>
        </p:txBody>
      </p:sp>
      <p:graphicFrame>
        <p:nvGraphicFramePr>
          <p:cNvPr id="10" name="Content Placeholder 9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058074"/>
              </p:ext>
            </p:extLst>
          </p:nvPr>
        </p:nvGraphicFramePr>
        <p:xfrm>
          <a:off x="609600" y="838200"/>
          <a:ext cx="6172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3654626"/>
              </p:ext>
            </p:extLst>
          </p:nvPr>
        </p:nvGraphicFramePr>
        <p:xfrm>
          <a:off x="6278563" y="1676400"/>
          <a:ext cx="4846638" cy="22098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1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0" y="228600"/>
            <a:ext cx="10058400" cy="990600"/>
          </a:xfrm>
        </p:spPr>
        <p:txBody>
          <a:bodyPr/>
          <a:lstStyle/>
          <a:p>
            <a:pPr algn="ctr"/>
            <a:r>
              <a:rPr lang="en-US" dirty="0">
                <a:latin typeface="Freestyle Script" panose="030804020302050B0404" pitchFamily="66" charset="0"/>
              </a:rPr>
              <a:t>pickup.com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0" y="1524000"/>
            <a:ext cx="10058400" cy="2514600"/>
          </a:xfrm>
        </p:spPr>
        <p:txBody>
          <a:bodyPr/>
          <a:lstStyle/>
          <a:p>
            <a:r>
              <a:rPr lang="en-US" dirty="0"/>
              <a:t>Have you ever wanted to play basketball, soccer, or disc golf but all your friends were busy?  </a:t>
            </a:r>
          </a:p>
          <a:p>
            <a:r>
              <a:rPr lang="en-US" dirty="0"/>
              <a:t>Make new friends!</a:t>
            </a:r>
          </a:p>
          <a:p>
            <a:r>
              <a:rPr lang="en-US" dirty="0"/>
              <a:t>Play your</a:t>
            </a:r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762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Concept &amp;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1430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Brainstorming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meet project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Two API’s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AJAX to pull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Firebase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Polished Front-End / UI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Bootstrap or Alternative CSS Framework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User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6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0450" y="762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Design Process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1430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Establishing 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Front-End / Back-End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Management / Assigning Tasks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UI / CSS / Homepage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Data management / Firebase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API Development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Google Maps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Weather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Overall Website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Specialty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7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0450" y="762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Technologies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1430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Jquery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Firebase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AJAX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Maps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Weather Underground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49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0450" y="762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Demonstration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1430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0450" y="762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Future Development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1430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Facebook / Google 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Expand Locations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Personalized Pickup Games / Calendar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05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0450" y="76200"/>
            <a:ext cx="10058400" cy="9144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Freestyle Script" panose="030804020302050B0404" pitchFamily="66" charset="0"/>
              </a:rPr>
              <a:t>x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143000"/>
            <a:ext cx="10058400" cy="495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5000" y="6019800"/>
            <a:ext cx="10058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>
                <a:latin typeface="Freestyle Script" panose="030804020302050B0404" pitchFamily="66" charset="0"/>
              </a:rPr>
              <a:t>pickup.com</a:t>
            </a:r>
            <a:endParaRPr lang="en-US" sz="36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8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88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_16x9.potx" id="{DCF2C791-EE76-41C3-9BB0-21CE31E0B312}" vid="{AA4094CD-6F6C-4074-B677-74FA5D2823E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771E9A-D5D0-42D6-AFF0-B7562B94D8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0</TotalTime>
  <Words>224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Franklin Gothic Medium</vt:lpstr>
      <vt:lpstr>Freestyle Script</vt:lpstr>
      <vt:lpstr>Impact</vt:lpstr>
      <vt:lpstr>Basketball 16x9</vt:lpstr>
      <vt:lpstr>pickup.com</vt:lpstr>
      <vt:lpstr>pickup.com</vt:lpstr>
      <vt:lpstr>Concept &amp; Development</vt:lpstr>
      <vt:lpstr>Design Process</vt:lpstr>
      <vt:lpstr>Technologies</vt:lpstr>
      <vt:lpstr>Demonstration</vt:lpstr>
      <vt:lpstr>Future Development</vt:lpstr>
      <vt:lpstr>x</vt:lpstr>
      <vt:lpstr>PowerPoint Presentation</vt:lpstr>
      <vt:lpstr>Title and Content Layout with List</vt:lpstr>
      <vt:lpstr>Picture with Caption Layout</vt:lpstr>
      <vt:lpstr>Content with Caption Layout</vt:lpstr>
      <vt:lpstr>Two Content Layout with Table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2016-06-17T14:49:25Z</dcterms:created>
  <dcterms:modified xsi:type="dcterms:W3CDTF">2016-06-17T15:51:34Z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TC040011739991</vt:lpwstr>
  </property>
</Properties>
</file>