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5" r:id="rId10"/>
    <p:sldId id="267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81" r:id="rId19"/>
    <p:sldId id="283" r:id="rId20"/>
    <p:sldId id="278" r:id="rId21"/>
    <p:sldId id="279" r:id="rId22"/>
    <p:sldId id="280" r:id="rId23"/>
    <p:sldId id="268" r:id="rId24"/>
    <p:sldId id="269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E1512-52D8-457A-8875-6537C90D39CE}" type="doc">
      <dgm:prSet loTypeId="urn:microsoft.com/office/officeart/2005/8/layout/hChevron3" loCatId="process" qsTypeId="urn:microsoft.com/office/officeart/2005/8/quickstyle/3d4" qsCatId="3D" csTypeId="urn:microsoft.com/office/officeart/2005/8/colors/colorful1" csCatId="colorful" phldr="1"/>
      <dgm:spPr/>
    </dgm:pt>
    <dgm:pt modelId="{614D9B3C-0BF5-459D-A1F5-53269840CD32}">
      <dgm:prSet phldrT="[Texto]" custT="1"/>
      <dgm:spPr/>
      <dgm:t>
        <a:bodyPr/>
        <a:lstStyle/>
        <a:p>
          <a:r>
            <a:rPr lang="es-ES" sz="1600" dirty="0">
              <a:solidFill>
                <a:schemeClr val="tx1"/>
              </a:solidFill>
            </a:rPr>
            <a:t>1(muy poco)</a:t>
          </a:r>
        </a:p>
      </dgm:t>
    </dgm:pt>
    <dgm:pt modelId="{87FAB823-A8DF-4973-9BD4-B297E961CBE9}" type="parTrans" cxnId="{F67B10FC-9603-42A2-AB0C-5576C240F439}">
      <dgm:prSet/>
      <dgm:spPr/>
      <dgm:t>
        <a:bodyPr/>
        <a:lstStyle/>
        <a:p>
          <a:endParaRPr lang="es-ES" sz="2400">
            <a:solidFill>
              <a:schemeClr val="tx1"/>
            </a:solidFill>
          </a:endParaRPr>
        </a:p>
      </dgm:t>
    </dgm:pt>
    <dgm:pt modelId="{EBCCF831-85E8-47DA-ABE2-1F3CC90730CB}" type="sibTrans" cxnId="{F67B10FC-9603-42A2-AB0C-5576C240F439}">
      <dgm:prSet/>
      <dgm:spPr/>
      <dgm:t>
        <a:bodyPr/>
        <a:lstStyle/>
        <a:p>
          <a:endParaRPr lang="es-ES" sz="2400">
            <a:solidFill>
              <a:schemeClr val="tx1"/>
            </a:solidFill>
          </a:endParaRPr>
        </a:p>
      </dgm:t>
    </dgm:pt>
    <dgm:pt modelId="{8202608B-BAE2-4FF9-A22B-98FB2072CACC}">
      <dgm:prSet phldrT="[Texto]" custT="1"/>
      <dgm:spPr/>
      <dgm:t>
        <a:bodyPr/>
        <a:lstStyle/>
        <a:p>
          <a:r>
            <a:rPr lang="es-ES" sz="1600" dirty="0">
              <a:solidFill>
                <a:schemeClr val="tx1"/>
              </a:solidFill>
            </a:rPr>
            <a:t>2(poco)</a:t>
          </a:r>
        </a:p>
      </dgm:t>
    </dgm:pt>
    <dgm:pt modelId="{3262B10F-5E3A-4D98-A336-94F221AC8DDC}" type="parTrans" cxnId="{511F4C2F-A57F-433B-8416-FFFF85448444}">
      <dgm:prSet/>
      <dgm:spPr/>
      <dgm:t>
        <a:bodyPr/>
        <a:lstStyle/>
        <a:p>
          <a:endParaRPr lang="es-ES" sz="2400">
            <a:solidFill>
              <a:schemeClr val="tx1"/>
            </a:solidFill>
          </a:endParaRPr>
        </a:p>
      </dgm:t>
    </dgm:pt>
    <dgm:pt modelId="{2CE835F5-AE96-4417-853D-3CA3E9F5803C}" type="sibTrans" cxnId="{511F4C2F-A57F-433B-8416-FFFF85448444}">
      <dgm:prSet/>
      <dgm:spPr/>
      <dgm:t>
        <a:bodyPr/>
        <a:lstStyle/>
        <a:p>
          <a:endParaRPr lang="es-ES" sz="2400">
            <a:solidFill>
              <a:schemeClr val="tx1"/>
            </a:solidFill>
          </a:endParaRPr>
        </a:p>
      </dgm:t>
    </dgm:pt>
    <dgm:pt modelId="{17833E23-287D-44CB-81FC-89131C1F600B}">
      <dgm:prSet phldrT="[Texto]" custT="1"/>
      <dgm:spPr/>
      <dgm:t>
        <a:bodyPr/>
        <a:lstStyle/>
        <a:p>
          <a:r>
            <a:rPr lang="es-ES" sz="1600" dirty="0">
              <a:solidFill>
                <a:schemeClr val="tx1"/>
              </a:solidFill>
            </a:rPr>
            <a:t>3(moderado)</a:t>
          </a:r>
        </a:p>
      </dgm:t>
    </dgm:pt>
    <dgm:pt modelId="{E7F38C87-5063-4573-BEB7-EC1C461D7695}" type="parTrans" cxnId="{DF7D7551-D545-4AE8-9F43-967A9486B515}">
      <dgm:prSet/>
      <dgm:spPr/>
      <dgm:t>
        <a:bodyPr/>
        <a:lstStyle/>
        <a:p>
          <a:endParaRPr lang="es-ES" sz="2400">
            <a:solidFill>
              <a:schemeClr val="tx1"/>
            </a:solidFill>
          </a:endParaRPr>
        </a:p>
      </dgm:t>
    </dgm:pt>
    <dgm:pt modelId="{C10A3C94-5CF7-4F27-AF42-29CE793BAB06}" type="sibTrans" cxnId="{DF7D7551-D545-4AE8-9F43-967A9486B515}">
      <dgm:prSet/>
      <dgm:spPr/>
      <dgm:t>
        <a:bodyPr/>
        <a:lstStyle/>
        <a:p>
          <a:endParaRPr lang="es-ES" sz="2400">
            <a:solidFill>
              <a:schemeClr val="tx1"/>
            </a:solidFill>
          </a:endParaRPr>
        </a:p>
      </dgm:t>
    </dgm:pt>
    <dgm:pt modelId="{083C4F69-EB0E-40D2-AAE1-BE2D89E01C2A}">
      <dgm:prSet phldrT="[Texto]" custT="1"/>
      <dgm:spPr/>
      <dgm:t>
        <a:bodyPr/>
        <a:lstStyle/>
        <a:p>
          <a:r>
            <a:rPr lang="es-ES" sz="1600" dirty="0">
              <a:solidFill>
                <a:schemeClr val="tx1"/>
              </a:solidFill>
            </a:rPr>
            <a:t>4(elevado)</a:t>
          </a:r>
        </a:p>
      </dgm:t>
    </dgm:pt>
    <dgm:pt modelId="{56A47682-C06D-4500-8560-D7E79EEBE53F}" type="parTrans" cxnId="{C38B4903-29D5-4CE8-8FCC-C223624329CF}">
      <dgm:prSet/>
      <dgm:spPr/>
      <dgm:t>
        <a:bodyPr/>
        <a:lstStyle/>
        <a:p>
          <a:endParaRPr lang="es-ES" sz="2400">
            <a:solidFill>
              <a:schemeClr val="tx1"/>
            </a:solidFill>
          </a:endParaRPr>
        </a:p>
      </dgm:t>
    </dgm:pt>
    <dgm:pt modelId="{E86CD1F3-52EC-4D2C-9B1E-4F586F30D550}" type="sibTrans" cxnId="{C38B4903-29D5-4CE8-8FCC-C223624329CF}">
      <dgm:prSet/>
      <dgm:spPr/>
      <dgm:t>
        <a:bodyPr/>
        <a:lstStyle/>
        <a:p>
          <a:endParaRPr lang="es-ES" sz="2400">
            <a:solidFill>
              <a:schemeClr val="tx1"/>
            </a:solidFill>
          </a:endParaRPr>
        </a:p>
      </dgm:t>
    </dgm:pt>
    <dgm:pt modelId="{F0900DF1-BC1D-4239-98A1-025DCE625755}">
      <dgm:prSet phldrT="[Texto]" custT="1"/>
      <dgm:spPr/>
      <dgm:t>
        <a:bodyPr/>
        <a:lstStyle/>
        <a:p>
          <a:r>
            <a:rPr lang="es-ES" sz="1600" dirty="0">
              <a:solidFill>
                <a:schemeClr val="tx1"/>
              </a:solidFill>
            </a:rPr>
            <a:t>5(muy elevado)</a:t>
          </a:r>
        </a:p>
      </dgm:t>
    </dgm:pt>
    <dgm:pt modelId="{629E4296-5B9D-43D0-A13D-A3D6FE2DD554}" type="parTrans" cxnId="{CB280306-9811-41D5-BB55-C15694A020B0}">
      <dgm:prSet/>
      <dgm:spPr/>
      <dgm:t>
        <a:bodyPr/>
        <a:lstStyle/>
        <a:p>
          <a:endParaRPr lang="es-ES" sz="2400">
            <a:solidFill>
              <a:schemeClr val="tx1"/>
            </a:solidFill>
          </a:endParaRPr>
        </a:p>
      </dgm:t>
    </dgm:pt>
    <dgm:pt modelId="{32B8112B-E2CC-406C-A012-F254067EFA3B}" type="sibTrans" cxnId="{CB280306-9811-41D5-BB55-C15694A020B0}">
      <dgm:prSet/>
      <dgm:spPr/>
      <dgm:t>
        <a:bodyPr/>
        <a:lstStyle/>
        <a:p>
          <a:endParaRPr lang="es-ES" sz="2400">
            <a:solidFill>
              <a:schemeClr val="tx1"/>
            </a:solidFill>
          </a:endParaRPr>
        </a:p>
      </dgm:t>
    </dgm:pt>
    <dgm:pt modelId="{069F6EB1-0FFB-4E40-906E-4282DBE9D3F2}" type="pres">
      <dgm:prSet presAssocID="{444E1512-52D8-457A-8875-6537C90D39CE}" presName="Name0" presStyleCnt="0">
        <dgm:presLayoutVars>
          <dgm:dir/>
          <dgm:resizeHandles val="exact"/>
        </dgm:presLayoutVars>
      </dgm:prSet>
      <dgm:spPr/>
    </dgm:pt>
    <dgm:pt modelId="{58B6F6E8-7ABE-4B11-836F-55CE5E29E6E7}" type="pres">
      <dgm:prSet presAssocID="{614D9B3C-0BF5-459D-A1F5-53269840CD32}" presName="parTxOnly" presStyleLbl="node1" presStyleIdx="0" presStyleCnt="5" custScaleX="95342" custScaleY="91568" custLinFactNeighborY="0">
        <dgm:presLayoutVars>
          <dgm:bulletEnabled val="1"/>
        </dgm:presLayoutVars>
      </dgm:prSet>
      <dgm:spPr/>
    </dgm:pt>
    <dgm:pt modelId="{42D348BC-A8B4-4D6D-94FA-F2208D59B4B3}" type="pres">
      <dgm:prSet presAssocID="{EBCCF831-85E8-47DA-ABE2-1F3CC90730CB}" presName="parSpace" presStyleCnt="0"/>
      <dgm:spPr/>
    </dgm:pt>
    <dgm:pt modelId="{5A5C3F0E-9665-4805-A1C7-2E124093A1EC}" type="pres">
      <dgm:prSet presAssocID="{8202608B-BAE2-4FF9-A22B-98FB2072CACC}" presName="parTxOnly" presStyleLbl="node1" presStyleIdx="1" presStyleCnt="5" custScaleX="116632" custScaleY="117663">
        <dgm:presLayoutVars>
          <dgm:bulletEnabled val="1"/>
        </dgm:presLayoutVars>
      </dgm:prSet>
      <dgm:spPr/>
    </dgm:pt>
    <dgm:pt modelId="{4C8993E6-9DB2-46F1-BFC7-42B5204E49E4}" type="pres">
      <dgm:prSet presAssocID="{2CE835F5-AE96-4417-853D-3CA3E9F5803C}" presName="parSpace" presStyleCnt="0"/>
      <dgm:spPr/>
    </dgm:pt>
    <dgm:pt modelId="{4A0C87DB-4762-4388-B20B-9A0D9F8B5786}" type="pres">
      <dgm:prSet presAssocID="{17833E23-287D-44CB-81FC-89131C1F600B}" presName="parTxOnly" presStyleLbl="node1" presStyleIdx="2" presStyleCnt="5" custScaleX="151558" custScaleY="148075">
        <dgm:presLayoutVars>
          <dgm:bulletEnabled val="1"/>
        </dgm:presLayoutVars>
      </dgm:prSet>
      <dgm:spPr/>
    </dgm:pt>
    <dgm:pt modelId="{23C0130A-22A7-49FC-89B4-B26571874C4C}" type="pres">
      <dgm:prSet presAssocID="{C10A3C94-5CF7-4F27-AF42-29CE793BAB06}" presName="parSpace" presStyleCnt="0"/>
      <dgm:spPr/>
    </dgm:pt>
    <dgm:pt modelId="{DC3F189E-0F63-4780-A488-1863FB0287B0}" type="pres">
      <dgm:prSet presAssocID="{083C4F69-EB0E-40D2-AAE1-BE2D89E01C2A}" presName="parTxOnly" presStyleLbl="node1" presStyleIdx="3" presStyleCnt="5" custScaleX="146666" custScaleY="166361">
        <dgm:presLayoutVars>
          <dgm:bulletEnabled val="1"/>
        </dgm:presLayoutVars>
      </dgm:prSet>
      <dgm:spPr/>
    </dgm:pt>
    <dgm:pt modelId="{D20B39A4-DF52-40CE-B98C-86F0FF731646}" type="pres">
      <dgm:prSet presAssocID="{E86CD1F3-52EC-4D2C-9B1E-4F586F30D550}" presName="parSpace" presStyleCnt="0"/>
      <dgm:spPr/>
    </dgm:pt>
    <dgm:pt modelId="{6CEB52A8-F918-4CAD-AD8E-EFD7A577A087}" type="pres">
      <dgm:prSet presAssocID="{F0900DF1-BC1D-4239-98A1-025DCE625755}" presName="parTxOnly" presStyleLbl="node1" presStyleIdx="4" presStyleCnt="5" custScaleX="132010" custScaleY="188628">
        <dgm:presLayoutVars>
          <dgm:bulletEnabled val="1"/>
        </dgm:presLayoutVars>
      </dgm:prSet>
      <dgm:spPr/>
    </dgm:pt>
  </dgm:ptLst>
  <dgm:cxnLst>
    <dgm:cxn modelId="{C38B4903-29D5-4CE8-8FCC-C223624329CF}" srcId="{444E1512-52D8-457A-8875-6537C90D39CE}" destId="{083C4F69-EB0E-40D2-AAE1-BE2D89E01C2A}" srcOrd="3" destOrd="0" parTransId="{56A47682-C06D-4500-8560-D7E79EEBE53F}" sibTransId="{E86CD1F3-52EC-4D2C-9B1E-4F586F30D550}"/>
    <dgm:cxn modelId="{CB280306-9811-41D5-BB55-C15694A020B0}" srcId="{444E1512-52D8-457A-8875-6537C90D39CE}" destId="{F0900DF1-BC1D-4239-98A1-025DCE625755}" srcOrd="4" destOrd="0" parTransId="{629E4296-5B9D-43D0-A13D-A3D6FE2DD554}" sibTransId="{32B8112B-E2CC-406C-A012-F254067EFA3B}"/>
    <dgm:cxn modelId="{511F4C2F-A57F-433B-8416-FFFF85448444}" srcId="{444E1512-52D8-457A-8875-6537C90D39CE}" destId="{8202608B-BAE2-4FF9-A22B-98FB2072CACC}" srcOrd="1" destOrd="0" parTransId="{3262B10F-5E3A-4D98-A336-94F221AC8DDC}" sibTransId="{2CE835F5-AE96-4417-853D-3CA3E9F5803C}"/>
    <dgm:cxn modelId="{B718456D-B795-45EA-BDF6-D48ADABD41B4}" type="presOf" srcId="{083C4F69-EB0E-40D2-AAE1-BE2D89E01C2A}" destId="{DC3F189E-0F63-4780-A488-1863FB0287B0}" srcOrd="0" destOrd="0" presId="urn:microsoft.com/office/officeart/2005/8/layout/hChevron3"/>
    <dgm:cxn modelId="{EC9FC16E-75E8-4A4D-A8FF-8F9CC201BF5D}" type="presOf" srcId="{F0900DF1-BC1D-4239-98A1-025DCE625755}" destId="{6CEB52A8-F918-4CAD-AD8E-EFD7A577A087}" srcOrd="0" destOrd="0" presId="urn:microsoft.com/office/officeart/2005/8/layout/hChevron3"/>
    <dgm:cxn modelId="{DF7D7551-D545-4AE8-9F43-967A9486B515}" srcId="{444E1512-52D8-457A-8875-6537C90D39CE}" destId="{17833E23-287D-44CB-81FC-89131C1F600B}" srcOrd="2" destOrd="0" parTransId="{E7F38C87-5063-4573-BEB7-EC1C461D7695}" sibTransId="{C10A3C94-5CF7-4F27-AF42-29CE793BAB06}"/>
    <dgm:cxn modelId="{E7148E54-760F-415E-87D9-AA5B108FD401}" type="presOf" srcId="{444E1512-52D8-457A-8875-6537C90D39CE}" destId="{069F6EB1-0FFB-4E40-906E-4282DBE9D3F2}" srcOrd="0" destOrd="0" presId="urn:microsoft.com/office/officeart/2005/8/layout/hChevron3"/>
    <dgm:cxn modelId="{98061C96-5477-47CF-B424-CE1680D80B31}" type="presOf" srcId="{17833E23-287D-44CB-81FC-89131C1F600B}" destId="{4A0C87DB-4762-4388-B20B-9A0D9F8B5786}" srcOrd="0" destOrd="0" presId="urn:microsoft.com/office/officeart/2005/8/layout/hChevron3"/>
    <dgm:cxn modelId="{702D0FB9-CE88-43A4-84E9-A486D93FC98A}" type="presOf" srcId="{8202608B-BAE2-4FF9-A22B-98FB2072CACC}" destId="{5A5C3F0E-9665-4805-A1C7-2E124093A1EC}" srcOrd="0" destOrd="0" presId="urn:microsoft.com/office/officeart/2005/8/layout/hChevron3"/>
    <dgm:cxn modelId="{FAC317C0-EF2B-4FF5-8ACA-F2E7B96E80DB}" type="presOf" srcId="{614D9B3C-0BF5-459D-A1F5-53269840CD32}" destId="{58B6F6E8-7ABE-4B11-836F-55CE5E29E6E7}" srcOrd="0" destOrd="0" presId="urn:microsoft.com/office/officeart/2005/8/layout/hChevron3"/>
    <dgm:cxn modelId="{F67B10FC-9603-42A2-AB0C-5576C240F439}" srcId="{444E1512-52D8-457A-8875-6537C90D39CE}" destId="{614D9B3C-0BF5-459D-A1F5-53269840CD32}" srcOrd="0" destOrd="0" parTransId="{87FAB823-A8DF-4973-9BD4-B297E961CBE9}" sibTransId="{EBCCF831-85E8-47DA-ABE2-1F3CC90730CB}"/>
    <dgm:cxn modelId="{AC92CD22-B584-452F-A6C3-3F92AE2F7DAF}" type="presParOf" srcId="{069F6EB1-0FFB-4E40-906E-4282DBE9D3F2}" destId="{58B6F6E8-7ABE-4B11-836F-55CE5E29E6E7}" srcOrd="0" destOrd="0" presId="urn:microsoft.com/office/officeart/2005/8/layout/hChevron3"/>
    <dgm:cxn modelId="{36E5FDFE-DAD8-41CB-9CB5-454C1B75C4D6}" type="presParOf" srcId="{069F6EB1-0FFB-4E40-906E-4282DBE9D3F2}" destId="{42D348BC-A8B4-4D6D-94FA-F2208D59B4B3}" srcOrd="1" destOrd="0" presId="urn:microsoft.com/office/officeart/2005/8/layout/hChevron3"/>
    <dgm:cxn modelId="{D2DDE670-5117-481D-BABC-82DE29C2A561}" type="presParOf" srcId="{069F6EB1-0FFB-4E40-906E-4282DBE9D3F2}" destId="{5A5C3F0E-9665-4805-A1C7-2E124093A1EC}" srcOrd="2" destOrd="0" presId="urn:microsoft.com/office/officeart/2005/8/layout/hChevron3"/>
    <dgm:cxn modelId="{1D9DE923-26FE-48A7-B63A-097AA28A6A08}" type="presParOf" srcId="{069F6EB1-0FFB-4E40-906E-4282DBE9D3F2}" destId="{4C8993E6-9DB2-46F1-BFC7-42B5204E49E4}" srcOrd="3" destOrd="0" presId="urn:microsoft.com/office/officeart/2005/8/layout/hChevron3"/>
    <dgm:cxn modelId="{B3BBA68E-4E3B-4603-8443-ECF772220CAC}" type="presParOf" srcId="{069F6EB1-0FFB-4E40-906E-4282DBE9D3F2}" destId="{4A0C87DB-4762-4388-B20B-9A0D9F8B5786}" srcOrd="4" destOrd="0" presId="urn:microsoft.com/office/officeart/2005/8/layout/hChevron3"/>
    <dgm:cxn modelId="{B805AA96-8291-48F9-8E32-85BD73DB2501}" type="presParOf" srcId="{069F6EB1-0FFB-4E40-906E-4282DBE9D3F2}" destId="{23C0130A-22A7-49FC-89B4-B26571874C4C}" srcOrd="5" destOrd="0" presId="urn:microsoft.com/office/officeart/2005/8/layout/hChevron3"/>
    <dgm:cxn modelId="{D77420AE-282E-4F67-9887-9484DA933BBE}" type="presParOf" srcId="{069F6EB1-0FFB-4E40-906E-4282DBE9D3F2}" destId="{DC3F189E-0F63-4780-A488-1863FB0287B0}" srcOrd="6" destOrd="0" presId="urn:microsoft.com/office/officeart/2005/8/layout/hChevron3"/>
    <dgm:cxn modelId="{5E021FC3-9C6E-4B8D-AB46-F9A469B3EAFD}" type="presParOf" srcId="{069F6EB1-0FFB-4E40-906E-4282DBE9D3F2}" destId="{D20B39A4-DF52-40CE-B98C-86F0FF731646}" srcOrd="7" destOrd="0" presId="urn:microsoft.com/office/officeart/2005/8/layout/hChevron3"/>
    <dgm:cxn modelId="{12D9106E-18E9-4E69-9DBB-CD9005ABC09F}" type="presParOf" srcId="{069F6EB1-0FFB-4E40-906E-4282DBE9D3F2}" destId="{6CEB52A8-F918-4CAD-AD8E-EFD7A577A08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CAB15-98D8-4219-B14C-B0EFAB871026}" type="doc">
      <dgm:prSet loTypeId="urn:microsoft.com/office/officeart/2005/8/layout/list1" loCatId="list" qsTypeId="urn:microsoft.com/office/officeart/2005/8/quickstyle/3d2" qsCatId="3D" csTypeId="urn:microsoft.com/office/officeart/2005/8/colors/accent0_3" csCatId="mainScheme" phldr="1"/>
      <dgm:spPr/>
    </dgm:pt>
    <dgm:pt modelId="{38AACE46-4D64-4037-8670-7317A36AC4DB}">
      <dgm:prSet phldrT="[Texto]"/>
      <dgm:spPr/>
      <dgm:t>
        <a:bodyPr/>
        <a:lstStyle/>
        <a:p>
          <a:r>
            <a:rPr lang="es-E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FORTALEZAS</a:t>
          </a:r>
        </a:p>
      </dgm:t>
    </dgm:pt>
    <dgm:pt modelId="{CE37E01B-1B3C-46B1-89E4-C6A4C9C90A43}" type="parTrans" cxnId="{634B6BDC-6DB8-4A31-B405-13B87E7D5A96}">
      <dgm:prSet/>
      <dgm:spPr/>
      <dgm:t>
        <a:bodyPr/>
        <a:lstStyle/>
        <a:p>
          <a:endParaRPr lang="es-ES"/>
        </a:p>
      </dgm:t>
    </dgm:pt>
    <dgm:pt modelId="{6D3E30F1-7308-4448-B1FE-A197272B8CB9}" type="sibTrans" cxnId="{634B6BDC-6DB8-4A31-B405-13B87E7D5A96}">
      <dgm:prSet/>
      <dgm:spPr/>
      <dgm:t>
        <a:bodyPr/>
        <a:lstStyle/>
        <a:p>
          <a:endParaRPr lang="es-ES"/>
        </a:p>
      </dgm:t>
    </dgm:pt>
    <dgm:pt modelId="{2F816F7A-9978-414B-8877-1A3687B811B4}">
      <dgm:prSet phldrT="[Texto]"/>
      <dgm:spPr/>
      <dgm:t>
        <a:bodyPr/>
        <a:lstStyle/>
        <a:p>
          <a:r>
            <a:rPr lang="es-E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LIMITACIONES</a:t>
          </a:r>
        </a:p>
      </dgm:t>
    </dgm:pt>
    <dgm:pt modelId="{993DA107-A36E-4CAE-B4E6-6D8A3B094F87}" type="parTrans" cxnId="{59C97286-82AA-44C4-9881-F9AE1ED10F53}">
      <dgm:prSet/>
      <dgm:spPr/>
      <dgm:t>
        <a:bodyPr/>
        <a:lstStyle/>
        <a:p>
          <a:endParaRPr lang="es-ES"/>
        </a:p>
      </dgm:t>
    </dgm:pt>
    <dgm:pt modelId="{90E47E01-8BD1-4979-B0F7-E13309826D01}" type="sibTrans" cxnId="{59C97286-82AA-44C4-9881-F9AE1ED10F53}">
      <dgm:prSet/>
      <dgm:spPr/>
      <dgm:t>
        <a:bodyPr/>
        <a:lstStyle/>
        <a:p>
          <a:endParaRPr lang="es-ES"/>
        </a:p>
      </dgm:t>
    </dgm:pt>
    <dgm:pt modelId="{362C7D24-D854-4431-9548-E6E11DF09C3F}">
      <dgm:prSet phldrT="[Texto]"/>
      <dgm:spPr/>
      <dgm:t>
        <a:bodyPr/>
        <a:lstStyle/>
        <a:p>
          <a:r>
            <a:rPr lang="es-E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FUTURAS</a:t>
          </a:r>
          <a:r>
            <a:rPr lang="es-ES" dirty="0">
              <a:solidFill>
                <a:srgbClr val="FFFF00"/>
              </a:solidFill>
            </a:rPr>
            <a:t> </a:t>
          </a:r>
          <a:r>
            <a:rPr lang="es-E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CONSIDERACIONES</a:t>
          </a:r>
        </a:p>
      </dgm:t>
    </dgm:pt>
    <dgm:pt modelId="{21CCD64E-4A01-4754-B482-FD04624C5989}" type="parTrans" cxnId="{22123D98-C2A2-4C15-A067-7C24F9E8CE5B}">
      <dgm:prSet/>
      <dgm:spPr/>
      <dgm:t>
        <a:bodyPr/>
        <a:lstStyle/>
        <a:p>
          <a:endParaRPr lang="es-ES"/>
        </a:p>
      </dgm:t>
    </dgm:pt>
    <dgm:pt modelId="{70697385-0C25-4DAD-B271-AD680BF83571}" type="sibTrans" cxnId="{22123D98-C2A2-4C15-A067-7C24F9E8CE5B}">
      <dgm:prSet/>
      <dgm:spPr/>
      <dgm:t>
        <a:bodyPr/>
        <a:lstStyle/>
        <a:p>
          <a:endParaRPr lang="es-ES"/>
        </a:p>
      </dgm:t>
    </dgm:pt>
    <dgm:pt modelId="{34601F1E-C46C-4A0B-8237-6DCFBF963F7A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Muestra homogénea en edad y género</a:t>
          </a:r>
        </a:p>
      </dgm:t>
    </dgm:pt>
    <dgm:pt modelId="{54062E96-478C-4347-9587-6FD8459DA5FF}" type="parTrans" cxnId="{E586B4B5-9AC6-427A-A01F-71006DBA3433}">
      <dgm:prSet/>
      <dgm:spPr/>
      <dgm:t>
        <a:bodyPr/>
        <a:lstStyle/>
        <a:p>
          <a:endParaRPr lang="es-ES"/>
        </a:p>
      </dgm:t>
    </dgm:pt>
    <dgm:pt modelId="{293097A7-6B52-4930-9483-B8B814318CF8}" type="sibTrans" cxnId="{E586B4B5-9AC6-427A-A01F-71006DBA3433}">
      <dgm:prSet/>
      <dgm:spPr/>
      <dgm:t>
        <a:bodyPr/>
        <a:lstStyle/>
        <a:p>
          <a:endParaRPr lang="es-ES"/>
        </a:p>
      </dgm:t>
    </dgm:pt>
    <dgm:pt modelId="{E01FD0E7-6EB5-4E89-AF5F-56C6199AE787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Datos </a:t>
          </a:r>
          <a:r>
            <a:rPr lang="es-ES" dirty="0" err="1">
              <a:latin typeface="Calibri" panose="020F0502020204030204" pitchFamily="34" charset="0"/>
              <a:cs typeface="Calibri" panose="020F0502020204030204" pitchFamily="34" charset="0"/>
            </a:rPr>
            <a:t>imbalanceados</a:t>
          </a:r>
          <a:endParaRPr lang="es-E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24A145-8402-47FE-BE89-D0A03D1556D6}" type="parTrans" cxnId="{32959D03-5646-4554-8ACB-8B2A124DCF82}">
      <dgm:prSet/>
      <dgm:spPr/>
      <dgm:t>
        <a:bodyPr/>
        <a:lstStyle/>
        <a:p>
          <a:endParaRPr lang="es-ES"/>
        </a:p>
      </dgm:t>
    </dgm:pt>
    <dgm:pt modelId="{67FD0E10-31C5-4A99-9528-6152382A7AAB}" type="sibTrans" cxnId="{32959D03-5646-4554-8ACB-8B2A124DCF82}">
      <dgm:prSet/>
      <dgm:spPr/>
      <dgm:t>
        <a:bodyPr/>
        <a:lstStyle/>
        <a:p>
          <a:endParaRPr lang="es-ES"/>
        </a:p>
      </dgm:t>
    </dgm:pt>
    <dgm:pt modelId="{1E9C6983-D668-49B2-A1D6-5E15B8559924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Ampliar muestra para generalizar a población de interés</a:t>
          </a:r>
        </a:p>
      </dgm:t>
    </dgm:pt>
    <dgm:pt modelId="{0A7B34B6-561F-429F-B00B-ECEF27633F7C}" type="parTrans" cxnId="{CFC9D54B-E944-4FC2-8E91-FA99715EF8E5}">
      <dgm:prSet/>
      <dgm:spPr/>
      <dgm:t>
        <a:bodyPr/>
        <a:lstStyle/>
        <a:p>
          <a:endParaRPr lang="es-ES"/>
        </a:p>
      </dgm:t>
    </dgm:pt>
    <dgm:pt modelId="{023A8E76-803B-4BF1-B937-06EDB8828144}" type="sibTrans" cxnId="{CFC9D54B-E944-4FC2-8E91-FA99715EF8E5}">
      <dgm:prSet/>
      <dgm:spPr/>
      <dgm:t>
        <a:bodyPr/>
        <a:lstStyle/>
        <a:p>
          <a:endParaRPr lang="es-ES"/>
        </a:p>
      </dgm:t>
    </dgm:pt>
    <dgm:pt modelId="{E0A3ABFD-F0F8-4FE1-9241-4CB5E08780E0}" type="pres">
      <dgm:prSet presAssocID="{2B3CAB15-98D8-4219-B14C-B0EFAB871026}" presName="linear" presStyleCnt="0">
        <dgm:presLayoutVars>
          <dgm:dir/>
          <dgm:animLvl val="lvl"/>
          <dgm:resizeHandles val="exact"/>
        </dgm:presLayoutVars>
      </dgm:prSet>
      <dgm:spPr/>
    </dgm:pt>
    <dgm:pt modelId="{96418F72-35D1-4429-9CA5-FD108B6D9769}" type="pres">
      <dgm:prSet presAssocID="{38AACE46-4D64-4037-8670-7317A36AC4DB}" presName="parentLin" presStyleCnt="0"/>
      <dgm:spPr/>
    </dgm:pt>
    <dgm:pt modelId="{8BC41143-8002-4ABC-842D-31C1DD7B5A78}" type="pres">
      <dgm:prSet presAssocID="{38AACE46-4D64-4037-8670-7317A36AC4DB}" presName="parentLeftMargin" presStyleLbl="node1" presStyleIdx="0" presStyleCnt="3"/>
      <dgm:spPr/>
    </dgm:pt>
    <dgm:pt modelId="{2EFF69D9-D382-4932-AE7C-4132E6B40BAE}" type="pres">
      <dgm:prSet presAssocID="{38AACE46-4D64-4037-8670-7317A36AC4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DC73D8-A1AE-43A3-AC32-44D77CFC4A15}" type="pres">
      <dgm:prSet presAssocID="{38AACE46-4D64-4037-8670-7317A36AC4DB}" presName="negativeSpace" presStyleCnt="0"/>
      <dgm:spPr/>
    </dgm:pt>
    <dgm:pt modelId="{5A2C0466-3186-4DC4-9AE2-79DFBE1A9C3C}" type="pres">
      <dgm:prSet presAssocID="{38AACE46-4D64-4037-8670-7317A36AC4DB}" presName="childText" presStyleLbl="conFgAcc1" presStyleIdx="0" presStyleCnt="3">
        <dgm:presLayoutVars>
          <dgm:bulletEnabled val="1"/>
        </dgm:presLayoutVars>
      </dgm:prSet>
      <dgm:spPr/>
    </dgm:pt>
    <dgm:pt modelId="{501FAB25-0DE7-46E2-9E91-CC0F89AE0D6E}" type="pres">
      <dgm:prSet presAssocID="{6D3E30F1-7308-4448-B1FE-A197272B8CB9}" presName="spaceBetweenRectangles" presStyleCnt="0"/>
      <dgm:spPr/>
    </dgm:pt>
    <dgm:pt modelId="{FF13E96A-A599-40C8-B1A4-F52FDC2E897D}" type="pres">
      <dgm:prSet presAssocID="{2F816F7A-9978-414B-8877-1A3687B811B4}" presName="parentLin" presStyleCnt="0"/>
      <dgm:spPr/>
    </dgm:pt>
    <dgm:pt modelId="{7D231539-231E-459E-AAE9-96461DEAC971}" type="pres">
      <dgm:prSet presAssocID="{2F816F7A-9978-414B-8877-1A3687B811B4}" presName="parentLeftMargin" presStyleLbl="node1" presStyleIdx="0" presStyleCnt="3"/>
      <dgm:spPr/>
    </dgm:pt>
    <dgm:pt modelId="{80313B13-0FDA-4F07-8AE1-2D3F0B897E15}" type="pres">
      <dgm:prSet presAssocID="{2F816F7A-9978-414B-8877-1A3687B811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D31208-8DE2-4BBD-AB08-FB344A8DF4E3}" type="pres">
      <dgm:prSet presAssocID="{2F816F7A-9978-414B-8877-1A3687B811B4}" presName="negativeSpace" presStyleCnt="0"/>
      <dgm:spPr/>
    </dgm:pt>
    <dgm:pt modelId="{F9E714F9-A4FD-4E08-9299-BA33F2155386}" type="pres">
      <dgm:prSet presAssocID="{2F816F7A-9978-414B-8877-1A3687B811B4}" presName="childText" presStyleLbl="conFgAcc1" presStyleIdx="1" presStyleCnt="3">
        <dgm:presLayoutVars>
          <dgm:bulletEnabled val="1"/>
        </dgm:presLayoutVars>
      </dgm:prSet>
      <dgm:spPr/>
    </dgm:pt>
    <dgm:pt modelId="{D9AB6794-63AA-4E4F-8C84-C3E1EFA756A6}" type="pres">
      <dgm:prSet presAssocID="{90E47E01-8BD1-4979-B0F7-E13309826D01}" presName="spaceBetweenRectangles" presStyleCnt="0"/>
      <dgm:spPr/>
    </dgm:pt>
    <dgm:pt modelId="{8B7B1EB2-1814-4A60-BA55-6CED4A2057A1}" type="pres">
      <dgm:prSet presAssocID="{362C7D24-D854-4431-9548-E6E11DF09C3F}" presName="parentLin" presStyleCnt="0"/>
      <dgm:spPr/>
    </dgm:pt>
    <dgm:pt modelId="{85439EDB-0627-4A55-A6E4-4B8A7266DA3F}" type="pres">
      <dgm:prSet presAssocID="{362C7D24-D854-4431-9548-E6E11DF09C3F}" presName="parentLeftMargin" presStyleLbl="node1" presStyleIdx="1" presStyleCnt="3"/>
      <dgm:spPr/>
    </dgm:pt>
    <dgm:pt modelId="{C743FAD7-CEC9-4B6B-8F5C-C79DE1F93C2A}" type="pres">
      <dgm:prSet presAssocID="{362C7D24-D854-4431-9548-E6E11DF09C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57AD65F-7CD1-454D-A5A1-B279A014A967}" type="pres">
      <dgm:prSet presAssocID="{362C7D24-D854-4431-9548-E6E11DF09C3F}" presName="negativeSpace" presStyleCnt="0"/>
      <dgm:spPr/>
    </dgm:pt>
    <dgm:pt modelId="{F9D858EF-2D88-4E5E-8387-38C4B93A7044}" type="pres">
      <dgm:prSet presAssocID="{362C7D24-D854-4431-9548-E6E11DF09C3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2959D03-5646-4554-8ACB-8B2A124DCF82}" srcId="{2F816F7A-9978-414B-8877-1A3687B811B4}" destId="{E01FD0E7-6EB5-4E89-AF5F-56C6199AE787}" srcOrd="0" destOrd="0" parTransId="{8824A145-8402-47FE-BE89-D0A03D1556D6}" sibTransId="{67FD0E10-31C5-4A99-9528-6152382A7AAB}"/>
    <dgm:cxn modelId="{51D35807-CF25-4BD2-A082-45CD357CB8FA}" type="presOf" srcId="{34601F1E-C46C-4A0B-8237-6DCFBF963F7A}" destId="{5A2C0466-3186-4DC4-9AE2-79DFBE1A9C3C}" srcOrd="0" destOrd="0" presId="urn:microsoft.com/office/officeart/2005/8/layout/list1"/>
    <dgm:cxn modelId="{59FEE61D-ED62-4C4A-A670-0AF17FF26492}" type="presOf" srcId="{2F816F7A-9978-414B-8877-1A3687B811B4}" destId="{80313B13-0FDA-4F07-8AE1-2D3F0B897E15}" srcOrd="1" destOrd="0" presId="urn:microsoft.com/office/officeart/2005/8/layout/list1"/>
    <dgm:cxn modelId="{61703523-A8E7-4E57-9941-5C3AFF817047}" type="presOf" srcId="{1E9C6983-D668-49B2-A1D6-5E15B8559924}" destId="{F9D858EF-2D88-4E5E-8387-38C4B93A7044}" srcOrd="0" destOrd="0" presId="urn:microsoft.com/office/officeart/2005/8/layout/list1"/>
    <dgm:cxn modelId="{CFC9D54B-E944-4FC2-8E91-FA99715EF8E5}" srcId="{362C7D24-D854-4431-9548-E6E11DF09C3F}" destId="{1E9C6983-D668-49B2-A1D6-5E15B8559924}" srcOrd="0" destOrd="0" parTransId="{0A7B34B6-561F-429F-B00B-ECEF27633F7C}" sibTransId="{023A8E76-803B-4BF1-B937-06EDB8828144}"/>
    <dgm:cxn modelId="{50E0216F-A007-499E-890E-A457A91AEB6F}" type="presOf" srcId="{38AACE46-4D64-4037-8670-7317A36AC4DB}" destId="{2EFF69D9-D382-4932-AE7C-4132E6B40BAE}" srcOrd="1" destOrd="0" presId="urn:microsoft.com/office/officeart/2005/8/layout/list1"/>
    <dgm:cxn modelId="{59C97286-82AA-44C4-9881-F9AE1ED10F53}" srcId="{2B3CAB15-98D8-4219-B14C-B0EFAB871026}" destId="{2F816F7A-9978-414B-8877-1A3687B811B4}" srcOrd="1" destOrd="0" parTransId="{993DA107-A36E-4CAE-B4E6-6D8A3B094F87}" sibTransId="{90E47E01-8BD1-4979-B0F7-E13309826D01}"/>
    <dgm:cxn modelId="{22123D98-C2A2-4C15-A067-7C24F9E8CE5B}" srcId="{2B3CAB15-98D8-4219-B14C-B0EFAB871026}" destId="{362C7D24-D854-4431-9548-E6E11DF09C3F}" srcOrd="2" destOrd="0" parTransId="{21CCD64E-4A01-4754-B482-FD04624C5989}" sibTransId="{70697385-0C25-4DAD-B271-AD680BF83571}"/>
    <dgm:cxn modelId="{868FAC9A-D127-4949-BA1F-F4E4FF90F79D}" type="presOf" srcId="{E01FD0E7-6EB5-4E89-AF5F-56C6199AE787}" destId="{F9E714F9-A4FD-4E08-9299-BA33F2155386}" srcOrd="0" destOrd="0" presId="urn:microsoft.com/office/officeart/2005/8/layout/list1"/>
    <dgm:cxn modelId="{C3A0BAAE-4F3D-4E91-9416-286A3E4B9341}" type="presOf" srcId="{362C7D24-D854-4431-9548-E6E11DF09C3F}" destId="{85439EDB-0627-4A55-A6E4-4B8A7266DA3F}" srcOrd="0" destOrd="0" presId="urn:microsoft.com/office/officeart/2005/8/layout/list1"/>
    <dgm:cxn modelId="{E586B4B5-9AC6-427A-A01F-71006DBA3433}" srcId="{38AACE46-4D64-4037-8670-7317A36AC4DB}" destId="{34601F1E-C46C-4A0B-8237-6DCFBF963F7A}" srcOrd="0" destOrd="0" parTransId="{54062E96-478C-4347-9587-6FD8459DA5FF}" sibTransId="{293097A7-6B52-4930-9483-B8B814318CF8}"/>
    <dgm:cxn modelId="{634B6BDC-6DB8-4A31-B405-13B87E7D5A96}" srcId="{2B3CAB15-98D8-4219-B14C-B0EFAB871026}" destId="{38AACE46-4D64-4037-8670-7317A36AC4DB}" srcOrd="0" destOrd="0" parTransId="{CE37E01B-1B3C-46B1-89E4-C6A4C9C90A43}" sibTransId="{6D3E30F1-7308-4448-B1FE-A197272B8CB9}"/>
    <dgm:cxn modelId="{8697F8DC-9BF3-4CBB-971E-A866BA18A13F}" type="presOf" srcId="{38AACE46-4D64-4037-8670-7317A36AC4DB}" destId="{8BC41143-8002-4ABC-842D-31C1DD7B5A78}" srcOrd="0" destOrd="0" presId="urn:microsoft.com/office/officeart/2005/8/layout/list1"/>
    <dgm:cxn modelId="{E8FEAEEC-70DD-4CC8-8EB2-9CE3D5A79EDC}" type="presOf" srcId="{2B3CAB15-98D8-4219-B14C-B0EFAB871026}" destId="{E0A3ABFD-F0F8-4FE1-9241-4CB5E08780E0}" srcOrd="0" destOrd="0" presId="urn:microsoft.com/office/officeart/2005/8/layout/list1"/>
    <dgm:cxn modelId="{1A9331F9-D829-4FAA-ABDA-C4B9C67607DF}" type="presOf" srcId="{362C7D24-D854-4431-9548-E6E11DF09C3F}" destId="{C743FAD7-CEC9-4B6B-8F5C-C79DE1F93C2A}" srcOrd="1" destOrd="0" presId="urn:microsoft.com/office/officeart/2005/8/layout/list1"/>
    <dgm:cxn modelId="{C57A3FFE-E8E5-4ECC-892F-7D3F2B24EA82}" type="presOf" srcId="{2F816F7A-9978-414B-8877-1A3687B811B4}" destId="{7D231539-231E-459E-AAE9-96461DEAC971}" srcOrd="0" destOrd="0" presId="urn:microsoft.com/office/officeart/2005/8/layout/list1"/>
    <dgm:cxn modelId="{E313E723-D560-495F-BA29-3B7EF3B4E6C3}" type="presParOf" srcId="{E0A3ABFD-F0F8-4FE1-9241-4CB5E08780E0}" destId="{96418F72-35D1-4429-9CA5-FD108B6D9769}" srcOrd="0" destOrd="0" presId="urn:microsoft.com/office/officeart/2005/8/layout/list1"/>
    <dgm:cxn modelId="{D0E05788-CC14-48B4-8C73-B340D1E55F0A}" type="presParOf" srcId="{96418F72-35D1-4429-9CA5-FD108B6D9769}" destId="{8BC41143-8002-4ABC-842D-31C1DD7B5A78}" srcOrd="0" destOrd="0" presId="urn:microsoft.com/office/officeart/2005/8/layout/list1"/>
    <dgm:cxn modelId="{1B32516C-76B7-4138-BA9D-2924BB5E09BD}" type="presParOf" srcId="{96418F72-35D1-4429-9CA5-FD108B6D9769}" destId="{2EFF69D9-D382-4932-AE7C-4132E6B40BAE}" srcOrd="1" destOrd="0" presId="urn:microsoft.com/office/officeart/2005/8/layout/list1"/>
    <dgm:cxn modelId="{FC9F058C-5097-429E-9754-D888DFC27C07}" type="presParOf" srcId="{E0A3ABFD-F0F8-4FE1-9241-4CB5E08780E0}" destId="{BCDC73D8-A1AE-43A3-AC32-44D77CFC4A15}" srcOrd="1" destOrd="0" presId="urn:microsoft.com/office/officeart/2005/8/layout/list1"/>
    <dgm:cxn modelId="{4C46BA8E-22E0-4D27-83FE-3E24BD545B57}" type="presParOf" srcId="{E0A3ABFD-F0F8-4FE1-9241-4CB5E08780E0}" destId="{5A2C0466-3186-4DC4-9AE2-79DFBE1A9C3C}" srcOrd="2" destOrd="0" presId="urn:microsoft.com/office/officeart/2005/8/layout/list1"/>
    <dgm:cxn modelId="{E75B1535-11D5-454E-B0C8-FB5587592075}" type="presParOf" srcId="{E0A3ABFD-F0F8-4FE1-9241-4CB5E08780E0}" destId="{501FAB25-0DE7-46E2-9E91-CC0F89AE0D6E}" srcOrd="3" destOrd="0" presId="urn:microsoft.com/office/officeart/2005/8/layout/list1"/>
    <dgm:cxn modelId="{144D31A3-9978-488D-A1E9-F8E5EE16CBEE}" type="presParOf" srcId="{E0A3ABFD-F0F8-4FE1-9241-4CB5E08780E0}" destId="{FF13E96A-A599-40C8-B1A4-F52FDC2E897D}" srcOrd="4" destOrd="0" presId="urn:microsoft.com/office/officeart/2005/8/layout/list1"/>
    <dgm:cxn modelId="{B8D284D4-F057-4093-9D3C-CD41167295D0}" type="presParOf" srcId="{FF13E96A-A599-40C8-B1A4-F52FDC2E897D}" destId="{7D231539-231E-459E-AAE9-96461DEAC971}" srcOrd="0" destOrd="0" presId="urn:microsoft.com/office/officeart/2005/8/layout/list1"/>
    <dgm:cxn modelId="{05B15130-1FCD-41A9-A778-45D4C8BED548}" type="presParOf" srcId="{FF13E96A-A599-40C8-B1A4-F52FDC2E897D}" destId="{80313B13-0FDA-4F07-8AE1-2D3F0B897E15}" srcOrd="1" destOrd="0" presId="urn:microsoft.com/office/officeart/2005/8/layout/list1"/>
    <dgm:cxn modelId="{A5833659-8749-4397-9E2E-3CE020EE6615}" type="presParOf" srcId="{E0A3ABFD-F0F8-4FE1-9241-4CB5E08780E0}" destId="{A5D31208-8DE2-4BBD-AB08-FB344A8DF4E3}" srcOrd="5" destOrd="0" presId="urn:microsoft.com/office/officeart/2005/8/layout/list1"/>
    <dgm:cxn modelId="{4D4DAEFE-EFCF-458C-9EAB-CCBE2D01A902}" type="presParOf" srcId="{E0A3ABFD-F0F8-4FE1-9241-4CB5E08780E0}" destId="{F9E714F9-A4FD-4E08-9299-BA33F2155386}" srcOrd="6" destOrd="0" presId="urn:microsoft.com/office/officeart/2005/8/layout/list1"/>
    <dgm:cxn modelId="{8401964D-72DB-4898-8D51-D78DC0C4098B}" type="presParOf" srcId="{E0A3ABFD-F0F8-4FE1-9241-4CB5E08780E0}" destId="{D9AB6794-63AA-4E4F-8C84-C3E1EFA756A6}" srcOrd="7" destOrd="0" presId="urn:microsoft.com/office/officeart/2005/8/layout/list1"/>
    <dgm:cxn modelId="{B0E8AD3B-FBB3-494D-8C5F-C0288608578C}" type="presParOf" srcId="{E0A3ABFD-F0F8-4FE1-9241-4CB5E08780E0}" destId="{8B7B1EB2-1814-4A60-BA55-6CED4A2057A1}" srcOrd="8" destOrd="0" presId="urn:microsoft.com/office/officeart/2005/8/layout/list1"/>
    <dgm:cxn modelId="{B96833D5-FC5A-448C-8873-F376FEDD2844}" type="presParOf" srcId="{8B7B1EB2-1814-4A60-BA55-6CED4A2057A1}" destId="{85439EDB-0627-4A55-A6E4-4B8A7266DA3F}" srcOrd="0" destOrd="0" presId="urn:microsoft.com/office/officeart/2005/8/layout/list1"/>
    <dgm:cxn modelId="{6080F6A9-1F7D-4805-849F-EF9D6C26892B}" type="presParOf" srcId="{8B7B1EB2-1814-4A60-BA55-6CED4A2057A1}" destId="{C743FAD7-CEC9-4B6B-8F5C-C79DE1F93C2A}" srcOrd="1" destOrd="0" presId="urn:microsoft.com/office/officeart/2005/8/layout/list1"/>
    <dgm:cxn modelId="{B7040B8F-B6E5-4A4E-A126-466769A818EB}" type="presParOf" srcId="{E0A3ABFD-F0F8-4FE1-9241-4CB5E08780E0}" destId="{457AD65F-7CD1-454D-A5A1-B279A014A967}" srcOrd="9" destOrd="0" presId="urn:microsoft.com/office/officeart/2005/8/layout/list1"/>
    <dgm:cxn modelId="{8CEBE871-A7AD-4291-9585-DDEEDBDAB85F}" type="presParOf" srcId="{E0A3ABFD-F0F8-4FE1-9241-4CB5E08780E0}" destId="{F9D858EF-2D88-4E5E-8387-38C4B93A70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6F6E8-7ABE-4B11-836F-55CE5E29E6E7}">
      <dsp:nvSpPr>
        <dsp:cNvPr id="0" name=""/>
        <dsp:cNvSpPr/>
      </dsp:nvSpPr>
      <dsp:spPr>
        <a:xfrm>
          <a:off x="3090" y="1122348"/>
          <a:ext cx="1372589" cy="52730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tx1"/>
              </a:solidFill>
            </a:rPr>
            <a:t>1(muy poco)</a:t>
          </a:r>
        </a:p>
      </dsp:txBody>
      <dsp:txXfrm>
        <a:off x="3090" y="1122348"/>
        <a:ext cx="1240764" cy="527302"/>
      </dsp:txXfrm>
    </dsp:sp>
    <dsp:sp modelId="{5A5C3F0E-9665-4805-A1C7-2E124093A1EC}">
      <dsp:nvSpPr>
        <dsp:cNvPr id="0" name=""/>
        <dsp:cNvSpPr/>
      </dsp:nvSpPr>
      <dsp:spPr>
        <a:xfrm>
          <a:off x="1087750" y="1047213"/>
          <a:ext cx="1679090" cy="67757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tx1"/>
              </a:solidFill>
            </a:rPr>
            <a:t>2(poco)</a:t>
          </a:r>
        </a:p>
      </dsp:txBody>
      <dsp:txXfrm>
        <a:off x="1426537" y="1047213"/>
        <a:ext cx="1001517" cy="677573"/>
      </dsp:txXfrm>
    </dsp:sp>
    <dsp:sp modelId="{4A0C87DB-4762-4388-B20B-9A0D9F8B5786}">
      <dsp:nvSpPr>
        <dsp:cNvPr id="0" name=""/>
        <dsp:cNvSpPr/>
      </dsp:nvSpPr>
      <dsp:spPr>
        <a:xfrm>
          <a:off x="2478911" y="959648"/>
          <a:ext cx="2181902" cy="8527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tx1"/>
              </a:solidFill>
            </a:rPr>
            <a:t>3(moderado)</a:t>
          </a:r>
        </a:p>
      </dsp:txBody>
      <dsp:txXfrm>
        <a:off x="2905263" y="959648"/>
        <a:ext cx="1329199" cy="852703"/>
      </dsp:txXfrm>
    </dsp:sp>
    <dsp:sp modelId="{DC3F189E-0F63-4780-A488-1863FB0287B0}">
      <dsp:nvSpPr>
        <dsp:cNvPr id="0" name=""/>
        <dsp:cNvSpPr/>
      </dsp:nvSpPr>
      <dsp:spPr>
        <a:xfrm>
          <a:off x="4372884" y="906997"/>
          <a:ext cx="2111474" cy="95800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tx1"/>
              </a:solidFill>
            </a:rPr>
            <a:t>4(elevado)</a:t>
          </a:r>
        </a:p>
      </dsp:txBody>
      <dsp:txXfrm>
        <a:off x="4851887" y="906997"/>
        <a:ext cx="1153469" cy="958005"/>
      </dsp:txXfrm>
    </dsp:sp>
    <dsp:sp modelId="{6CEB52A8-F918-4CAD-AD8E-EFD7A577A087}">
      <dsp:nvSpPr>
        <dsp:cNvPr id="0" name=""/>
        <dsp:cNvSpPr/>
      </dsp:nvSpPr>
      <dsp:spPr>
        <a:xfrm>
          <a:off x="6196429" y="842883"/>
          <a:ext cx="1900479" cy="108623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tx1"/>
              </a:solidFill>
            </a:rPr>
            <a:t>5(muy elevado)</a:t>
          </a:r>
        </a:p>
      </dsp:txBody>
      <dsp:txXfrm>
        <a:off x="6739545" y="842883"/>
        <a:ext cx="814247" cy="1086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C0466-3186-4DC4-9AE2-79DFBE1A9C3C}">
      <dsp:nvSpPr>
        <dsp:cNvPr id="0" name=""/>
        <dsp:cNvSpPr/>
      </dsp:nvSpPr>
      <dsp:spPr>
        <a:xfrm>
          <a:off x="0" y="536500"/>
          <a:ext cx="9099612" cy="1275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6231" tIns="624840" rIns="70623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>
              <a:latin typeface="Calibri" panose="020F0502020204030204" pitchFamily="34" charset="0"/>
              <a:cs typeface="Calibri" panose="020F0502020204030204" pitchFamily="34" charset="0"/>
            </a:rPr>
            <a:t>Muestra homogénea en edad y género</a:t>
          </a:r>
        </a:p>
      </dsp:txBody>
      <dsp:txXfrm>
        <a:off x="0" y="536500"/>
        <a:ext cx="9099612" cy="1275750"/>
      </dsp:txXfrm>
    </dsp:sp>
    <dsp:sp modelId="{2EFF69D9-D382-4932-AE7C-4132E6B40BAE}">
      <dsp:nvSpPr>
        <dsp:cNvPr id="0" name=""/>
        <dsp:cNvSpPr/>
      </dsp:nvSpPr>
      <dsp:spPr>
        <a:xfrm>
          <a:off x="454980" y="93700"/>
          <a:ext cx="6369728" cy="8856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761" tIns="0" rIns="24076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FORTALEZAS</a:t>
          </a:r>
        </a:p>
      </dsp:txBody>
      <dsp:txXfrm>
        <a:off x="498211" y="136931"/>
        <a:ext cx="6283266" cy="799138"/>
      </dsp:txXfrm>
    </dsp:sp>
    <dsp:sp modelId="{F9E714F9-A4FD-4E08-9299-BA33F2155386}">
      <dsp:nvSpPr>
        <dsp:cNvPr id="0" name=""/>
        <dsp:cNvSpPr/>
      </dsp:nvSpPr>
      <dsp:spPr>
        <a:xfrm>
          <a:off x="0" y="2417050"/>
          <a:ext cx="9099612" cy="1275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6231" tIns="624840" rIns="70623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>
              <a:latin typeface="Calibri" panose="020F0502020204030204" pitchFamily="34" charset="0"/>
              <a:cs typeface="Calibri" panose="020F0502020204030204" pitchFamily="34" charset="0"/>
            </a:rPr>
            <a:t>Datos </a:t>
          </a:r>
          <a:r>
            <a:rPr lang="es-ES" sz="3000" kern="1200" dirty="0" err="1">
              <a:latin typeface="Calibri" panose="020F0502020204030204" pitchFamily="34" charset="0"/>
              <a:cs typeface="Calibri" panose="020F0502020204030204" pitchFamily="34" charset="0"/>
            </a:rPr>
            <a:t>imbalanceados</a:t>
          </a:r>
          <a:endParaRPr lang="es-E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417050"/>
        <a:ext cx="9099612" cy="1275750"/>
      </dsp:txXfrm>
    </dsp:sp>
    <dsp:sp modelId="{80313B13-0FDA-4F07-8AE1-2D3F0B897E15}">
      <dsp:nvSpPr>
        <dsp:cNvPr id="0" name=""/>
        <dsp:cNvSpPr/>
      </dsp:nvSpPr>
      <dsp:spPr>
        <a:xfrm>
          <a:off x="454980" y="1974250"/>
          <a:ext cx="6369728" cy="8856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761" tIns="0" rIns="24076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LIMITACIONES</a:t>
          </a:r>
        </a:p>
      </dsp:txBody>
      <dsp:txXfrm>
        <a:off x="498211" y="2017481"/>
        <a:ext cx="6283266" cy="799138"/>
      </dsp:txXfrm>
    </dsp:sp>
    <dsp:sp modelId="{F9D858EF-2D88-4E5E-8387-38C4B93A7044}">
      <dsp:nvSpPr>
        <dsp:cNvPr id="0" name=""/>
        <dsp:cNvSpPr/>
      </dsp:nvSpPr>
      <dsp:spPr>
        <a:xfrm>
          <a:off x="0" y="4297600"/>
          <a:ext cx="9099612" cy="170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6231" tIns="624840" rIns="70623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>
              <a:latin typeface="Calibri" panose="020F0502020204030204" pitchFamily="34" charset="0"/>
              <a:cs typeface="Calibri" panose="020F0502020204030204" pitchFamily="34" charset="0"/>
            </a:rPr>
            <a:t>Ampliar muestra para generalizar a población de interés</a:t>
          </a:r>
        </a:p>
      </dsp:txBody>
      <dsp:txXfrm>
        <a:off x="0" y="4297600"/>
        <a:ext cx="9099612" cy="1701000"/>
      </dsp:txXfrm>
    </dsp:sp>
    <dsp:sp modelId="{C743FAD7-CEC9-4B6B-8F5C-C79DE1F93C2A}">
      <dsp:nvSpPr>
        <dsp:cNvPr id="0" name=""/>
        <dsp:cNvSpPr/>
      </dsp:nvSpPr>
      <dsp:spPr>
        <a:xfrm>
          <a:off x="454980" y="3854800"/>
          <a:ext cx="6369728" cy="8856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761" tIns="0" rIns="24076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FUTURAS</a:t>
          </a:r>
          <a:r>
            <a:rPr lang="es-ES" sz="3000" kern="1200" dirty="0">
              <a:solidFill>
                <a:srgbClr val="FFFF00"/>
              </a:solidFill>
            </a:rPr>
            <a:t> </a:t>
          </a:r>
          <a:r>
            <a:rPr lang="es-ES" sz="3000" kern="12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CONSIDERACIONES</a:t>
          </a:r>
        </a:p>
      </dsp:txBody>
      <dsp:txXfrm>
        <a:off x="498211" y="3898031"/>
        <a:ext cx="6283266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09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51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86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996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212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32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0708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97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62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43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10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54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77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21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74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58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40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A3FCBB-91EF-456B-9EDA-3E20A4A4E849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CE1E3B-E013-49ED-ACC6-338B01AC9F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518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file:///C:\Users\Master\Documents\contenido_bootcamp\repositorio_git\EDA\Graphics\parents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file:///C:\Users\Master\Documents\contenido_bootcamp\repositorio_git\EDA\Graphics\romantic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BD17156-5E80-4AA8-A2E8-F4396DCCBB55}"/>
              </a:ext>
            </a:extLst>
          </p:cNvPr>
          <p:cNvSpPr txBox="1"/>
          <p:nvPr/>
        </p:nvSpPr>
        <p:spPr>
          <a:xfrm>
            <a:off x="1519561" y="639191"/>
            <a:ext cx="9152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EDA. “CONSUMO DE ALCOHOL EN ESTUDIANTES”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E69792-B0CD-4C54-ADAF-13813D8AB821}"/>
              </a:ext>
            </a:extLst>
          </p:cNvPr>
          <p:cNvSpPr txBox="1"/>
          <p:nvPr/>
        </p:nvSpPr>
        <p:spPr>
          <a:xfrm>
            <a:off x="4360415" y="5689679"/>
            <a:ext cx="290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DAVID SUÁREZ NIETO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85E75C3-E5B1-488E-8EF4-E2FDE86D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91" y="2476870"/>
            <a:ext cx="4891596" cy="28586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610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3C10CB-E5F8-4298-A0A6-43311BCE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4" y="290287"/>
            <a:ext cx="11765872" cy="1171852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2. 1. </a:t>
            </a:r>
            <a:r>
              <a:rPr lang="es-ES" sz="3100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consumo de alcohol decrece con la edad</a:t>
            </a:r>
            <a:b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DBE790-CDC7-4FC5-A296-041B0422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693476"/>
            <a:ext cx="11700769" cy="60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5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38B7F9F-0E84-4A6D-BF24-6C0EB253D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1" y="585927"/>
            <a:ext cx="10688713" cy="617885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4333392-678F-4776-8809-E1B4B366061D}"/>
              </a:ext>
            </a:extLst>
          </p:cNvPr>
          <p:cNvSpPr txBox="1">
            <a:spLocks/>
          </p:cNvSpPr>
          <p:nvPr/>
        </p:nvSpPr>
        <p:spPr>
          <a:xfrm>
            <a:off x="213064" y="122245"/>
            <a:ext cx="11765872" cy="11718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37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2. 2. </a:t>
            </a:r>
            <a:r>
              <a:rPr lang="es-ES" sz="3700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chicas beben más que los chicos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s-ES" sz="3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08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C5320A4-A41C-42FC-A626-AD74650F5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" y="721775"/>
            <a:ext cx="11842812" cy="59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4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53ED30B-A05C-4A73-8A9C-1B15C943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27287"/>
            <a:ext cx="12002610" cy="60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6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94A1391-DBB8-4897-9BA0-740B5D2C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0" y="585927"/>
            <a:ext cx="10293659" cy="617885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C23DCBE-978D-4AF2-BF15-0ADC2551DC0D}"/>
              </a:ext>
            </a:extLst>
          </p:cNvPr>
          <p:cNvSpPr txBox="1">
            <a:spLocks/>
          </p:cNvSpPr>
          <p:nvPr/>
        </p:nvSpPr>
        <p:spPr>
          <a:xfrm>
            <a:off x="213064" y="1"/>
            <a:ext cx="11765872" cy="117185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7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2. 3. </a:t>
            </a:r>
            <a:r>
              <a:rPr lang="es-ES" sz="4100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¿Influye si el tutor es el padre o la madre?</a:t>
            </a:r>
            <a:endParaRPr lang="es-ES" sz="4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b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904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C7EB60-9D5D-47E1-88F0-793D8E206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763480"/>
            <a:ext cx="8469297" cy="599242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6815FF3-E0FE-4C7F-98C0-CA5260B75A40}"/>
              </a:ext>
            </a:extLst>
          </p:cNvPr>
          <p:cNvSpPr txBox="1">
            <a:spLocks/>
          </p:cNvSpPr>
          <p:nvPr/>
        </p:nvSpPr>
        <p:spPr>
          <a:xfrm>
            <a:off x="213064" y="1"/>
            <a:ext cx="11765872" cy="1171852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77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2. 5</a:t>
            </a:r>
            <a:r>
              <a:rPr lang="es-ES" sz="7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sz="7700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Aquellos estudiantes que consumen con más frecuencia alcohol diariamente, obtienen peores notas</a:t>
            </a:r>
            <a:r>
              <a:rPr lang="es-E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b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032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06DEA8-9559-4942-B780-48A84555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2" y="1251753"/>
            <a:ext cx="10076156" cy="522127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5004479-C0B3-46B8-9654-61A3798AB856}"/>
              </a:ext>
            </a:extLst>
          </p:cNvPr>
          <p:cNvSpPr txBox="1">
            <a:spLocks/>
          </p:cNvSpPr>
          <p:nvPr/>
        </p:nvSpPr>
        <p:spPr>
          <a:xfrm>
            <a:off x="284085" y="248576"/>
            <a:ext cx="11765872" cy="701335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1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2. 6.</a:t>
            </a:r>
            <a:r>
              <a:rPr lang="es-ES" sz="11200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alumnos que viven en un entorno rural consumen menor alcohol tanto diario como durante el fin de semana</a:t>
            </a:r>
            <a:endParaRPr lang="es-ES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s-ES" sz="3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59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B882DB8-7D65-4B65-B18A-5E0559307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3" y="1171853"/>
            <a:ext cx="10235953" cy="527333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46E3ECA-0960-4FB3-9C8D-E49A6131BCA2}"/>
              </a:ext>
            </a:extLst>
          </p:cNvPr>
          <p:cNvSpPr txBox="1">
            <a:spLocks/>
          </p:cNvSpPr>
          <p:nvPr/>
        </p:nvSpPr>
        <p:spPr>
          <a:xfrm>
            <a:off x="213064" y="1"/>
            <a:ext cx="11765872" cy="117185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b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E662E99-997F-4C99-91F7-47364F1EF375}"/>
              </a:ext>
            </a:extLst>
          </p:cNvPr>
          <p:cNvSpPr txBox="1">
            <a:spLocks/>
          </p:cNvSpPr>
          <p:nvPr/>
        </p:nvSpPr>
        <p:spPr>
          <a:xfrm>
            <a:off x="284085" y="248576"/>
            <a:ext cx="11765872" cy="701335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1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2. 6.</a:t>
            </a:r>
            <a:r>
              <a:rPr lang="es-ES" sz="11200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alumnos que viven en un entorno rural consumen menor alcohol tanto diario como durante el fin de semana</a:t>
            </a:r>
            <a:endParaRPr lang="es-ES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s-ES" sz="3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98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8EC2F00-FB0B-497B-91F7-C58A43A33F0B}"/>
              </a:ext>
            </a:extLst>
          </p:cNvPr>
          <p:cNvSpPr txBox="1"/>
          <p:nvPr/>
        </p:nvSpPr>
        <p:spPr>
          <a:xfrm>
            <a:off x="719091" y="3278028"/>
            <a:ext cx="10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 action="ppaction://hlinkfile"/>
              </a:rPr>
              <a:t>file:///C:/Users/Master/Documents/contenido_bootcamp/repositorio_git/EDA/Graphics/parents.html</a:t>
            </a:r>
            <a:endParaRPr lang="es-ES" dirty="0"/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78F0A07-B14A-4AC6-A055-FE365BF7D7B6}"/>
              </a:ext>
            </a:extLst>
          </p:cNvPr>
          <p:cNvSpPr txBox="1">
            <a:spLocks/>
          </p:cNvSpPr>
          <p:nvPr/>
        </p:nvSpPr>
        <p:spPr>
          <a:xfrm>
            <a:off x="426128" y="470517"/>
            <a:ext cx="11765872" cy="1074198"/>
          </a:xfrm>
          <a:prstGeom prst="rect">
            <a:avLst/>
          </a:prstGeom>
        </p:spPr>
        <p:txBody>
          <a:bodyPr>
            <a:normAutofit fontScale="3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93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2. 7.</a:t>
            </a:r>
            <a:r>
              <a:rPr lang="es-ES" sz="9300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padres que viven juntos funcionan como un factor protector frente al consumo de alcohol de sus hijos a diferencia de aquellos que están separados</a:t>
            </a:r>
            <a:endParaRPr lang="es-ES" sz="93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s-ES" sz="37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s-ES" sz="37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CCA7AC-26D1-404D-A5AB-348F7196D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85" y="4546532"/>
            <a:ext cx="799779" cy="567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555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51E0A4C-C6AA-4124-A722-ED5CEB857F79}"/>
              </a:ext>
            </a:extLst>
          </p:cNvPr>
          <p:cNvSpPr txBox="1"/>
          <p:nvPr/>
        </p:nvSpPr>
        <p:spPr>
          <a:xfrm>
            <a:off x="852257" y="3304712"/>
            <a:ext cx="925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 action="ppaction://hlinkfile"/>
              </a:rPr>
              <a:t>file:///C:/Users/Master/Documents/contenido_bootcamp/repositorio_git/EDA/Graphics/romantic.html</a:t>
            </a:r>
            <a:endParaRPr lang="es-ES" dirty="0"/>
          </a:p>
          <a:p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3DC83F6-100F-4CC4-98D3-7C8B04594CB1}"/>
              </a:ext>
            </a:extLst>
          </p:cNvPr>
          <p:cNvSpPr txBox="1">
            <a:spLocks/>
          </p:cNvSpPr>
          <p:nvPr/>
        </p:nvSpPr>
        <p:spPr>
          <a:xfrm>
            <a:off x="426128" y="470517"/>
            <a:ext cx="11765872" cy="107419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1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2. 9.</a:t>
            </a:r>
            <a:r>
              <a:rPr lang="es-ES" sz="11200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Las relaciones románticas desempeñan un factor protector frente al consumo de alcohol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s-E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br>
              <a:rPr lang="es-ES" sz="37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C36212-1690-4400-A1D7-41F61EC32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85" y="4564288"/>
            <a:ext cx="799779" cy="567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556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F128BB-3810-4061-A069-60BD4CC4B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56" y="712433"/>
            <a:ext cx="10022888" cy="54331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607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044D21-77BE-45B2-91C5-431CBE66C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43379"/>
            <a:ext cx="9163050" cy="590522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2F4CD8D-F1A9-4415-99B2-15647720BF43}"/>
              </a:ext>
            </a:extLst>
          </p:cNvPr>
          <p:cNvSpPr txBox="1">
            <a:spLocks/>
          </p:cNvSpPr>
          <p:nvPr/>
        </p:nvSpPr>
        <p:spPr>
          <a:xfrm>
            <a:off x="213064" y="1"/>
            <a:ext cx="11765872" cy="1171852"/>
          </a:xfrm>
          <a:prstGeom prst="rect">
            <a:avLst/>
          </a:prstGeom>
        </p:spPr>
        <p:txBody>
          <a:bodyPr>
            <a:normAutofit fontScale="3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75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2. 10. </a:t>
            </a:r>
            <a:r>
              <a:rPr lang="es-ES" sz="7500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Aquellos estudiantes que pasan más tiempo navegando por internet, consumen más alcohol</a:t>
            </a:r>
            <a:endParaRPr lang="es-ES" sz="7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s-ES" sz="3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A94793-5388-414E-B170-97ADA79E9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332" y="6046858"/>
            <a:ext cx="799779" cy="567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0028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884A8B3-291E-4762-B646-331CA7468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8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A26FDB-3902-458B-8BCE-76BA9F85D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914400"/>
            <a:ext cx="9354567" cy="580359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909A345-A6CE-4320-9DC7-14C97159F66E}"/>
              </a:ext>
            </a:extLst>
          </p:cNvPr>
          <p:cNvSpPr txBox="1">
            <a:spLocks/>
          </p:cNvSpPr>
          <p:nvPr/>
        </p:nvSpPr>
        <p:spPr>
          <a:xfrm>
            <a:off x="213064" y="1"/>
            <a:ext cx="11765872" cy="1171852"/>
          </a:xfrm>
          <a:prstGeom prst="rect">
            <a:avLst/>
          </a:prstGeom>
        </p:spPr>
        <p:txBody>
          <a:bodyPr>
            <a:normAutofit fontScale="3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75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2.11. </a:t>
            </a:r>
            <a:r>
              <a:rPr lang="es-ES" sz="7500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estudiantes que salen con más frecuencia, consumen más alcohol los fines de semana</a:t>
            </a:r>
            <a:endParaRPr lang="es-ES" sz="75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s-ES" sz="3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28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2BD50BD-FD27-4089-A590-5EEFE5F4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093" y="186432"/>
            <a:ext cx="7111013" cy="603682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CONCLUSIONES Y SOLUCIONES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EBF0BC4-C6AC-4EF8-9CB9-0583A876FA8B}"/>
              </a:ext>
            </a:extLst>
          </p:cNvPr>
          <p:cNvSpPr txBox="1"/>
          <p:nvPr/>
        </p:nvSpPr>
        <p:spPr>
          <a:xfrm>
            <a:off x="3753034" y="1464816"/>
            <a:ext cx="427755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-DIFICULTAD MODIFICACIÓN VARIABLES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25D6958A-5DFE-47D2-87CA-830CB1AE2F17}"/>
              </a:ext>
            </a:extLst>
          </p:cNvPr>
          <p:cNvSpPr/>
          <p:nvPr/>
        </p:nvSpPr>
        <p:spPr>
          <a:xfrm>
            <a:off x="5687627" y="2506605"/>
            <a:ext cx="408373" cy="65694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202C86-D192-4C2B-BC22-47AD5D46BB96}"/>
              </a:ext>
            </a:extLst>
          </p:cNvPr>
          <p:cNvSpPr txBox="1"/>
          <p:nvPr/>
        </p:nvSpPr>
        <p:spPr>
          <a:xfrm>
            <a:off x="3753034" y="3836011"/>
            <a:ext cx="427755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-INTERV. PSICOEDUCATIVA</a:t>
            </a:r>
          </a:p>
          <a:p>
            <a:pPr algn="ctr"/>
            <a:r>
              <a:rPr lang="es-E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-INTERV.COERCITIVA</a:t>
            </a:r>
          </a:p>
        </p:txBody>
      </p:sp>
    </p:spTree>
    <p:extLst>
      <p:ext uri="{BB962C8B-B14F-4D97-AF65-F5344CB8AC3E}">
        <p14:creationId xmlns:p14="http://schemas.microsoft.com/office/powerpoint/2010/main" val="2874397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48192DF-3FD5-41D3-AF41-1CE4F5D90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742336"/>
              </p:ext>
            </p:extLst>
          </p:nvPr>
        </p:nvGraphicFramePr>
        <p:xfrm>
          <a:off x="1473693" y="399494"/>
          <a:ext cx="9099612" cy="609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303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37E18-6EBA-48F9-89CC-2C8F0399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21" y="411851"/>
            <a:ext cx="10237154" cy="975850"/>
          </a:xfrm>
        </p:spPr>
        <p:txBody>
          <a:bodyPr>
            <a:noAutofit/>
          </a:bodyPr>
          <a:lstStyle/>
          <a:p>
            <a:r>
              <a:rPr lang="es-ES" sz="2800" i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2800" b="0" i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educación es un ornamento en la prosperidad y un refugio en la adversidad” </a:t>
            </a:r>
            <a:r>
              <a:rPr lang="es-ES" sz="2800" b="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s-ES" sz="2800" b="0" i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Aristóteles</a:t>
            </a:r>
            <a:endParaRPr lang="es-ES" sz="2800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71F46F-EB49-4131-A599-6A5B02A55D9F}"/>
              </a:ext>
            </a:extLst>
          </p:cNvPr>
          <p:cNvSpPr txBox="1"/>
          <p:nvPr/>
        </p:nvSpPr>
        <p:spPr>
          <a:xfrm>
            <a:off x="977420" y="1670288"/>
            <a:ext cx="101205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MUCHAS GRACIAS POR SU ATENCIÓN!!!</a:t>
            </a:r>
          </a:p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2E39FB-C49A-4626-ACC1-A7419996A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15" y="3160450"/>
            <a:ext cx="4749554" cy="31702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518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222CFC-C7C1-49CD-8590-F0437F1F2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31" y="650289"/>
            <a:ext cx="9809825" cy="5557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956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11B31E-20E4-435B-92E5-03BA40478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4" y="716871"/>
            <a:ext cx="10164933" cy="5424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661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675763-7866-4DC1-9A56-BCDFCF43E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18" y="1711032"/>
            <a:ext cx="6161103" cy="34359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373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82FD198-2128-4867-9612-23041391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093" y="186432"/>
            <a:ext cx="7111013" cy="603682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MUESTRA  - Distribución género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3D33EE-9F21-4055-A490-3878BF12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6" y="790114"/>
            <a:ext cx="7013358" cy="59746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92FD7EE-04FC-4A3A-9B03-E8E67ADB2BB9}"/>
              </a:ext>
            </a:extLst>
          </p:cNvPr>
          <p:cNvSpPr txBox="1"/>
          <p:nvPr/>
        </p:nvSpPr>
        <p:spPr>
          <a:xfrm>
            <a:off x="9120324" y="2777802"/>
            <a:ext cx="166900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395 estudiantes </a:t>
            </a:r>
          </a:p>
        </p:txBody>
      </p:sp>
    </p:spTree>
    <p:extLst>
      <p:ext uri="{BB962C8B-B14F-4D97-AF65-F5344CB8AC3E}">
        <p14:creationId xmlns:p14="http://schemas.microsoft.com/office/powerpoint/2010/main" val="120880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87960-FBCB-467E-891C-A05B59AD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093" y="186432"/>
            <a:ext cx="7111013" cy="603682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MUESTRA  - Distribución edades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3377EB9-B06A-41D4-AE85-2C623CF99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93" y="914400"/>
            <a:ext cx="7190913" cy="58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619758D-60BE-488E-831B-9AB4985D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093" y="186432"/>
            <a:ext cx="7111013" cy="603682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MUESTRA  - Distribución edades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F681B0-59A8-48A8-83C9-6BA996FE1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1" y="1250391"/>
            <a:ext cx="12085469" cy="49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6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1763BC2-3E21-476D-BDB2-DCF2A629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15" y="801302"/>
            <a:ext cx="2423604" cy="17199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E7459AC-5AA5-4ACB-A785-A0D679561FAB}"/>
              </a:ext>
            </a:extLst>
          </p:cNvPr>
          <p:cNvSpPr txBox="1"/>
          <p:nvPr/>
        </p:nvSpPr>
        <p:spPr>
          <a:xfrm>
            <a:off x="1038687" y="2696060"/>
            <a:ext cx="10369118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FFFF00"/>
              </a:solidFill>
            </a:endParaRPr>
          </a:p>
          <a:p>
            <a:endParaRPr lang="es-ES" dirty="0">
              <a:solidFill>
                <a:srgbClr val="FFFF00"/>
              </a:solidFill>
            </a:endParaRPr>
          </a:p>
          <a:p>
            <a:endParaRPr lang="es-ES" dirty="0">
              <a:solidFill>
                <a:srgbClr val="FFFF00"/>
              </a:solidFill>
            </a:endParaRPr>
          </a:p>
          <a:p>
            <a:endParaRPr lang="es-ES" dirty="0">
              <a:solidFill>
                <a:srgbClr val="FFFF00"/>
              </a:solidFill>
            </a:endParaRPr>
          </a:p>
          <a:p>
            <a:endParaRPr lang="es-ES" dirty="0">
              <a:solidFill>
                <a:srgbClr val="FFFF00"/>
              </a:solidFill>
            </a:endParaRPr>
          </a:p>
          <a:p>
            <a:endParaRPr lang="es-ES" dirty="0">
              <a:solidFill>
                <a:srgbClr val="FFFF00"/>
              </a:solidFill>
            </a:endParaRPr>
          </a:p>
          <a:p>
            <a:pPr algn="ctr"/>
            <a:r>
              <a:rPr lang="es-E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RELACIÓN != CAUSALIDAD </a:t>
            </a:r>
          </a:p>
          <a:p>
            <a:pPr algn="ctr"/>
            <a:endParaRPr lang="es-ES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ESTAD. DESCRIPTIVA Y ESTAD. INFERENCIAL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FB55B2D-4163-4D22-ABD2-1B2EC5E2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604" y="1"/>
            <a:ext cx="6906827" cy="1171852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HIPÓTESIS</a:t>
            </a:r>
            <a:b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9C49958-E928-47A4-8202-07C8807BFC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160822"/>
              </p:ext>
            </p:extLst>
          </p:nvPr>
        </p:nvGraphicFramePr>
        <p:xfrm>
          <a:off x="2648506" y="2155873"/>
          <a:ext cx="8100000" cy="27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706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671</TotalTime>
  <Words>394</Words>
  <Application>Microsoft Office PowerPoint</Application>
  <PresentationFormat>Panorámica</PresentationFormat>
  <Paragraphs>60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Calisto MT</vt:lpstr>
      <vt:lpstr>Wingdings 2</vt:lpstr>
      <vt:lpstr>Pizarra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1. MUESTRA  - Distribución género</vt:lpstr>
      <vt:lpstr>1. MUESTRA  - Distribución edades</vt:lpstr>
      <vt:lpstr>1. MUESTRA  - Distribución edades</vt:lpstr>
      <vt:lpstr>2. HIPÓTESIS  </vt:lpstr>
      <vt:lpstr>2. 1. El consumo de alcohol decrece con la edad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CONCLUSIONES Y SOLUCIONES</vt:lpstr>
      <vt:lpstr>Presentación de PowerPoint</vt:lpstr>
      <vt:lpstr>“La educación es un ornamento en la prosperidad y un refugio en la adversidad” – Aristóteles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Suárez</dc:creator>
  <cp:lastModifiedBy>David Suárez</cp:lastModifiedBy>
  <cp:revision>10</cp:revision>
  <dcterms:created xsi:type="dcterms:W3CDTF">2021-10-23T16:34:24Z</dcterms:created>
  <dcterms:modified xsi:type="dcterms:W3CDTF">2021-10-26T20:17:32Z</dcterms:modified>
</cp:coreProperties>
</file>