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4A8E-A692-4AD2-ABB7-F9217FB5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0FD5F-EBF1-4D48-86BE-700B5F4D7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1CE5-DB03-4BC5-92D8-E9FA1027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071A-1C6E-4E2C-83DE-3EF8DCA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CCCDA-0B87-451F-AECD-093F1807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80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B020-3340-48E4-BD86-03C136F2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616D4-9BBD-4478-98F4-5B1D4D263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E278-1C5C-41A5-AB5A-70D86D8D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FC78-B48B-48BD-81C1-0FCD08A1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059D-EF67-46BB-ACC0-E19631C0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72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01E4D-E66F-475B-970C-3347CFEC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E867-9D1E-49DB-A093-F34CE8D8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7DED-F3BF-4A78-82E3-34EA90EC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6B35-2BBD-4D42-9368-2A941D1E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155C-60AF-435B-8A84-A482FD62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3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2529-E543-4707-B80E-73DD2F16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E945-70C7-48AF-A90F-7F65FAC6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5AFB-2396-44F8-81B9-4DD0E16C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0169-A5F3-49C1-A09D-A8B03F01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D713-FC29-4AE3-B96F-7DA66B50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2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4C64-33F4-45CE-8737-5594859F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E568-AD47-4EAA-BB71-6F22583F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FD551-E6F0-4E65-ADA4-652FDE72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B607-27AF-4B94-BC69-76EEF851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1057-C29C-4FD0-8554-67F47904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48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C23F-3792-4EA5-9143-16E09FD1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494D-4EAB-4CC7-8EC7-C7E550915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6A1CF-269E-44DF-8C91-A84B73C0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806DE-54CA-4254-8FAA-0F54AC3E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C3DF5-8BED-4171-9ABD-06176710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7A776-21FD-4440-A6D6-9F9E9573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20A2-F520-4ECE-AFB5-BE886473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E7B7-5F8D-489F-9C25-1A7C28452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F1544-D0F7-4E7B-9277-3EEEBD02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FEAD4-0E48-4D51-8C3F-C3E97B47D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7A13D-FB79-437D-A207-BB20FB1D9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9F516-0586-4E52-BD27-A38A0F10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719A7-7948-4D7F-8719-B63270B5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97C33-C50C-43FF-B91A-D07E77D8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72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FC44-4394-4D6C-B3B3-EF6D6E58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9CA10-A869-47A8-AAEB-03A025B4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AC8E1-C9C2-42EC-98CF-439DFE38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C3D4E-59CC-48BC-9ADE-2BD4E352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B6D20-753C-47B5-9B5A-E7250511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5421C-7260-434B-A088-C9EC780E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C7241-6497-443C-93E3-FE102EA3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81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EA54-BF05-4AAB-8EF4-F1DFE17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D89E-7C2D-4596-A5FF-388BE37B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3C061-44FC-458F-8B2C-D432B08D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0A84-99C6-4E16-9A04-B7D3505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180D-F007-422F-B749-F8EC0026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E1C4-9B9D-4341-A809-5F939CAB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3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F8B7-99DD-4DE1-BD6A-0F168577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1AB1C-A87A-4A5B-87D5-ED63E0444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D4738-B4F9-4A63-B346-2E62D02A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1656-1E2C-4B82-A8B5-11ECB71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85ABE-29DD-48D6-B10F-5F0F7B4C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0F636-781C-4CB1-99A9-494F99D7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7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E2668-933D-4F37-A348-13DA54FF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8C1D-DC4D-4C4B-832E-77BE4F5E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6295-01E1-4EB1-9A43-B36172DF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7A94-B462-4818-A2BE-10F7DB9772AB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91F1-90D5-4CCB-B768-9197DB97D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59EF-220C-496C-AA9B-6D7079DCF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42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A21-D07C-4C53-B83D-1E47BA694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E91 Quantum Key Distribution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0BFA0-FE31-474C-AA82-673493476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Distributing Crypto Keys with </a:t>
            </a:r>
            <a:r>
              <a:rPr lang="en-US" dirty="0" err="1"/>
              <a:t>QuTech</a:t>
            </a:r>
            <a:r>
              <a:rPr lang="en-US" dirty="0"/>
              <a:t> hardware and an interface server</a:t>
            </a:r>
          </a:p>
        </p:txBody>
      </p:sp>
    </p:spTree>
    <p:extLst>
      <p:ext uri="{BB962C8B-B14F-4D97-AF65-F5344CB8AC3E}">
        <p14:creationId xmlns:p14="http://schemas.microsoft.com/office/powerpoint/2010/main" val="357625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E53A-1BC9-4154-BD36-E6452CDA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AB3C-A12D-4B41-AFA5-B7C0DA94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[Graphic showing the approximate structure of our solution]</a:t>
            </a:r>
          </a:p>
        </p:txBody>
      </p:sp>
    </p:spTree>
    <p:extLst>
      <p:ext uri="{BB962C8B-B14F-4D97-AF65-F5344CB8AC3E}">
        <p14:creationId xmlns:p14="http://schemas.microsoft.com/office/powerpoint/2010/main" val="21988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C120-109F-406D-8BA0-5A84DAE1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A31D-5D00-4903-830A-7636808F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D69-643C-4C19-BD42-FFFDC7B2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distribution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2416-A117-4C09-B278-5580EB8A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Two Users establish a connection with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it </a:t>
            </a:r>
          </a:p>
        </p:txBody>
      </p:sp>
    </p:spTree>
    <p:extLst>
      <p:ext uri="{BB962C8B-B14F-4D97-AF65-F5344CB8AC3E}">
        <p14:creationId xmlns:p14="http://schemas.microsoft.com/office/powerpoint/2010/main" val="270462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3BCE-FDBF-4150-B96A-81ECDFAC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E91?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DEA6-F732-4105-BEFE-381267EA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7889-242B-47B1-B9A0-E5820DE4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2EEB-3350-4C2C-930D-0E543375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27B2-F95A-4E4E-9ACF-17914F31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7C05-4F7A-4B04-93D9-12502FED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8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E91 Quantum Key Distribution Network</vt:lpstr>
      <vt:lpstr>Structure of the network</vt:lpstr>
      <vt:lpstr>Simplifications</vt:lpstr>
      <vt:lpstr>How does the distribution work?</vt:lpstr>
      <vt:lpstr>Why E91?</vt:lpstr>
      <vt:lpstr>Analysis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E91 Quantum Key Distribution Network</dc:title>
  <dc:creator>paul hink</dc:creator>
  <cp:lastModifiedBy>paul hink</cp:lastModifiedBy>
  <cp:revision>2</cp:revision>
  <dcterms:created xsi:type="dcterms:W3CDTF">2022-01-29T22:29:31Z</dcterms:created>
  <dcterms:modified xsi:type="dcterms:W3CDTF">2022-01-29T22:46:41Z</dcterms:modified>
</cp:coreProperties>
</file>