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9795933" y="4711132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6534" y="3796732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505826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9106667" y="4463551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9077074" y="3387688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9008454" y="2722543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9008454" y="1829230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9871246" y="2756882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7172882" y="1931350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6112933" y="2286430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5597465" y="3549072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5981044" y="4668062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7792404" y="2756882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7027412" y="3136718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6570172" y="4108432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7076170" y="4564380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10012680" y="2065020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6563575" y="17365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5295591" y="427944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Problems faced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3</cp:revision>
  <dcterms:created xsi:type="dcterms:W3CDTF">2022-01-29T22:29:31Z</dcterms:created>
  <dcterms:modified xsi:type="dcterms:W3CDTF">2022-01-29T23:45:41Z</dcterms:modified>
</cp:coreProperties>
</file>