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6739151" y="3866417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7" y="194848"/>
            <a:ext cx="10515600" cy="1325563"/>
          </a:xfrm>
        </p:spPr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80" y="3564017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246" y="4825551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5853513" y="4230836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5823920" y="3154973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5755300" y="2489828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5755300" y="1596515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6618092" y="2524167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3919728" y="1698635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2859779" y="2053715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2344311" y="3316357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2727890" y="4435347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4539250" y="2524167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3774258" y="2904003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3317018" y="3875717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3823016" y="4331665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6759526" y="1832305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3310421" y="150381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2042437" y="40467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interface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Circumvention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Quantum Channel	</a:t>
            </a:r>
          </a:p>
          <a:p>
            <a:pPr lvl="1"/>
            <a:r>
              <a:rPr lang="en-US" dirty="0"/>
              <a:t>Quantum Key Distribution use of quantum channel to transport qubits from different users</a:t>
            </a:r>
          </a:p>
          <a:p>
            <a:pPr lvl="1"/>
            <a:r>
              <a:rPr lang="en-US" dirty="0"/>
              <a:t>Assumption on Quantum Channel</a:t>
            </a:r>
          </a:p>
          <a:p>
            <a:r>
              <a:rPr lang="en-US" dirty="0"/>
              <a:t>No multiple measurements in one circuit –&gt; every potential key bit is a new experiment</a:t>
            </a:r>
          </a:p>
          <a:p>
            <a:pPr lvl="1"/>
            <a:r>
              <a:rPr lang="en-US" dirty="0"/>
              <a:t>Very slow</a:t>
            </a:r>
          </a:p>
          <a:p>
            <a:pPr lvl="1"/>
            <a:r>
              <a:rPr lang="en-US" dirty="0"/>
              <a:t>Resource draining</a:t>
            </a:r>
          </a:p>
          <a:p>
            <a:r>
              <a:rPr lang="en-US" dirty="0"/>
              <a:t>Noise can appear as </a:t>
            </a:r>
            <a:r>
              <a:rPr lang="en-US" dirty="0" err="1"/>
              <a:t>evesdropping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Server was implemented using Python’s Socket</a:t>
            </a:r>
          </a:p>
          <a:p>
            <a:r>
              <a:rPr lang="en-US" dirty="0"/>
              <a:t>Interface Server communication</a:t>
            </a:r>
          </a:p>
          <a:p>
            <a:r>
              <a:rPr lang="en-US" dirty="0"/>
              <a:t>GUI is developed </a:t>
            </a:r>
          </a:p>
          <a:p>
            <a:pPr lvl="1"/>
            <a:r>
              <a:rPr lang="en-US" dirty="0"/>
              <a:t>Can list the current computers on the network</a:t>
            </a:r>
          </a:p>
          <a:p>
            <a:pPr lvl="1"/>
            <a:r>
              <a:rPr lang="en-US" dirty="0"/>
              <a:t>User get to request other users for pairing</a:t>
            </a:r>
          </a:p>
          <a:p>
            <a:pPr lvl="1"/>
            <a:r>
              <a:rPr lang="en-US" dirty="0"/>
              <a:t>After pairing, the pair can request key by sending the basis</a:t>
            </a:r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Limitation and Circumvention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8</cp:revision>
  <dcterms:created xsi:type="dcterms:W3CDTF">2022-01-29T22:29:31Z</dcterms:created>
  <dcterms:modified xsi:type="dcterms:W3CDTF">2022-01-30T15:59:35Z</dcterms:modified>
</cp:coreProperties>
</file>