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daa4abd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daa4abd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aa4abd1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aa4abd1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daa4abd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daa4abd1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daa4abd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daa4abd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aa4abd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aa4abd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daa4abd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daa4abd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daa4abd1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daa4abd1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sz="3200" dirty="0"/>
              <a:t>Time Series Classification for Engine Data using </a:t>
            </a:r>
            <a:r>
              <a:rPr lang="en-GB" sz="3200" dirty="0"/>
              <a:t>Transformers</a:t>
            </a:r>
            <a:endParaRPr sz="32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0087" y="2962713"/>
            <a:ext cx="7860750" cy="4734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By Team ADAA Boost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0B8E-94F6-69AA-EA24-F4E19C0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u="sng" dirty="0"/>
              <a:t>Data Exploration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8191C-89E0-7910-4D6C-D8CF8B63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63" y="1268016"/>
            <a:ext cx="4330102" cy="33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9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0B8E-94F6-69AA-EA24-F4E19C0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u="sng" dirty="0"/>
              <a:t>Data Exploration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1A364-9556-C152-76C0-17EBEE3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57" y="2571751"/>
            <a:ext cx="3757887" cy="1018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8134F8-E5EB-AEF2-FB6B-57226A454D13}"/>
              </a:ext>
            </a:extLst>
          </p:cNvPr>
          <p:cNvSpPr txBox="1"/>
          <p:nvPr/>
        </p:nvSpPr>
        <p:spPr>
          <a:xfrm>
            <a:off x="675714" y="1117975"/>
            <a:ext cx="3516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500" dirty="0"/>
              <a:t>Analysis of Output Target Variable (VB)</a:t>
            </a:r>
            <a:endParaRPr lang="en-IN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70178-DAAF-DECB-855A-BB4D0DA30D5E}"/>
              </a:ext>
            </a:extLst>
          </p:cNvPr>
          <p:cNvSpPr txBox="1"/>
          <p:nvPr/>
        </p:nvSpPr>
        <p:spPr>
          <a:xfrm>
            <a:off x="675715" y="1619801"/>
            <a:ext cx="6908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/>
              <a:t>Target Variable Description: VB represents the Flank wear , measured after runs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FE22E-758C-DDDA-7A2B-5DF1D103A9FB}"/>
              </a:ext>
            </a:extLst>
          </p:cNvPr>
          <p:cNvSpPr txBox="1"/>
          <p:nvPr/>
        </p:nvSpPr>
        <p:spPr>
          <a:xfrm>
            <a:off x="675714" y="2123689"/>
            <a:ext cx="6908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b="1" dirty="0"/>
              <a:t>Target Variable Statistics</a:t>
            </a:r>
            <a:r>
              <a:rPr lang="en-DE" sz="1050" dirty="0"/>
              <a:t>:</a:t>
            </a:r>
            <a:endParaRPr lang="en-IN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37DB0-42ED-9236-F9BF-89866D657BCA}"/>
              </a:ext>
            </a:extLst>
          </p:cNvPr>
          <p:cNvSpPr txBox="1"/>
          <p:nvPr/>
        </p:nvSpPr>
        <p:spPr>
          <a:xfrm>
            <a:off x="737908" y="3748526"/>
            <a:ext cx="69084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b="1" dirty="0"/>
              <a:t>Inferences:</a:t>
            </a:r>
          </a:p>
          <a:p>
            <a:r>
              <a:rPr lang="en-DE" sz="1050" dirty="0"/>
              <a:t>1. Final layer of the neural network cannot have a sigmoid activation function as the target variable values exceed 1.</a:t>
            </a:r>
          </a:p>
        </p:txBody>
      </p:sp>
    </p:spTree>
    <p:extLst>
      <p:ext uri="{BB962C8B-B14F-4D97-AF65-F5344CB8AC3E}">
        <p14:creationId xmlns:p14="http://schemas.microsoft.com/office/powerpoint/2010/main" val="49860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0B8E-94F6-69AA-EA24-F4E19C0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u="sng" dirty="0"/>
              <a:t>Data Exploration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134F8-E5EB-AEF2-FB6B-57226A454D13}"/>
              </a:ext>
            </a:extLst>
          </p:cNvPr>
          <p:cNvSpPr txBox="1"/>
          <p:nvPr/>
        </p:nvSpPr>
        <p:spPr>
          <a:xfrm>
            <a:off x="628650" y="1178487"/>
            <a:ext cx="35164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500" dirty="0"/>
              <a:t>Correlation Analysis (Spearman)</a:t>
            </a:r>
            <a:endParaRPr lang="en-IN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14F18-BC53-92F5-D115-9243AA397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55"/>
          <a:stretch/>
        </p:blipFill>
        <p:spPr>
          <a:xfrm>
            <a:off x="1574519" y="1713663"/>
            <a:ext cx="5994962" cy="1831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995A9-D3E7-0253-A99C-47B82D388A9F}"/>
              </a:ext>
            </a:extLst>
          </p:cNvPr>
          <p:cNvSpPr txBox="1"/>
          <p:nvPr/>
        </p:nvSpPr>
        <p:spPr>
          <a:xfrm>
            <a:off x="828676" y="3755740"/>
            <a:ext cx="69084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b="1" dirty="0"/>
              <a:t>Inferences:</a:t>
            </a:r>
          </a:p>
          <a:p>
            <a:pPr marL="257175" indent="-257175">
              <a:buAutoNum type="arabicPeriod"/>
            </a:pPr>
            <a:r>
              <a:rPr lang="en-DE" sz="1050" dirty="0"/>
              <a:t>The features run and time are highly correlated</a:t>
            </a:r>
          </a:p>
          <a:p>
            <a:pPr marL="257175" indent="-257175">
              <a:buAutoNum type="arabicPeriod"/>
            </a:pPr>
            <a:r>
              <a:rPr lang="en-DE" sz="1050" dirty="0"/>
              <a:t>Dimensionality reduction can be performed through PCA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2C92D-A683-479C-4691-4E35389A0CE6}"/>
              </a:ext>
            </a:extLst>
          </p:cNvPr>
          <p:cNvSpPr/>
          <p:nvPr/>
        </p:nvSpPr>
        <p:spPr>
          <a:xfrm>
            <a:off x="3429000" y="2950386"/>
            <a:ext cx="853889" cy="196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305031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C2E2-9043-93C5-4F50-310B3D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u="sng" dirty="0"/>
              <a:t>PCA Analysis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CA2F-B588-3AC5-9141-02AD0C30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99" y="2503885"/>
            <a:ext cx="4832537" cy="2035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831420-024D-9F84-BA01-63A34BAB254F}"/>
              </a:ext>
            </a:extLst>
          </p:cNvPr>
          <p:cNvSpPr/>
          <p:nvPr/>
        </p:nvSpPr>
        <p:spPr>
          <a:xfrm>
            <a:off x="1042147" y="1432113"/>
            <a:ext cx="2810435" cy="605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case, run , DOC ,time , material , feed</a:t>
            </a:r>
            <a:endParaRPr lang="en-IN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B2A38E-FE79-EE2A-9722-64194C53C368}"/>
              </a:ext>
            </a:extLst>
          </p:cNvPr>
          <p:cNvSpPr/>
          <p:nvPr/>
        </p:nvSpPr>
        <p:spPr>
          <a:xfrm>
            <a:off x="5244353" y="1432113"/>
            <a:ext cx="2810435" cy="6051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050" dirty="0"/>
              <a:t>pc1 , pc2 , pc3, pc4 , pc5</a:t>
            </a:r>
            <a:endParaRPr lang="en-IN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62E63F-DC37-7739-D1B6-BBE4991516B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52582" y="1734671"/>
            <a:ext cx="139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7389C-4B3A-0366-C7D2-067C5E02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u="sng" dirty="0"/>
              <a:t>Proposed model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0BDC7-173A-92ED-B1A7-1F7B67723A12}"/>
              </a:ext>
            </a:extLst>
          </p:cNvPr>
          <p:cNvSpPr txBox="1"/>
          <p:nvPr/>
        </p:nvSpPr>
        <p:spPr>
          <a:xfrm>
            <a:off x="773206" y="1268016"/>
            <a:ext cx="34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/>
              <a:t>6x time series input embedding : (9000 x 6 ) </a:t>
            </a:r>
            <a:endParaRPr lang="en-IN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39C77-DA40-90EB-340F-0C391757A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41" y="1804113"/>
            <a:ext cx="6499552" cy="25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Description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DE" b="1" dirty="0"/>
              <a:t>Given</a:t>
            </a:r>
            <a:r>
              <a:rPr lang="en-GB" dirty="0"/>
              <a:t>: Engine noise data from an automotive subsystem, with 2 labels indicating whether a certain symptom exists or not in the system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/>
              <a:t>Task</a:t>
            </a:r>
            <a:r>
              <a:rPr lang="en-GB" dirty="0"/>
              <a:t> : Classification of the time series data using transformers, and comparison of generated model performance with LSTM 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Fourier Analysis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452" y="1246525"/>
            <a:ext cx="4549050" cy="29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756350" y="4339900"/>
            <a:ext cx="333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Averaged, Normalised Power Spectrum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Mean = 0, Std Deviation =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NAN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Minimal noise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outliers outside 6 sigma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Hence no processing was required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Description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Layers :</a:t>
            </a:r>
            <a:endParaRPr b="1"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Input layer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Position encoding layer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b="1"/>
              <a:t>Transformer encoder</a:t>
            </a:r>
            <a:endParaRPr b="1"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Layer normalisation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Multihead Attention layers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Dropout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Layer normalisation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1D Convolution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Dropout</a:t>
            </a:r>
            <a:endParaRPr/>
          </a:p>
          <a:p>
            <a:pPr marL="914400" lvl="1" indent="-2908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400"/>
              <a:t>1D Convolution</a:t>
            </a:r>
            <a:endParaRPr sz="1400"/>
          </a:p>
          <a:p>
            <a:pPr marL="457200" marR="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 b="1"/>
              <a:t>Classification Neural network</a:t>
            </a:r>
            <a:endParaRPr sz="1800" b="1"/>
          </a:p>
          <a:p>
            <a:pPr marL="914400" marR="0" lvl="1" indent="-2908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Average Pooling</a:t>
            </a:r>
            <a:endParaRPr/>
          </a:p>
          <a:p>
            <a:pPr marL="914400" marR="0" lvl="1" indent="-2908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Fully connected layer</a:t>
            </a:r>
            <a:endParaRPr/>
          </a:p>
          <a:p>
            <a:pPr marL="914400" marR="0" lvl="1" indent="-2908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Sigmoid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25" y="1669500"/>
            <a:ext cx="29718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475" y="1612900"/>
            <a:ext cx="2971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403825" y="4435125"/>
            <a:ext cx="168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model accuracy : 81.1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789150" y="4568875"/>
            <a:ext cx="249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 model accuracy : 81.7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Tensorflow to evaluate results: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50" y="1893124"/>
            <a:ext cx="3059475" cy="25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974" y="1893124"/>
            <a:ext cx="2982202" cy="25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 continued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1237800"/>
            <a:ext cx="3570525" cy="31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575" y="1152475"/>
            <a:ext cx="3488700" cy="30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E125F-EBB4-3E80-3137-0BF2DE50A4EE}"/>
              </a:ext>
            </a:extLst>
          </p:cNvPr>
          <p:cNvSpPr txBox="1"/>
          <p:nvPr/>
        </p:nvSpPr>
        <p:spPr>
          <a:xfrm>
            <a:off x="1450181" y="1717209"/>
            <a:ext cx="62436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3200" dirty="0">
                <a:solidFill>
                  <a:schemeClr val="dk1"/>
                </a:solidFill>
              </a:rPr>
              <a:t>Regression</a:t>
            </a:r>
            <a:r>
              <a:rPr lang="en-DE" sz="1400" dirty="0"/>
              <a:t> </a:t>
            </a:r>
            <a:r>
              <a:rPr lang="en-DE" sz="3200" dirty="0">
                <a:solidFill>
                  <a:schemeClr val="dk1"/>
                </a:solidFill>
              </a:rPr>
              <a:t>for Prediction of Flank Wear of a CNC Milling Tool</a:t>
            </a:r>
            <a:endParaRPr lang="en-IN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41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270</Words>
  <Application>Microsoft Office PowerPoint</Application>
  <PresentationFormat>On-screen Show (16:9)</PresentationFormat>
  <Paragraphs>53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Time Series Classification for Engine Data using Transformers</vt:lpstr>
      <vt:lpstr>Task Description</vt:lpstr>
      <vt:lpstr>Fourier Analysis</vt:lpstr>
      <vt:lpstr>Data Analysis</vt:lpstr>
      <vt:lpstr>Model Description</vt:lpstr>
      <vt:lpstr>Model Evaluation</vt:lpstr>
      <vt:lpstr>Model Evaluation</vt:lpstr>
      <vt:lpstr>Model Evaluation continued</vt:lpstr>
      <vt:lpstr>PowerPoint Presentation</vt:lpstr>
      <vt:lpstr>Data Exploration</vt:lpstr>
      <vt:lpstr>Data Exploration</vt:lpstr>
      <vt:lpstr>Data Exploration</vt:lpstr>
      <vt:lpstr>PCA Analysis</vt:lpstr>
      <vt:lpstr>Proposed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Classification for Engine Data using Transformers</dc:title>
  <dc:creator>Allwin Lucious</dc:creator>
  <cp:lastModifiedBy>Allwin Lucious</cp:lastModifiedBy>
  <cp:revision>3</cp:revision>
  <dcterms:modified xsi:type="dcterms:W3CDTF">2022-05-22T06:28:38Z</dcterms:modified>
</cp:coreProperties>
</file>